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CAEBED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CAEBED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CAEBED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CAEBED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CAEBED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CAEBED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CAEBED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CAEBED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CAEBED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CAEBED"/>
        </a:fontRef>
        <a:srgbClr val="CAEBE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DDF"/>
          </a:solidFill>
        </a:fill>
      </a:tcStyle>
    </a:wholeTbl>
    <a:band2H>
      <a:tcTxStyle b="def" i="def"/>
      <a:tcStyle>
        <a:tcBdr/>
        <a:fill>
          <a:solidFill>
            <a:srgbClr val="E9EF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CAEBED"/>
        </a:fontRef>
        <a:srgbClr val="CAEBE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3D4"/>
          </a:solidFill>
        </a:fill>
      </a:tcStyle>
    </a:wholeTbl>
    <a:band2H>
      <a:tcTxStyle b="def" i="def"/>
      <a:tcStyle>
        <a:tcBdr/>
        <a:fill>
          <a:solidFill>
            <a:srgbClr val="E8EA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CAEBED"/>
        </a:fontRef>
        <a:srgbClr val="CAEBE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0CA"/>
          </a:solidFill>
        </a:fill>
      </a:tcStyle>
    </a:wholeTbl>
    <a:band2H>
      <a:tcTxStyle b="def" i="def"/>
      <a:tcStyle>
        <a:tcBdr/>
        <a:fill>
          <a:solidFill>
            <a:srgbClr val="FFF7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CAEBED"/>
        </a:fontRef>
        <a:srgbClr val="CAEBE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5FBFC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CAEBED"/>
        </a:fontRef>
        <a:srgbClr val="CAEBE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CAEBED"/>
              </a:solidFill>
              <a:prstDash val="solid"/>
              <a:round/>
            </a:ln>
          </a:top>
          <a:bottom>
            <a:ln w="25400" cap="flat">
              <a:solidFill>
                <a:srgbClr val="CAEBE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AEBED"/>
              </a:solidFill>
              <a:prstDash val="solid"/>
              <a:round/>
            </a:ln>
          </a:top>
          <a:bottom>
            <a:ln w="25400" cap="flat">
              <a:solidFill>
                <a:srgbClr val="CAEBE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CAEBED"/>
        </a:fontRef>
        <a:srgbClr val="CAEBE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F7F8"/>
          </a:solidFill>
        </a:fill>
      </a:tcStyle>
    </a:wholeTbl>
    <a:band2H>
      <a:tcTxStyle b="def" i="def"/>
      <a:tcStyle>
        <a:tcBdr/>
        <a:fill>
          <a:solidFill>
            <a:srgbClr val="F5FBF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BED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BED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BED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Shape 238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3" name="Shape 238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9;p2"/>
          <p:cNvSpPr/>
          <p:nvPr/>
        </p:nvSpPr>
        <p:spPr>
          <a:xfrm>
            <a:off x="-2575" y="-6426"/>
            <a:ext cx="9146700" cy="5149802"/>
          </a:xfrm>
          <a:prstGeom prst="rect">
            <a:avLst/>
          </a:prstGeom>
          <a:gradFill>
            <a:gsLst>
              <a:gs pos="0">
                <a:srgbClr val="CCEBEF"/>
              </a:gs>
              <a:gs pos="100000">
                <a:srgbClr val="6FBFCA"/>
              </a:gs>
            </a:gsLst>
            <a:lin ang="18900044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2" name="Title Text"/>
          <p:cNvSpPr txBox="1"/>
          <p:nvPr>
            <p:ph type="title"/>
          </p:nvPr>
        </p:nvSpPr>
        <p:spPr>
          <a:xfrm>
            <a:off x="715100" y="1497348"/>
            <a:ext cx="6974100" cy="2068801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715111" y="3651749"/>
            <a:ext cx="5807101" cy="322201"/>
          </a:xfrm>
          <a:prstGeom prst="rect">
            <a:avLst/>
          </a:prstGeom>
        </p:spPr>
        <p:txBody>
          <a:bodyPr anchor="ctr"/>
          <a:lstStyle>
            <a:lvl1pPr marL="317500" indent="-177800">
              <a:buClrTx/>
              <a:buSzTx/>
              <a:buNone/>
              <a:defRPr sz="1600">
                <a:solidFill>
                  <a:schemeClr val="accent3"/>
                </a:solidFill>
              </a:defRPr>
            </a:lvl1pPr>
            <a:lvl2pPr marL="317500" indent="279400">
              <a:buClrTx/>
              <a:buSzTx/>
              <a:buNone/>
              <a:defRPr sz="1600">
                <a:solidFill>
                  <a:schemeClr val="accent3"/>
                </a:solidFill>
              </a:defRPr>
            </a:lvl2pPr>
            <a:lvl3pPr marL="317500" indent="736600">
              <a:buClrTx/>
              <a:buSzTx/>
              <a:buNone/>
              <a:defRPr sz="1600">
                <a:solidFill>
                  <a:schemeClr val="accent3"/>
                </a:solidFill>
              </a:defRPr>
            </a:lvl3pPr>
            <a:lvl4pPr marL="317500" indent="1193800">
              <a:buClrTx/>
              <a:buSzTx/>
              <a:buNone/>
              <a:defRPr sz="1600">
                <a:solidFill>
                  <a:schemeClr val="accent3"/>
                </a:solidFill>
              </a:defRPr>
            </a:lvl4pPr>
            <a:lvl5pPr marL="317500" indent="1651000">
              <a:buClrTx/>
              <a:buSzTx/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Google Shape;12;p2"/>
          <p:cNvSpPr/>
          <p:nvPr/>
        </p:nvSpPr>
        <p:spPr>
          <a:xfrm>
            <a:off x="270859" y="2648918"/>
            <a:ext cx="109557" cy="114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02" y="0"/>
                </a:moveTo>
                <a:lnTo>
                  <a:pt x="7833" y="5440"/>
                </a:lnTo>
                <a:lnTo>
                  <a:pt x="0" y="4085"/>
                </a:lnTo>
                <a:lnTo>
                  <a:pt x="3801" y="10901"/>
                </a:lnTo>
                <a:lnTo>
                  <a:pt x="0" y="17494"/>
                </a:lnTo>
                <a:lnTo>
                  <a:pt x="7833" y="16362"/>
                </a:lnTo>
                <a:lnTo>
                  <a:pt x="13302" y="21600"/>
                </a:lnTo>
                <a:lnTo>
                  <a:pt x="14484" y="14097"/>
                </a:lnTo>
                <a:lnTo>
                  <a:pt x="21600" y="10901"/>
                </a:lnTo>
                <a:lnTo>
                  <a:pt x="14484" y="7503"/>
                </a:lnTo>
                <a:lnTo>
                  <a:pt x="1330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5" name="Google Shape;13;p2"/>
          <p:cNvSpPr/>
          <p:nvPr/>
        </p:nvSpPr>
        <p:spPr>
          <a:xfrm>
            <a:off x="3593317" y="4797383"/>
            <a:ext cx="50549" cy="54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63" y="0"/>
                </a:moveTo>
                <a:lnTo>
                  <a:pt x="7734" y="5763"/>
                </a:lnTo>
                <a:lnTo>
                  <a:pt x="0" y="4311"/>
                </a:lnTo>
                <a:lnTo>
                  <a:pt x="3615" y="11056"/>
                </a:lnTo>
                <a:lnTo>
                  <a:pt x="0" y="17758"/>
                </a:lnTo>
                <a:lnTo>
                  <a:pt x="7734" y="16307"/>
                </a:lnTo>
                <a:lnTo>
                  <a:pt x="13363" y="21600"/>
                </a:lnTo>
                <a:lnTo>
                  <a:pt x="14415" y="14386"/>
                </a:lnTo>
                <a:lnTo>
                  <a:pt x="21600" y="11056"/>
                </a:lnTo>
                <a:lnTo>
                  <a:pt x="14415" y="7684"/>
                </a:lnTo>
                <a:lnTo>
                  <a:pt x="13363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6" name="Google Shape;14;p2"/>
          <p:cNvSpPr/>
          <p:nvPr/>
        </p:nvSpPr>
        <p:spPr>
          <a:xfrm>
            <a:off x="5233458" y="500031"/>
            <a:ext cx="66184" cy="6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64" y="0"/>
                </a:moveTo>
                <a:lnTo>
                  <a:pt x="7060" y="7454"/>
                </a:lnTo>
                <a:lnTo>
                  <a:pt x="0" y="11164"/>
                </a:lnTo>
                <a:lnTo>
                  <a:pt x="7060" y="14146"/>
                </a:lnTo>
                <a:lnTo>
                  <a:pt x="8633" y="21600"/>
                </a:lnTo>
                <a:lnTo>
                  <a:pt x="13736" y="16001"/>
                </a:lnTo>
                <a:lnTo>
                  <a:pt x="21600" y="17128"/>
                </a:lnTo>
                <a:lnTo>
                  <a:pt x="17685" y="10800"/>
                </a:lnTo>
                <a:lnTo>
                  <a:pt x="21216" y="3710"/>
                </a:lnTo>
                <a:lnTo>
                  <a:pt x="13351" y="5201"/>
                </a:lnTo>
                <a:lnTo>
                  <a:pt x="786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7" name="Google Shape;15;p2"/>
          <p:cNvSpPr/>
          <p:nvPr/>
        </p:nvSpPr>
        <p:spPr>
          <a:xfrm>
            <a:off x="8731349" y="3131406"/>
            <a:ext cx="80642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8" name="Google Shape;16;p2"/>
          <p:cNvSpPr/>
          <p:nvPr/>
        </p:nvSpPr>
        <p:spPr>
          <a:xfrm>
            <a:off x="8603126" y="499502"/>
            <a:ext cx="67361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9" name="Google Shape;17;p2"/>
          <p:cNvSpPr/>
          <p:nvPr/>
        </p:nvSpPr>
        <p:spPr>
          <a:xfrm>
            <a:off x="8401756" y="2204253"/>
            <a:ext cx="54190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0" name="Google Shape;18;p2"/>
          <p:cNvSpPr/>
          <p:nvPr/>
        </p:nvSpPr>
        <p:spPr>
          <a:xfrm>
            <a:off x="6094824" y="4851791"/>
            <a:ext cx="84283" cy="87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1" name="Google Shape;19;p2"/>
          <p:cNvSpPr/>
          <p:nvPr/>
        </p:nvSpPr>
        <p:spPr>
          <a:xfrm>
            <a:off x="4605194" y="4541025"/>
            <a:ext cx="132474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2" name="Google Shape;20;p2"/>
          <p:cNvSpPr/>
          <p:nvPr/>
        </p:nvSpPr>
        <p:spPr>
          <a:xfrm>
            <a:off x="680775" y="404714"/>
            <a:ext cx="68647" cy="71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3" name="Google Shape;21;p2"/>
          <p:cNvSpPr/>
          <p:nvPr/>
        </p:nvSpPr>
        <p:spPr>
          <a:xfrm>
            <a:off x="3764926" y="271612"/>
            <a:ext cx="39731" cy="39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70" name="Google Shape;22;p2"/>
          <p:cNvGrpSpPr/>
          <p:nvPr/>
        </p:nvGrpSpPr>
        <p:grpSpPr>
          <a:xfrm>
            <a:off x="-564376" y="4397895"/>
            <a:ext cx="1519280" cy="751909"/>
            <a:chOff x="0" y="0"/>
            <a:chExt cx="1519279" cy="751907"/>
          </a:xfrm>
        </p:grpSpPr>
        <p:sp>
          <p:nvSpPr>
            <p:cNvPr id="64" name="Google Shape;23;p2"/>
            <p:cNvSpPr/>
            <p:nvPr/>
          </p:nvSpPr>
          <p:spPr>
            <a:xfrm>
              <a:off x="-1" y="0"/>
              <a:ext cx="1519281" cy="751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5" name="Google Shape;24;p2"/>
            <p:cNvSpPr/>
            <p:nvPr/>
          </p:nvSpPr>
          <p:spPr>
            <a:xfrm>
              <a:off x="737982" y="100625"/>
              <a:ext cx="90419" cy="56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" name="Google Shape;25;p2"/>
            <p:cNvSpPr/>
            <p:nvPr/>
          </p:nvSpPr>
          <p:spPr>
            <a:xfrm>
              <a:off x="484271" y="108590"/>
              <a:ext cx="171931" cy="22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7" name="Google Shape;26;p2"/>
            <p:cNvSpPr/>
            <p:nvPr/>
          </p:nvSpPr>
          <p:spPr>
            <a:xfrm>
              <a:off x="1251127" y="182931"/>
              <a:ext cx="151292" cy="30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8" name="Google Shape;27;p2"/>
            <p:cNvSpPr/>
            <p:nvPr/>
          </p:nvSpPr>
          <p:spPr>
            <a:xfrm>
              <a:off x="96270" y="382853"/>
              <a:ext cx="136794" cy="121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9" name="Google Shape;28;p2"/>
            <p:cNvSpPr/>
            <p:nvPr/>
          </p:nvSpPr>
          <p:spPr>
            <a:xfrm>
              <a:off x="960256" y="58145"/>
              <a:ext cx="200108" cy="88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77" name="Google Shape;29;p2"/>
          <p:cNvGrpSpPr/>
          <p:nvPr/>
        </p:nvGrpSpPr>
        <p:grpSpPr>
          <a:xfrm>
            <a:off x="7310507" y="4193042"/>
            <a:ext cx="2314710" cy="1145609"/>
            <a:chOff x="0" y="0"/>
            <a:chExt cx="2314709" cy="1145607"/>
          </a:xfrm>
        </p:grpSpPr>
        <p:sp>
          <p:nvSpPr>
            <p:cNvPr id="71" name="Google Shape;30;p2"/>
            <p:cNvSpPr/>
            <p:nvPr/>
          </p:nvSpPr>
          <p:spPr>
            <a:xfrm flipH="1">
              <a:off x="-1" y="0"/>
              <a:ext cx="2314711" cy="1145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2" name="Google Shape;31;p2"/>
            <p:cNvSpPr/>
            <p:nvPr/>
          </p:nvSpPr>
          <p:spPr>
            <a:xfrm flipH="1">
              <a:off x="1052593" y="153312"/>
              <a:ext cx="137759" cy="86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3" name="Google Shape;32;p2"/>
            <p:cNvSpPr/>
            <p:nvPr/>
          </p:nvSpPr>
          <p:spPr>
            <a:xfrm flipH="1">
              <a:off x="1314949" y="165449"/>
              <a:ext cx="261946" cy="33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4" name="Google Shape;33;p2"/>
            <p:cNvSpPr/>
            <p:nvPr/>
          </p:nvSpPr>
          <p:spPr>
            <a:xfrm flipH="1">
              <a:off x="178043" y="278714"/>
              <a:ext cx="230502" cy="468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5" name="Google Shape;34;p2"/>
            <p:cNvSpPr/>
            <p:nvPr/>
          </p:nvSpPr>
          <p:spPr>
            <a:xfrm flipH="1">
              <a:off x="1959624" y="583315"/>
              <a:ext cx="208412" cy="18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6" name="Google Shape;35;p2"/>
            <p:cNvSpPr/>
            <p:nvPr/>
          </p:nvSpPr>
          <p:spPr>
            <a:xfrm flipH="1">
              <a:off x="546828" y="88590"/>
              <a:ext cx="304876" cy="135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84" name="Google Shape;36;p2"/>
          <p:cNvGrpSpPr/>
          <p:nvPr/>
        </p:nvGrpSpPr>
        <p:grpSpPr>
          <a:xfrm>
            <a:off x="-221833" y="4740448"/>
            <a:ext cx="1519280" cy="751909"/>
            <a:chOff x="0" y="0"/>
            <a:chExt cx="1519279" cy="751907"/>
          </a:xfrm>
        </p:grpSpPr>
        <p:sp>
          <p:nvSpPr>
            <p:cNvPr id="78" name="Google Shape;37;p2"/>
            <p:cNvSpPr/>
            <p:nvPr/>
          </p:nvSpPr>
          <p:spPr>
            <a:xfrm>
              <a:off x="-1" y="0"/>
              <a:ext cx="1519281" cy="751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9" name="Google Shape;38;p2"/>
            <p:cNvSpPr/>
            <p:nvPr/>
          </p:nvSpPr>
          <p:spPr>
            <a:xfrm>
              <a:off x="737982" y="100625"/>
              <a:ext cx="90419" cy="56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0" name="Google Shape;39;p2"/>
            <p:cNvSpPr/>
            <p:nvPr/>
          </p:nvSpPr>
          <p:spPr>
            <a:xfrm>
              <a:off x="484271" y="108590"/>
              <a:ext cx="171931" cy="22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" name="Google Shape;40;p2"/>
            <p:cNvSpPr/>
            <p:nvPr/>
          </p:nvSpPr>
          <p:spPr>
            <a:xfrm>
              <a:off x="1251127" y="182931"/>
              <a:ext cx="151292" cy="30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" name="Google Shape;41;p2"/>
            <p:cNvSpPr/>
            <p:nvPr/>
          </p:nvSpPr>
          <p:spPr>
            <a:xfrm>
              <a:off x="96270" y="382853"/>
              <a:ext cx="136794" cy="121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3" name="Google Shape;42;p2"/>
            <p:cNvSpPr/>
            <p:nvPr/>
          </p:nvSpPr>
          <p:spPr>
            <a:xfrm>
              <a:off x="960256" y="58145"/>
              <a:ext cx="200108" cy="88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10;p11"/>
          <p:cNvSpPr/>
          <p:nvPr/>
        </p:nvSpPr>
        <p:spPr>
          <a:xfrm flipH="1">
            <a:off x="-2576" y="-6426"/>
            <a:ext cx="9146701" cy="5149802"/>
          </a:xfrm>
          <a:prstGeom prst="rect">
            <a:avLst/>
          </a:prstGeom>
          <a:gradFill>
            <a:gsLst>
              <a:gs pos="0">
                <a:srgbClr val="C2ECF1">
                  <a:alpha val="62352"/>
                </a:srgbClr>
              </a:gs>
              <a:gs pos="100000">
                <a:srgbClr val="30585A"/>
              </a:gs>
            </a:gsLst>
            <a:lin ang="18900044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59" name="xx%"/>
          <p:cNvSpPr txBox="1"/>
          <p:nvPr>
            <p:ph type="title" hasCustomPrompt="1"/>
          </p:nvPr>
        </p:nvSpPr>
        <p:spPr>
          <a:xfrm>
            <a:off x="1284000" y="1671673"/>
            <a:ext cx="6576001" cy="1139101"/>
          </a:xfrm>
          <a:prstGeom prst="rect">
            <a:avLst/>
          </a:prstGeom>
        </p:spPr>
        <p:txBody>
          <a:bodyPr/>
          <a:lstStyle>
            <a:lvl1pPr>
              <a:defRPr sz="9600"/>
            </a:lvl1pPr>
          </a:lstStyle>
          <a:p>
            <a:pPr/>
            <a:r>
              <a:t>xx%</a:t>
            </a:r>
          </a:p>
        </p:txBody>
      </p:sp>
      <p:sp>
        <p:nvSpPr>
          <p:cNvPr id="460" name="Body Level One…"/>
          <p:cNvSpPr txBox="1"/>
          <p:nvPr>
            <p:ph type="body" sz="quarter" idx="1"/>
          </p:nvPr>
        </p:nvSpPr>
        <p:spPr>
          <a:xfrm>
            <a:off x="1284000" y="2819799"/>
            <a:ext cx="6576001" cy="333301"/>
          </a:xfrm>
          <a:prstGeom prst="rect">
            <a:avLst/>
          </a:prstGeom>
        </p:spPr>
        <p:txBody>
          <a:bodyPr anchor="ctr"/>
          <a:lstStyle>
            <a:lvl1pPr marL="317500" indent="-177800" algn="ctr">
              <a:buClrTx/>
              <a:buSzTx/>
              <a:buNone/>
              <a:defRPr sz="1600">
                <a:solidFill>
                  <a:srgbClr val="FFFFFF"/>
                </a:solidFill>
              </a:defRPr>
            </a:lvl1pPr>
            <a:lvl2pPr marL="317500" indent="279400" algn="ctr">
              <a:buClrTx/>
              <a:buSzTx/>
              <a:buNone/>
              <a:defRPr sz="1600">
                <a:solidFill>
                  <a:srgbClr val="FFFFFF"/>
                </a:solidFill>
              </a:defRPr>
            </a:lvl2pPr>
            <a:lvl3pPr marL="317500" indent="736600" algn="ctr">
              <a:buClrTx/>
              <a:buSzTx/>
              <a:buNone/>
              <a:defRPr sz="1600">
                <a:solidFill>
                  <a:srgbClr val="FFFFFF"/>
                </a:solidFill>
              </a:defRPr>
            </a:lvl3pPr>
            <a:lvl4pPr marL="317500" indent="1193800" algn="ctr">
              <a:buClrTx/>
              <a:buSzTx/>
              <a:buNone/>
              <a:defRPr sz="1600">
                <a:solidFill>
                  <a:srgbClr val="FFFFFF"/>
                </a:solidFill>
              </a:defRPr>
            </a:lvl4pPr>
            <a:lvl5pPr marL="317500" indent="1651000" algn="ctr">
              <a:buClrTx/>
              <a:buSz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463" name="Google Shape;413;p11"/>
          <p:cNvGrpSpPr/>
          <p:nvPr/>
        </p:nvGrpSpPr>
        <p:grpSpPr>
          <a:xfrm>
            <a:off x="382257" y="3528076"/>
            <a:ext cx="134724" cy="263394"/>
            <a:chOff x="0" y="0"/>
            <a:chExt cx="134723" cy="263393"/>
          </a:xfrm>
        </p:grpSpPr>
        <p:sp>
          <p:nvSpPr>
            <p:cNvPr id="461" name="Google Shape;414;p11"/>
            <p:cNvSpPr/>
            <p:nvPr/>
          </p:nvSpPr>
          <p:spPr>
            <a:xfrm>
              <a:off x="-1" y="0"/>
              <a:ext cx="134725" cy="263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01" h="21600" fill="norm" stroke="1" extrusionOk="0">
                  <a:moveTo>
                    <a:pt x="8984" y="0"/>
                  </a:moveTo>
                  <a:cubicBezTo>
                    <a:pt x="8984" y="0"/>
                    <a:pt x="-3832" y="9398"/>
                    <a:pt x="1151" y="17124"/>
                  </a:cubicBezTo>
                  <a:cubicBezTo>
                    <a:pt x="3157" y="20252"/>
                    <a:pt x="6134" y="21600"/>
                    <a:pt x="9006" y="21600"/>
                  </a:cubicBezTo>
                  <a:cubicBezTo>
                    <a:pt x="13207" y="21600"/>
                    <a:pt x="17156" y="18674"/>
                    <a:pt x="17282" y="14252"/>
                  </a:cubicBezTo>
                  <a:cubicBezTo>
                    <a:pt x="17768" y="6822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62" name="Google Shape;415;p11"/>
            <p:cNvSpPr/>
            <p:nvPr/>
          </p:nvSpPr>
          <p:spPr>
            <a:xfrm>
              <a:off x="40301" y="81220"/>
              <a:ext cx="35269" cy="105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83" h="21600" fill="norm" stroke="1" extrusionOk="0">
                  <a:moveTo>
                    <a:pt x="12400" y="0"/>
                  </a:moveTo>
                  <a:cubicBezTo>
                    <a:pt x="10310" y="0"/>
                    <a:pt x="8481" y="438"/>
                    <a:pt x="7871" y="1146"/>
                  </a:cubicBezTo>
                  <a:cubicBezTo>
                    <a:pt x="32" y="6841"/>
                    <a:pt x="-1971" y="13647"/>
                    <a:pt x="1948" y="20117"/>
                  </a:cubicBezTo>
                  <a:cubicBezTo>
                    <a:pt x="3168" y="21162"/>
                    <a:pt x="5432" y="21600"/>
                    <a:pt x="7610" y="21600"/>
                  </a:cubicBezTo>
                  <a:cubicBezTo>
                    <a:pt x="11006" y="21600"/>
                    <a:pt x="14316" y="20555"/>
                    <a:pt x="13706" y="18972"/>
                  </a:cubicBezTo>
                  <a:cubicBezTo>
                    <a:pt x="9787" y="13647"/>
                    <a:pt x="11790" y="8357"/>
                    <a:pt x="17626" y="3437"/>
                  </a:cubicBezTo>
                  <a:cubicBezTo>
                    <a:pt x="19629" y="2291"/>
                    <a:pt x="18671" y="775"/>
                    <a:pt x="15710" y="404"/>
                  </a:cubicBezTo>
                  <a:cubicBezTo>
                    <a:pt x="14664" y="135"/>
                    <a:pt x="13532" y="0"/>
                    <a:pt x="124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466" name="Google Shape;416;p11"/>
          <p:cNvGrpSpPr/>
          <p:nvPr/>
        </p:nvGrpSpPr>
        <p:grpSpPr>
          <a:xfrm>
            <a:off x="8374731" y="4476798"/>
            <a:ext cx="134724" cy="263229"/>
            <a:chOff x="0" y="0"/>
            <a:chExt cx="134723" cy="263228"/>
          </a:xfrm>
        </p:grpSpPr>
        <p:sp>
          <p:nvSpPr>
            <p:cNvPr id="464" name="Google Shape;417;p11"/>
            <p:cNvSpPr/>
            <p:nvPr/>
          </p:nvSpPr>
          <p:spPr>
            <a:xfrm>
              <a:off x="-1" y="0"/>
              <a:ext cx="134725" cy="263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01" h="21600" fill="norm" stroke="1" extrusionOk="0">
                  <a:moveTo>
                    <a:pt x="8984" y="0"/>
                  </a:moveTo>
                  <a:cubicBezTo>
                    <a:pt x="8984" y="0"/>
                    <a:pt x="-3832" y="9417"/>
                    <a:pt x="1151" y="17148"/>
                  </a:cubicBezTo>
                  <a:cubicBezTo>
                    <a:pt x="3157" y="20264"/>
                    <a:pt x="6071" y="21600"/>
                    <a:pt x="8900" y="21600"/>
                  </a:cubicBezTo>
                  <a:cubicBezTo>
                    <a:pt x="13081" y="21600"/>
                    <a:pt x="17008" y="18645"/>
                    <a:pt x="17282" y="14112"/>
                  </a:cubicBezTo>
                  <a:cubicBezTo>
                    <a:pt x="17768" y="6678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65" name="Google Shape;418;p11"/>
            <p:cNvSpPr/>
            <p:nvPr/>
          </p:nvSpPr>
          <p:spPr>
            <a:xfrm>
              <a:off x="31648" y="78919"/>
              <a:ext cx="40825" cy="104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6" h="21600" fill="norm" stroke="1" extrusionOk="0">
                  <a:moveTo>
                    <a:pt x="14835" y="0"/>
                  </a:moveTo>
                  <a:cubicBezTo>
                    <a:pt x="12760" y="0"/>
                    <a:pt x="10761" y="341"/>
                    <a:pt x="10069" y="887"/>
                  </a:cubicBezTo>
                  <a:cubicBezTo>
                    <a:pt x="615" y="6654"/>
                    <a:pt x="-1999" y="13547"/>
                    <a:pt x="1460" y="20099"/>
                  </a:cubicBezTo>
                  <a:cubicBezTo>
                    <a:pt x="2152" y="21156"/>
                    <a:pt x="4074" y="21600"/>
                    <a:pt x="5995" y="21600"/>
                  </a:cubicBezTo>
                  <a:cubicBezTo>
                    <a:pt x="8993" y="21600"/>
                    <a:pt x="11991" y="20542"/>
                    <a:pt x="10992" y="18938"/>
                  </a:cubicBezTo>
                  <a:cubicBezTo>
                    <a:pt x="8378" y="13547"/>
                    <a:pt x="10992" y="7814"/>
                    <a:pt x="18755" y="3208"/>
                  </a:cubicBezTo>
                  <a:cubicBezTo>
                    <a:pt x="19601" y="2047"/>
                    <a:pt x="18755" y="887"/>
                    <a:pt x="16987" y="136"/>
                  </a:cubicBezTo>
                  <a:cubicBezTo>
                    <a:pt x="16296" y="34"/>
                    <a:pt x="15527" y="0"/>
                    <a:pt x="1483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67" name="Google Shape;419;p11"/>
          <p:cNvSpPr/>
          <p:nvPr/>
        </p:nvSpPr>
        <p:spPr>
          <a:xfrm flipH="1">
            <a:off x="4319156" y="4770868"/>
            <a:ext cx="109557" cy="114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02" y="0"/>
                </a:moveTo>
                <a:lnTo>
                  <a:pt x="7833" y="5440"/>
                </a:lnTo>
                <a:lnTo>
                  <a:pt x="0" y="4085"/>
                </a:lnTo>
                <a:lnTo>
                  <a:pt x="3801" y="10901"/>
                </a:lnTo>
                <a:lnTo>
                  <a:pt x="0" y="17494"/>
                </a:lnTo>
                <a:lnTo>
                  <a:pt x="7833" y="16362"/>
                </a:lnTo>
                <a:lnTo>
                  <a:pt x="13302" y="21600"/>
                </a:lnTo>
                <a:lnTo>
                  <a:pt x="14484" y="14097"/>
                </a:lnTo>
                <a:lnTo>
                  <a:pt x="21600" y="10901"/>
                </a:lnTo>
                <a:lnTo>
                  <a:pt x="14484" y="7503"/>
                </a:lnTo>
                <a:lnTo>
                  <a:pt x="1330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68" name="Google Shape;420;p11"/>
          <p:cNvSpPr/>
          <p:nvPr/>
        </p:nvSpPr>
        <p:spPr>
          <a:xfrm flipH="1">
            <a:off x="273357" y="894719"/>
            <a:ext cx="80641" cy="85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69" name="Google Shape;421;p11"/>
          <p:cNvSpPr/>
          <p:nvPr/>
        </p:nvSpPr>
        <p:spPr>
          <a:xfrm flipH="1">
            <a:off x="6326247" y="208252"/>
            <a:ext cx="67362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70" name="Google Shape;422;p11"/>
          <p:cNvSpPr/>
          <p:nvPr/>
        </p:nvSpPr>
        <p:spPr>
          <a:xfrm flipH="1">
            <a:off x="5732028" y="4800253"/>
            <a:ext cx="54189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71" name="Google Shape;423;p11"/>
          <p:cNvSpPr/>
          <p:nvPr/>
        </p:nvSpPr>
        <p:spPr>
          <a:xfrm flipH="1">
            <a:off x="1547684" y="201073"/>
            <a:ext cx="87923" cy="85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72" name="Google Shape;424;p11"/>
          <p:cNvSpPr/>
          <p:nvPr/>
        </p:nvSpPr>
        <p:spPr>
          <a:xfrm flipH="1">
            <a:off x="8790513" y="3528176"/>
            <a:ext cx="68647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73" name="Google Shape;425;p11"/>
          <p:cNvSpPr/>
          <p:nvPr/>
        </p:nvSpPr>
        <p:spPr>
          <a:xfrm flipH="1">
            <a:off x="2624341" y="4808125"/>
            <a:ext cx="39732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511" name="Google Shape;426;p11"/>
          <p:cNvGrpSpPr/>
          <p:nvPr/>
        </p:nvGrpSpPr>
        <p:grpSpPr>
          <a:xfrm>
            <a:off x="7385870" y="-369505"/>
            <a:ext cx="2982298" cy="3180272"/>
            <a:chOff x="0" y="0"/>
            <a:chExt cx="2982297" cy="3180270"/>
          </a:xfrm>
        </p:grpSpPr>
        <p:grpSp>
          <p:nvGrpSpPr>
            <p:cNvPr id="509" name="Google Shape;427;p11"/>
            <p:cNvGrpSpPr/>
            <p:nvPr/>
          </p:nvGrpSpPr>
          <p:grpSpPr>
            <a:xfrm>
              <a:off x="-1" y="-1"/>
              <a:ext cx="2982298" cy="3180272"/>
              <a:chOff x="0" y="0"/>
              <a:chExt cx="2982297" cy="3180270"/>
            </a:xfrm>
          </p:grpSpPr>
          <p:sp>
            <p:nvSpPr>
              <p:cNvPr id="474" name="Google Shape;428;p11"/>
              <p:cNvSpPr/>
              <p:nvPr/>
            </p:nvSpPr>
            <p:spPr>
              <a:xfrm>
                <a:off x="0" y="0"/>
                <a:ext cx="2982297" cy="19143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46" h="21600" fill="norm" stroke="1" extrusionOk="0">
                    <a:moveTo>
                      <a:pt x="14716" y="0"/>
                    </a:moveTo>
                    <a:cubicBezTo>
                      <a:pt x="13076" y="0"/>
                      <a:pt x="12154" y="2706"/>
                      <a:pt x="12154" y="2706"/>
                    </a:cubicBezTo>
                    <a:cubicBezTo>
                      <a:pt x="12154" y="2706"/>
                      <a:pt x="11637" y="192"/>
                      <a:pt x="10017" y="192"/>
                    </a:cubicBezTo>
                    <a:cubicBezTo>
                      <a:pt x="9928" y="192"/>
                      <a:pt x="9836" y="200"/>
                      <a:pt x="9740" y="216"/>
                    </a:cubicBezTo>
                    <a:cubicBezTo>
                      <a:pt x="7889" y="525"/>
                      <a:pt x="7451" y="3428"/>
                      <a:pt x="7451" y="3428"/>
                    </a:cubicBezTo>
                    <a:cubicBezTo>
                      <a:pt x="7451" y="3428"/>
                      <a:pt x="6681" y="1181"/>
                      <a:pt x="5324" y="1181"/>
                    </a:cubicBezTo>
                    <a:cubicBezTo>
                      <a:pt x="5059" y="1181"/>
                      <a:pt x="4771" y="1267"/>
                      <a:pt x="4461" y="1472"/>
                    </a:cubicBezTo>
                    <a:cubicBezTo>
                      <a:pt x="2573" y="2706"/>
                      <a:pt x="2923" y="6372"/>
                      <a:pt x="2923" y="6372"/>
                    </a:cubicBezTo>
                    <a:cubicBezTo>
                      <a:pt x="2923" y="6372"/>
                      <a:pt x="2448" y="6103"/>
                      <a:pt x="1895" y="6103"/>
                    </a:cubicBezTo>
                    <a:cubicBezTo>
                      <a:pt x="1331" y="6103"/>
                      <a:pt x="688" y="6381"/>
                      <a:pt x="384" y="7503"/>
                    </a:cubicBezTo>
                    <a:cubicBezTo>
                      <a:pt x="21" y="8780"/>
                      <a:pt x="222" y="10261"/>
                      <a:pt x="847" y="11187"/>
                    </a:cubicBezTo>
                    <a:cubicBezTo>
                      <a:pt x="-466" y="13102"/>
                      <a:pt x="-29" y="15470"/>
                      <a:pt x="659" y="16622"/>
                    </a:cubicBezTo>
                    <a:cubicBezTo>
                      <a:pt x="910" y="17035"/>
                      <a:pt x="1286" y="17165"/>
                      <a:pt x="1665" y="17165"/>
                    </a:cubicBezTo>
                    <a:cubicBezTo>
                      <a:pt x="2323" y="17165"/>
                      <a:pt x="2986" y="16766"/>
                      <a:pt x="2986" y="16766"/>
                    </a:cubicBezTo>
                    <a:cubicBezTo>
                      <a:pt x="2986" y="16766"/>
                      <a:pt x="3273" y="20595"/>
                      <a:pt x="5062" y="21069"/>
                    </a:cubicBezTo>
                    <a:cubicBezTo>
                      <a:pt x="5172" y="21096"/>
                      <a:pt x="5278" y="21109"/>
                      <a:pt x="5382" y="21109"/>
                    </a:cubicBezTo>
                    <a:cubicBezTo>
                      <a:pt x="6952" y="21109"/>
                      <a:pt x="7701" y="18063"/>
                      <a:pt x="7701" y="18063"/>
                    </a:cubicBezTo>
                    <a:cubicBezTo>
                      <a:pt x="7701" y="18063"/>
                      <a:pt x="8136" y="20851"/>
                      <a:pt x="9566" y="20851"/>
                    </a:cubicBezTo>
                    <a:cubicBezTo>
                      <a:pt x="9610" y="20851"/>
                      <a:pt x="9656" y="20847"/>
                      <a:pt x="9703" y="20842"/>
                    </a:cubicBezTo>
                    <a:cubicBezTo>
                      <a:pt x="11241" y="20637"/>
                      <a:pt x="11654" y="18784"/>
                      <a:pt x="11654" y="18784"/>
                    </a:cubicBezTo>
                    <a:cubicBezTo>
                      <a:pt x="11654" y="18784"/>
                      <a:pt x="12423" y="21600"/>
                      <a:pt x="13928" y="21600"/>
                    </a:cubicBezTo>
                    <a:cubicBezTo>
                      <a:pt x="14139" y="21600"/>
                      <a:pt x="14365" y="21545"/>
                      <a:pt x="14606" y="21419"/>
                    </a:cubicBezTo>
                    <a:cubicBezTo>
                      <a:pt x="16557" y="20390"/>
                      <a:pt x="16369" y="16561"/>
                      <a:pt x="16369" y="16561"/>
                    </a:cubicBezTo>
                    <a:cubicBezTo>
                      <a:pt x="16369" y="16561"/>
                      <a:pt x="17267" y="17211"/>
                      <a:pt x="18138" y="17211"/>
                    </a:cubicBezTo>
                    <a:cubicBezTo>
                      <a:pt x="18762" y="17211"/>
                      <a:pt x="19373" y="16878"/>
                      <a:pt x="19633" y="15737"/>
                    </a:cubicBezTo>
                    <a:cubicBezTo>
                      <a:pt x="20009" y="14172"/>
                      <a:pt x="19747" y="12381"/>
                      <a:pt x="18970" y="11292"/>
                    </a:cubicBezTo>
                    <a:cubicBezTo>
                      <a:pt x="18970" y="11292"/>
                      <a:pt x="21134" y="8842"/>
                      <a:pt x="20222" y="6330"/>
                    </a:cubicBezTo>
                    <a:cubicBezTo>
                      <a:pt x="19766" y="5048"/>
                      <a:pt x="18960" y="4731"/>
                      <a:pt x="18276" y="4731"/>
                    </a:cubicBezTo>
                    <a:cubicBezTo>
                      <a:pt x="17609" y="4731"/>
                      <a:pt x="17057" y="5033"/>
                      <a:pt x="17057" y="5033"/>
                    </a:cubicBezTo>
                    <a:cubicBezTo>
                      <a:pt x="17057" y="5033"/>
                      <a:pt x="17395" y="958"/>
                      <a:pt x="15355" y="134"/>
                    </a:cubicBezTo>
                    <a:cubicBezTo>
                      <a:pt x="15132" y="40"/>
                      <a:pt x="14918" y="0"/>
                      <a:pt x="147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75" name="Google Shape;429;p11"/>
              <p:cNvSpPr/>
              <p:nvPr/>
            </p:nvSpPr>
            <p:spPr>
              <a:xfrm>
                <a:off x="917477" y="2013187"/>
                <a:ext cx="132971" cy="2599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01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398"/>
                      <a:pt x="1151" y="17124"/>
                    </a:cubicBezTo>
                    <a:cubicBezTo>
                      <a:pt x="3157" y="20252"/>
                      <a:pt x="6134" y="21600"/>
                      <a:pt x="9006" y="21600"/>
                    </a:cubicBezTo>
                    <a:cubicBezTo>
                      <a:pt x="13207" y="21600"/>
                      <a:pt x="17156" y="18674"/>
                      <a:pt x="17282" y="14252"/>
                    </a:cubicBezTo>
                    <a:cubicBezTo>
                      <a:pt x="17768" y="6822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76" name="Google Shape;430;p11"/>
              <p:cNvSpPr/>
              <p:nvPr/>
            </p:nvSpPr>
            <p:spPr>
              <a:xfrm>
                <a:off x="1590731" y="2109903"/>
                <a:ext cx="134783" cy="259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34" h="21600" fill="norm" stroke="1" extrusionOk="0">
                    <a:moveTo>
                      <a:pt x="9113" y="0"/>
                    </a:moveTo>
                    <a:cubicBezTo>
                      <a:pt x="9113" y="0"/>
                      <a:pt x="-3805" y="9404"/>
                      <a:pt x="1120" y="17134"/>
                    </a:cubicBezTo>
                    <a:cubicBezTo>
                      <a:pt x="3207" y="20251"/>
                      <a:pt x="6150" y="21600"/>
                      <a:pt x="8967" y="21600"/>
                    </a:cubicBezTo>
                    <a:cubicBezTo>
                      <a:pt x="13162" y="21600"/>
                      <a:pt x="17044" y="18632"/>
                      <a:pt x="17315" y="14099"/>
                    </a:cubicBezTo>
                    <a:cubicBezTo>
                      <a:pt x="17795" y="6678"/>
                      <a:pt x="9113" y="0"/>
                      <a:pt x="9113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77" name="Google Shape;431;p11"/>
              <p:cNvSpPr/>
              <p:nvPr/>
            </p:nvSpPr>
            <p:spPr>
              <a:xfrm>
                <a:off x="2236452" y="1927505"/>
                <a:ext cx="134804" cy="2580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40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469"/>
                      <a:pt x="1151" y="17103"/>
                    </a:cubicBezTo>
                    <a:cubicBezTo>
                      <a:pt x="3178" y="20255"/>
                      <a:pt x="6155" y="21600"/>
                      <a:pt x="9027" y="21600"/>
                    </a:cubicBezTo>
                    <a:cubicBezTo>
                      <a:pt x="13250" y="21600"/>
                      <a:pt x="17240" y="18666"/>
                      <a:pt x="17536" y="14196"/>
                    </a:cubicBezTo>
                    <a:cubicBezTo>
                      <a:pt x="17768" y="6711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78" name="Google Shape;432;p11"/>
              <p:cNvSpPr/>
              <p:nvPr/>
            </p:nvSpPr>
            <p:spPr>
              <a:xfrm>
                <a:off x="1999367" y="2520297"/>
                <a:ext cx="132971" cy="259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01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417"/>
                      <a:pt x="1151" y="17148"/>
                    </a:cubicBezTo>
                    <a:cubicBezTo>
                      <a:pt x="3157" y="20264"/>
                      <a:pt x="6071" y="21600"/>
                      <a:pt x="8900" y="21600"/>
                    </a:cubicBezTo>
                    <a:cubicBezTo>
                      <a:pt x="13081" y="21600"/>
                      <a:pt x="17008" y="18645"/>
                      <a:pt x="17282" y="14112"/>
                    </a:cubicBezTo>
                    <a:cubicBezTo>
                      <a:pt x="17768" y="6678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79" name="Google Shape;433;p11"/>
              <p:cNvSpPr/>
              <p:nvPr/>
            </p:nvSpPr>
            <p:spPr>
              <a:xfrm>
                <a:off x="1255010" y="2545938"/>
                <a:ext cx="132971" cy="259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01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404"/>
                      <a:pt x="1151" y="17134"/>
                    </a:cubicBezTo>
                    <a:cubicBezTo>
                      <a:pt x="3157" y="20251"/>
                      <a:pt x="6113" y="21600"/>
                      <a:pt x="8963" y="21600"/>
                    </a:cubicBezTo>
                    <a:cubicBezTo>
                      <a:pt x="13186" y="21600"/>
                      <a:pt x="17135" y="18632"/>
                      <a:pt x="17282" y="14099"/>
                    </a:cubicBezTo>
                    <a:cubicBezTo>
                      <a:pt x="17768" y="6678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80" name="Google Shape;434;p11"/>
              <p:cNvSpPr/>
              <p:nvPr/>
            </p:nvSpPr>
            <p:spPr>
              <a:xfrm>
                <a:off x="1607121" y="2921767"/>
                <a:ext cx="134783" cy="258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34" h="21600" fill="norm" stroke="1" extrusionOk="0">
                    <a:moveTo>
                      <a:pt x="9113" y="0"/>
                    </a:moveTo>
                    <a:cubicBezTo>
                      <a:pt x="9113" y="0"/>
                      <a:pt x="-3805" y="9451"/>
                      <a:pt x="1120" y="17220"/>
                    </a:cubicBezTo>
                    <a:cubicBezTo>
                      <a:pt x="3103" y="20271"/>
                      <a:pt x="6025" y="21600"/>
                      <a:pt x="8842" y="21600"/>
                    </a:cubicBezTo>
                    <a:cubicBezTo>
                      <a:pt x="13058" y="21600"/>
                      <a:pt x="17044" y="18644"/>
                      <a:pt x="17315" y="14169"/>
                    </a:cubicBezTo>
                    <a:cubicBezTo>
                      <a:pt x="17795" y="6698"/>
                      <a:pt x="9113" y="0"/>
                      <a:pt x="9113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81" name="Google Shape;435;p11"/>
              <p:cNvSpPr/>
              <p:nvPr/>
            </p:nvSpPr>
            <p:spPr>
              <a:xfrm>
                <a:off x="1376829" y="1028013"/>
                <a:ext cx="193710" cy="139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21" h="21600" fill="norm" stroke="1" extrusionOk="0">
                    <a:moveTo>
                      <a:pt x="1383" y="0"/>
                    </a:moveTo>
                    <a:cubicBezTo>
                      <a:pt x="761" y="0"/>
                      <a:pt x="103" y="578"/>
                      <a:pt x="14" y="1708"/>
                    </a:cubicBezTo>
                    <a:cubicBezTo>
                      <a:pt x="-199" y="8188"/>
                      <a:pt x="2005" y="14693"/>
                      <a:pt x="6005" y="18636"/>
                    </a:cubicBezTo>
                    <a:cubicBezTo>
                      <a:pt x="7659" y="20520"/>
                      <a:pt x="9721" y="21600"/>
                      <a:pt x="11872" y="21600"/>
                    </a:cubicBezTo>
                    <a:cubicBezTo>
                      <a:pt x="12317" y="21600"/>
                      <a:pt x="12761" y="21550"/>
                      <a:pt x="13205" y="21474"/>
                    </a:cubicBezTo>
                    <a:cubicBezTo>
                      <a:pt x="15801" y="20620"/>
                      <a:pt x="17792" y="18360"/>
                      <a:pt x="19001" y="14969"/>
                    </a:cubicBezTo>
                    <a:cubicBezTo>
                      <a:pt x="20601" y="10725"/>
                      <a:pt x="21401" y="6229"/>
                      <a:pt x="21188" y="1708"/>
                    </a:cubicBezTo>
                    <a:cubicBezTo>
                      <a:pt x="21188" y="578"/>
                      <a:pt x="20601" y="0"/>
                      <a:pt x="19997" y="0"/>
                    </a:cubicBezTo>
                    <a:cubicBezTo>
                      <a:pt x="19392" y="0"/>
                      <a:pt x="18805" y="578"/>
                      <a:pt x="18805" y="1708"/>
                    </a:cubicBezTo>
                    <a:cubicBezTo>
                      <a:pt x="19001" y="5927"/>
                      <a:pt x="18201" y="10448"/>
                      <a:pt x="16601" y="14115"/>
                    </a:cubicBezTo>
                    <a:cubicBezTo>
                      <a:pt x="15997" y="15547"/>
                      <a:pt x="15197" y="16953"/>
                      <a:pt x="14201" y="17782"/>
                    </a:cubicBezTo>
                    <a:cubicBezTo>
                      <a:pt x="13508" y="18084"/>
                      <a:pt x="12743" y="18209"/>
                      <a:pt x="11997" y="18209"/>
                    </a:cubicBezTo>
                    <a:cubicBezTo>
                      <a:pt x="11250" y="18209"/>
                      <a:pt x="10503" y="18084"/>
                      <a:pt x="9810" y="17782"/>
                    </a:cubicBezTo>
                    <a:cubicBezTo>
                      <a:pt x="5205" y="14969"/>
                      <a:pt x="2201" y="8464"/>
                      <a:pt x="2610" y="1708"/>
                    </a:cubicBezTo>
                    <a:cubicBezTo>
                      <a:pt x="2610" y="578"/>
                      <a:pt x="2005" y="0"/>
                      <a:pt x="13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82" name="Google Shape;436;p11"/>
              <p:cNvSpPr/>
              <p:nvPr/>
            </p:nvSpPr>
            <p:spPr>
              <a:xfrm>
                <a:off x="1393915" y="840099"/>
                <a:ext cx="48604" cy="733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3" h="21600" fill="norm" stroke="1" extrusionOk="0">
                    <a:moveTo>
                      <a:pt x="13655" y="0"/>
                    </a:moveTo>
                    <a:cubicBezTo>
                      <a:pt x="10560" y="0"/>
                      <a:pt x="7464" y="1099"/>
                      <a:pt x="5951" y="2676"/>
                    </a:cubicBezTo>
                    <a:cubicBezTo>
                      <a:pt x="5194" y="3250"/>
                      <a:pt x="5194" y="3775"/>
                      <a:pt x="5194" y="4301"/>
                    </a:cubicBezTo>
                    <a:cubicBezTo>
                      <a:pt x="4369" y="4301"/>
                      <a:pt x="3612" y="4827"/>
                      <a:pt x="3612" y="5400"/>
                    </a:cubicBezTo>
                    <a:cubicBezTo>
                      <a:pt x="-240" y="8602"/>
                      <a:pt x="-997" y="13428"/>
                      <a:pt x="1273" y="17204"/>
                    </a:cubicBezTo>
                    <a:cubicBezTo>
                      <a:pt x="2993" y="19975"/>
                      <a:pt x="6845" y="21600"/>
                      <a:pt x="10904" y="21600"/>
                    </a:cubicBezTo>
                    <a:cubicBezTo>
                      <a:pt x="12348" y="21600"/>
                      <a:pt x="13793" y="21361"/>
                      <a:pt x="15237" y="20979"/>
                    </a:cubicBezTo>
                    <a:cubicBezTo>
                      <a:pt x="20603" y="18828"/>
                      <a:pt x="20603" y="14527"/>
                      <a:pt x="20603" y="10752"/>
                    </a:cubicBezTo>
                    <a:lnTo>
                      <a:pt x="20603" y="5400"/>
                    </a:lnTo>
                    <a:cubicBezTo>
                      <a:pt x="20603" y="2676"/>
                      <a:pt x="17507" y="0"/>
                      <a:pt x="13655" y="0"/>
                    </a:cubicBezTo>
                    <a:close/>
                  </a:path>
                </a:pathLst>
              </a:custGeom>
              <a:solidFill>
                <a:srgbClr val="4577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83" name="Google Shape;439;p11"/>
              <p:cNvSpPr/>
              <p:nvPr/>
            </p:nvSpPr>
            <p:spPr>
              <a:xfrm>
                <a:off x="1489985" y="843020"/>
                <a:ext cx="40163" cy="634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99" h="21600" fill="norm" stroke="1" extrusionOk="0">
                    <a:moveTo>
                      <a:pt x="10999" y="0"/>
                    </a:moveTo>
                    <a:cubicBezTo>
                      <a:pt x="10359" y="0"/>
                      <a:pt x="9719" y="110"/>
                      <a:pt x="8999" y="276"/>
                    </a:cubicBezTo>
                    <a:cubicBezTo>
                      <a:pt x="8119" y="276"/>
                      <a:pt x="7239" y="276"/>
                      <a:pt x="6279" y="884"/>
                    </a:cubicBezTo>
                    <a:cubicBezTo>
                      <a:pt x="6279" y="1492"/>
                      <a:pt x="5399" y="2099"/>
                      <a:pt x="5399" y="2762"/>
                    </a:cubicBezTo>
                    <a:cubicBezTo>
                      <a:pt x="4519" y="2762"/>
                      <a:pt x="4519" y="3370"/>
                      <a:pt x="4519" y="3977"/>
                    </a:cubicBezTo>
                    <a:cubicBezTo>
                      <a:pt x="-841" y="8342"/>
                      <a:pt x="-1801" y="14529"/>
                      <a:pt x="3639" y="19501"/>
                    </a:cubicBezTo>
                    <a:cubicBezTo>
                      <a:pt x="5319" y="20992"/>
                      <a:pt x="7639" y="21600"/>
                      <a:pt x="9959" y="21600"/>
                    </a:cubicBezTo>
                    <a:cubicBezTo>
                      <a:pt x="12599" y="21600"/>
                      <a:pt x="15239" y="20827"/>
                      <a:pt x="17079" y="19501"/>
                    </a:cubicBezTo>
                    <a:cubicBezTo>
                      <a:pt x="18919" y="17015"/>
                      <a:pt x="19799" y="13921"/>
                      <a:pt x="19799" y="10828"/>
                    </a:cubicBezTo>
                    <a:cubicBezTo>
                      <a:pt x="18919" y="7734"/>
                      <a:pt x="18039" y="4585"/>
                      <a:pt x="15319" y="1492"/>
                    </a:cubicBezTo>
                    <a:cubicBezTo>
                      <a:pt x="13959" y="608"/>
                      <a:pt x="12679" y="0"/>
                      <a:pt x="109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84" name="Google Shape;440;p11"/>
              <p:cNvSpPr/>
              <p:nvPr/>
            </p:nvSpPr>
            <p:spPr>
              <a:xfrm>
                <a:off x="460713" y="236435"/>
                <a:ext cx="134418" cy="315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56" h="21600" fill="norm" stroke="1" extrusionOk="0">
                    <a:moveTo>
                      <a:pt x="17697" y="0"/>
                    </a:moveTo>
                    <a:cubicBezTo>
                      <a:pt x="17443" y="0"/>
                      <a:pt x="17212" y="33"/>
                      <a:pt x="16957" y="111"/>
                    </a:cubicBezTo>
                    <a:cubicBezTo>
                      <a:pt x="10181" y="2232"/>
                      <a:pt x="6550" y="5853"/>
                      <a:pt x="3428" y="9229"/>
                    </a:cubicBezTo>
                    <a:cubicBezTo>
                      <a:pt x="306" y="13093"/>
                      <a:pt x="-1775" y="17347"/>
                      <a:pt x="2133" y="21211"/>
                    </a:cubicBezTo>
                    <a:cubicBezTo>
                      <a:pt x="2388" y="21489"/>
                      <a:pt x="2804" y="21600"/>
                      <a:pt x="3243" y="21600"/>
                    </a:cubicBezTo>
                    <a:cubicBezTo>
                      <a:pt x="4215" y="21600"/>
                      <a:pt x="5255" y="21067"/>
                      <a:pt x="4724" y="20467"/>
                    </a:cubicBezTo>
                    <a:cubicBezTo>
                      <a:pt x="1093" y="16969"/>
                      <a:pt x="3683" y="12971"/>
                      <a:pt x="6550" y="9473"/>
                    </a:cubicBezTo>
                    <a:cubicBezTo>
                      <a:pt x="9418" y="6486"/>
                      <a:pt x="12540" y="3232"/>
                      <a:pt x="18507" y="1488"/>
                    </a:cubicBezTo>
                    <a:cubicBezTo>
                      <a:pt x="19825" y="966"/>
                      <a:pt x="18923" y="0"/>
                      <a:pt x="176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85" name="Google Shape;441;p11"/>
              <p:cNvSpPr/>
              <p:nvPr/>
            </p:nvSpPr>
            <p:spPr>
              <a:xfrm>
                <a:off x="703501" y="162599"/>
                <a:ext cx="179182" cy="460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20" h="21600" fill="norm" stroke="1" extrusionOk="0">
                    <a:moveTo>
                      <a:pt x="9840" y="0"/>
                    </a:moveTo>
                    <a:cubicBezTo>
                      <a:pt x="6696" y="0"/>
                      <a:pt x="3534" y="3194"/>
                      <a:pt x="649" y="9735"/>
                    </a:cubicBezTo>
                    <a:cubicBezTo>
                      <a:pt x="-590" y="11941"/>
                      <a:pt x="131" y="19014"/>
                      <a:pt x="1259" y="19014"/>
                    </a:cubicBezTo>
                    <a:cubicBezTo>
                      <a:pt x="1463" y="19014"/>
                      <a:pt x="1685" y="18786"/>
                      <a:pt x="1888" y="18254"/>
                    </a:cubicBezTo>
                    <a:cubicBezTo>
                      <a:pt x="4329" y="12701"/>
                      <a:pt x="7011" y="9887"/>
                      <a:pt x="9711" y="9887"/>
                    </a:cubicBezTo>
                    <a:cubicBezTo>
                      <a:pt x="12799" y="9887"/>
                      <a:pt x="15869" y="13538"/>
                      <a:pt x="18532" y="20839"/>
                    </a:cubicBezTo>
                    <a:cubicBezTo>
                      <a:pt x="18754" y="21372"/>
                      <a:pt x="18957" y="21600"/>
                      <a:pt x="19161" y="21600"/>
                    </a:cubicBezTo>
                    <a:cubicBezTo>
                      <a:pt x="20289" y="21600"/>
                      <a:pt x="21010" y="14375"/>
                      <a:pt x="19771" y="11408"/>
                    </a:cubicBezTo>
                    <a:cubicBezTo>
                      <a:pt x="16738" y="3879"/>
                      <a:pt x="13298" y="0"/>
                      <a:pt x="98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86" name="Google Shape;442;p11"/>
              <p:cNvSpPr/>
              <p:nvPr/>
            </p:nvSpPr>
            <p:spPr>
              <a:xfrm>
                <a:off x="83531" y="635957"/>
                <a:ext cx="93132" cy="1932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37" h="21600" fill="norm" stroke="1" extrusionOk="0">
                    <a:moveTo>
                      <a:pt x="15806" y="0"/>
                    </a:moveTo>
                    <a:cubicBezTo>
                      <a:pt x="15433" y="0"/>
                      <a:pt x="15061" y="54"/>
                      <a:pt x="14656" y="181"/>
                    </a:cubicBezTo>
                    <a:cubicBezTo>
                      <a:pt x="2784" y="4461"/>
                      <a:pt x="-2810" y="12822"/>
                      <a:pt x="1386" y="20784"/>
                    </a:cubicBezTo>
                    <a:cubicBezTo>
                      <a:pt x="1665" y="21346"/>
                      <a:pt x="2473" y="21600"/>
                      <a:pt x="3313" y="21600"/>
                    </a:cubicBezTo>
                    <a:cubicBezTo>
                      <a:pt x="4587" y="21600"/>
                      <a:pt x="5861" y="21020"/>
                      <a:pt x="5208" y="20167"/>
                    </a:cubicBezTo>
                    <a:cubicBezTo>
                      <a:pt x="1728" y="13439"/>
                      <a:pt x="6607" y="6094"/>
                      <a:pt x="16739" y="2231"/>
                    </a:cubicBezTo>
                    <a:cubicBezTo>
                      <a:pt x="18790" y="1542"/>
                      <a:pt x="17671" y="0"/>
                      <a:pt x="158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87" name="Google Shape;443;p11"/>
              <p:cNvSpPr/>
              <p:nvPr/>
            </p:nvSpPr>
            <p:spPr>
              <a:xfrm>
                <a:off x="248167" y="585651"/>
                <a:ext cx="113765" cy="342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99" h="21600" fill="norm" stroke="1" extrusionOk="0">
                    <a:moveTo>
                      <a:pt x="10077" y="0"/>
                    </a:moveTo>
                    <a:cubicBezTo>
                      <a:pt x="6926" y="0"/>
                      <a:pt x="3747" y="2866"/>
                      <a:pt x="852" y="8599"/>
                    </a:cubicBezTo>
                    <a:cubicBezTo>
                      <a:pt x="-851" y="13718"/>
                      <a:pt x="228" y="21600"/>
                      <a:pt x="2073" y="21600"/>
                    </a:cubicBezTo>
                    <a:cubicBezTo>
                      <a:pt x="2300" y="21600"/>
                      <a:pt x="2527" y="21498"/>
                      <a:pt x="2782" y="21293"/>
                    </a:cubicBezTo>
                    <a:cubicBezTo>
                      <a:pt x="4996" y="16072"/>
                      <a:pt x="7494" y="13513"/>
                      <a:pt x="9963" y="13513"/>
                    </a:cubicBezTo>
                    <a:cubicBezTo>
                      <a:pt x="12433" y="13513"/>
                      <a:pt x="14902" y="16072"/>
                      <a:pt x="17144" y="21293"/>
                    </a:cubicBezTo>
                    <a:cubicBezTo>
                      <a:pt x="17371" y="21498"/>
                      <a:pt x="17598" y="21600"/>
                      <a:pt x="17825" y="21600"/>
                    </a:cubicBezTo>
                    <a:cubicBezTo>
                      <a:pt x="19670" y="21600"/>
                      <a:pt x="20749" y="13718"/>
                      <a:pt x="19046" y="8599"/>
                    </a:cubicBezTo>
                    <a:cubicBezTo>
                      <a:pt x="16350" y="2866"/>
                      <a:pt x="13227" y="0"/>
                      <a:pt x="100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88" name="Google Shape;444;p11"/>
              <p:cNvSpPr/>
              <p:nvPr/>
            </p:nvSpPr>
            <p:spPr>
              <a:xfrm>
                <a:off x="1130513" y="74160"/>
                <a:ext cx="199230" cy="252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47" h="21600" fill="norm" stroke="1" extrusionOk="0">
                    <a:moveTo>
                      <a:pt x="19769" y="0"/>
                    </a:moveTo>
                    <a:cubicBezTo>
                      <a:pt x="19598" y="0"/>
                      <a:pt x="19393" y="42"/>
                      <a:pt x="19189" y="139"/>
                    </a:cubicBezTo>
                    <a:cubicBezTo>
                      <a:pt x="10760" y="5126"/>
                      <a:pt x="2127" y="11529"/>
                      <a:pt x="11" y="20433"/>
                    </a:cubicBezTo>
                    <a:cubicBezTo>
                      <a:pt x="-108" y="21100"/>
                      <a:pt x="711" y="21600"/>
                      <a:pt x="1393" y="21600"/>
                    </a:cubicBezTo>
                    <a:cubicBezTo>
                      <a:pt x="1837" y="21600"/>
                      <a:pt x="2229" y="21392"/>
                      <a:pt x="2315" y="20905"/>
                    </a:cubicBezTo>
                    <a:cubicBezTo>
                      <a:pt x="4038" y="12474"/>
                      <a:pt x="12279" y="6543"/>
                      <a:pt x="20349" y="1847"/>
                    </a:cubicBezTo>
                    <a:cubicBezTo>
                      <a:pt x="21492" y="1320"/>
                      <a:pt x="20827" y="0"/>
                      <a:pt x="197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89" name="Google Shape;445;p11"/>
              <p:cNvSpPr/>
              <p:nvPr/>
            </p:nvSpPr>
            <p:spPr>
              <a:xfrm>
                <a:off x="1440886" y="59067"/>
                <a:ext cx="157468" cy="55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94" h="21600" fill="norm" stroke="1" extrusionOk="0">
                    <a:moveTo>
                      <a:pt x="5766" y="0"/>
                    </a:moveTo>
                    <a:cubicBezTo>
                      <a:pt x="4158" y="0"/>
                      <a:pt x="2551" y="504"/>
                      <a:pt x="944" y="1511"/>
                    </a:cubicBezTo>
                    <a:cubicBezTo>
                      <a:pt x="-663" y="2834"/>
                      <a:pt x="-84" y="10076"/>
                      <a:pt x="1673" y="10076"/>
                    </a:cubicBezTo>
                    <a:cubicBezTo>
                      <a:pt x="1737" y="10076"/>
                      <a:pt x="1823" y="10013"/>
                      <a:pt x="1908" y="10013"/>
                    </a:cubicBezTo>
                    <a:cubicBezTo>
                      <a:pt x="3258" y="9194"/>
                      <a:pt x="4630" y="8753"/>
                      <a:pt x="6001" y="8753"/>
                    </a:cubicBezTo>
                    <a:cubicBezTo>
                      <a:pt x="10523" y="8753"/>
                      <a:pt x="15066" y="13162"/>
                      <a:pt x="18773" y="21348"/>
                    </a:cubicBezTo>
                    <a:cubicBezTo>
                      <a:pt x="18966" y="21537"/>
                      <a:pt x="19158" y="21600"/>
                      <a:pt x="19351" y="21600"/>
                    </a:cubicBezTo>
                    <a:cubicBezTo>
                      <a:pt x="19866" y="21600"/>
                      <a:pt x="20358" y="20970"/>
                      <a:pt x="20701" y="19900"/>
                    </a:cubicBezTo>
                    <a:cubicBezTo>
                      <a:pt x="20937" y="17822"/>
                      <a:pt x="20701" y="14988"/>
                      <a:pt x="20230" y="14232"/>
                    </a:cubicBezTo>
                    <a:cubicBezTo>
                      <a:pt x="15987" y="5101"/>
                      <a:pt x="10930" y="0"/>
                      <a:pt x="57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90" name="Google Shape;446;p11"/>
              <p:cNvSpPr/>
              <p:nvPr/>
            </p:nvSpPr>
            <p:spPr>
              <a:xfrm>
                <a:off x="1870298" y="51116"/>
                <a:ext cx="368778" cy="1806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4" h="21600" fill="norm" stroke="1" extrusionOk="0">
                    <a:moveTo>
                      <a:pt x="18314" y="0"/>
                    </a:moveTo>
                    <a:cubicBezTo>
                      <a:pt x="17577" y="0"/>
                      <a:pt x="16812" y="272"/>
                      <a:pt x="16112" y="543"/>
                    </a:cubicBezTo>
                    <a:cubicBezTo>
                      <a:pt x="13696" y="1203"/>
                      <a:pt x="11391" y="2290"/>
                      <a:pt x="9189" y="4037"/>
                    </a:cubicBezTo>
                    <a:cubicBezTo>
                      <a:pt x="5308" y="6657"/>
                      <a:pt x="2051" y="12323"/>
                      <a:pt x="55" y="19737"/>
                    </a:cubicBezTo>
                    <a:cubicBezTo>
                      <a:pt x="-160" y="20668"/>
                      <a:pt x="297" y="21600"/>
                      <a:pt x="736" y="21600"/>
                    </a:cubicBezTo>
                    <a:cubicBezTo>
                      <a:pt x="913" y="21600"/>
                      <a:pt x="1090" y="21445"/>
                      <a:pt x="1212" y="21057"/>
                    </a:cubicBezTo>
                    <a:cubicBezTo>
                      <a:pt x="2891" y="14284"/>
                      <a:pt x="5830" y="9277"/>
                      <a:pt x="9292" y="6657"/>
                    </a:cubicBezTo>
                    <a:cubicBezTo>
                      <a:pt x="11074" y="5337"/>
                      <a:pt x="13061" y="4250"/>
                      <a:pt x="14955" y="3377"/>
                    </a:cubicBezTo>
                    <a:cubicBezTo>
                      <a:pt x="15832" y="3144"/>
                      <a:pt x="16999" y="2484"/>
                      <a:pt x="18062" y="2484"/>
                    </a:cubicBezTo>
                    <a:cubicBezTo>
                      <a:pt x="18911" y="2484"/>
                      <a:pt x="19686" y="2892"/>
                      <a:pt x="20199" y="4250"/>
                    </a:cubicBezTo>
                    <a:cubicBezTo>
                      <a:pt x="20320" y="4561"/>
                      <a:pt x="20460" y="4677"/>
                      <a:pt x="20591" y="4677"/>
                    </a:cubicBezTo>
                    <a:cubicBezTo>
                      <a:pt x="21039" y="4677"/>
                      <a:pt x="21440" y="3299"/>
                      <a:pt x="21039" y="2290"/>
                    </a:cubicBezTo>
                    <a:cubicBezTo>
                      <a:pt x="20311" y="524"/>
                      <a:pt x="19331" y="0"/>
                      <a:pt x="183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91" name="Google Shape;447;p11"/>
              <p:cNvSpPr/>
              <p:nvPr/>
            </p:nvSpPr>
            <p:spPr>
              <a:xfrm>
                <a:off x="2334542" y="123328"/>
                <a:ext cx="84517" cy="1116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89" h="21600" fill="norm" stroke="1" extrusionOk="0">
                    <a:moveTo>
                      <a:pt x="2546" y="0"/>
                    </a:moveTo>
                    <a:cubicBezTo>
                      <a:pt x="232" y="0"/>
                      <a:pt x="-1195" y="2669"/>
                      <a:pt x="1351" y="3862"/>
                    </a:cubicBezTo>
                    <a:cubicBezTo>
                      <a:pt x="8294" y="7378"/>
                      <a:pt x="13501" y="13374"/>
                      <a:pt x="14774" y="20093"/>
                    </a:cubicBezTo>
                    <a:cubicBezTo>
                      <a:pt x="15159" y="20972"/>
                      <a:pt x="16085" y="21600"/>
                      <a:pt x="17126" y="21600"/>
                    </a:cubicBezTo>
                    <a:cubicBezTo>
                      <a:pt x="17358" y="21600"/>
                      <a:pt x="17589" y="21569"/>
                      <a:pt x="17821" y="21506"/>
                    </a:cubicBezTo>
                    <a:cubicBezTo>
                      <a:pt x="19556" y="21506"/>
                      <a:pt x="20405" y="20093"/>
                      <a:pt x="19981" y="19026"/>
                    </a:cubicBezTo>
                    <a:cubicBezTo>
                      <a:pt x="17821" y="11271"/>
                      <a:pt x="12189" y="4552"/>
                      <a:pt x="3935" y="314"/>
                    </a:cubicBezTo>
                    <a:cubicBezTo>
                      <a:pt x="3434" y="94"/>
                      <a:pt x="2971" y="0"/>
                      <a:pt x="25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92" name="Google Shape;448;p11"/>
              <p:cNvSpPr/>
              <p:nvPr/>
            </p:nvSpPr>
            <p:spPr>
              <a:xfrm>
                <a:off x="2536318" y="468002"/>
                <a:ext cx="275673" cy="582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56" h="21600" fill="norm" stroke="1" extrusionOk="0">
                    <a:moveTo>
                      <a:pt x="10543" y="0"/>
                    </a:moveTo>
                    <a:cubicBezTo>
                      <a:pt x="7002" y="0"/>
                      <a:pt x="3462" y="4693"/>
                      <a:pt x="341" y="14199"/>
                    </a:cubicBezTo>
                    <a:cubicBezTo>
                      <a:pt x="-350" y="16486"/>
                      <a:pt x="119" y="21600"/>
                      <a:pt x="785" y="21600"/>
                    </a:cubicBezTo>
                    <a:cubicBezTo>
                      <a:pt x="908" y="21600"/>
                      <a:pt x="1044" y="21419"/>
                      <a:pt x="1180" y="20938"/>
                    </a:cubicBezTo>
                    <a:cubicBezTo>
                      <a:pt x="4116" y="12394"/>
                      <a:pt x="7409" y="8002"/>
                      <a:pt x="10691" y="8002"/>
                    </a:cubicBezTo>
                    <a:cubicBezTo>
                      <a:pt x="13898" y="8002"/>
                      <a:pt x="17080" y="12274"/>
                      <a:pt x="19905" y="20938"/>
                    </a:cubicBezTo>
                    <a:cubicBezTo>
                      <a:pt x="19955" y="20998"/>
                      <a:pt x="20004" y="20998"/>
                      <a:pt x="20066" y="20998"/>
                    </a:cubicBezTo>
                    <a:cubicBezTo>
                      <a:pt x="20806" y="20998"/>
                      <a:pt x="21250" y="16726"/>
                      <a:pt x="20732" y="14199"/>
                    </a:cubicBezTo>
                    <a:cubicBezTo>
                      <a:pt x="17611" y="4693"/>
                      <a:pt x="14071" y="0"/>
                      <a:pt x="105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93" name="Google Shape;449;p11"/>
              <p:cNvSpPr/>
              <p:nvPr/>
            </p:nvSpPr>
            <p:spPr>
              <a:xfrm>
                <a:off x="2735835" y="1071016"/>
                <a:ext cx="94487" cy="2000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49" h="21600" fill="norm" stroke="1" extrusionOk="0">
                    <a:moveTo>
                      <a:pt x="2363" y="0"/>
                    </a:moveTo>
                    <a:cubicBezTo>
                      <a:pt x="536" y="0"/>
                      <a:pt x="-993" y="1279"/>
                      <a:pt x="801" y="2050"/>
                    </a:cubicBezTo>
                    <a:cubicBezTo>
                      <a:pt x="10870" y="6587"/>
                      <a:pt x="16121" y="13472"/>
                      <a:pt x="14625" y="20566"/>
                    </a:cubicBezTo>
                    <a:cubicBezTo>
                      <a:pt x="14426" y="21267"/>
                      <a:pt x="15456" y="21600"/>
                      <a:pt x="16586" y="21600"/>
                    </a:cubicBezTo>
                    <a:cubicBezTo>
                      <a:pt x="17716" y="21600"/>
                      <a:pt x="18912" y="21267"/>
                      <a:pt x="19112" y="20566"/>
                    </a:cubicBezTo>
                    <a:cubicBezTo>
                      <a:pt x="20607" y="12893"/>
                      <a:pt x="14991" y="5413"/>
                      <a:pt x="3792" y="280"/>
                    </a:cubicBezTo>
                    <a:cubicBezTo>
                      <a:pt x="3327" y="88"/>
                      <a:pt x="2829" y="0"/>
                      <a:pt x="23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94" name="Google Shape;450;p11"/>
              <p:cNvSpPr/>
              <p:nvPr/>
            </p:nvSpPr>
            <p:spPr>
              <a:xfrm>
                <a:off x="2683112" y="1383722"/>
                <a:ext cx="119197" cy="7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9" h="21600" fill="norm" stroke="1" extrusionOk="0">
                    <a:moveTo>
                      <a:pt x="19113" y="0"/>
                    </a:moveTo>
                    <a:cubicBezTo>
                      <a:pt x="18564" y="0"/>
                      <a:pt x="18043" y="343"/>
                      <a:pt x="17552" y="1127"/>
                    </a:cubicBezTo>
                    <a:cubicBezTo>
                      <a:pt x="14602" y="9698"/>
                      <a:pt x="9166" y="15037"/>
                      <a:pt x="3528" y="15037"/>
                    </a:cubicBezTo>
                    <a:cubicBezTo>
                      <a:pt x="3007" y="15037"/>
                      <a:pt x="2487" y="14988"/>
                      <a:pt x="1966" y="14890"/>
                    </a:cubicBezTo>
                    <a:cubicBezTo>
                      <a:pt x="665" y="14890"/>
                      <a:pt x="0" y="16555"/>
                      <a:pt x="0" y="18171"/>
                    </a:cubicBezTo>
                    <a:cubicBezTo>
                      <a:pt x="0" y="19837"/>
                      <a:pt x="665" y="21502"/>
                      <a:pt x="1966" y="21502"/>
                    </a:cubicBezTo>
                    <a:cubicBezTo>
                      <a:pt x="2516" y="21600"/>
                      <a:pt x="3094" y="21600"/>
                      <a:pt x="3643" y="21600"/>
                    </a:cubicBezTo>
                    <a:cubicBezTo>
                      <a:pt x="10814" y="21600"/>
                      <a:pt x="17523" y="15135"/>
                      <a:pt x="21137" y="4408"/>
                    </a:cubicBezTo>
                    <a:cubicBezTo>
                      <a:pt x="21600" y="2057"/>
                      <a:pt x="20414" y="0"/>
                      <a:pt x="19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95" name="Google Shape;451;p11"/>
              <p:cNvSpPr/>
              <p:nvPr/>
            </p:nvSpPr>
            <p:spPr>
              <a:xfrm>
                <a:off x="2177867" y="1473297"/>
                <a:ext cx="142266" cy="3402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786" h="21600" fill="norm" stroke="1" extrusionOk="0">
                    <a:moveTo>
                      <a:pt x="16811" y="0"/>
                    </a:moveTo>
                    <a:cubicBezTo>
                      <a:pt x="15954" y="0"/>
                      <a:pt x="15033" y="350"/>
                      <a:pt x="15161" y="917"/>
                    </a:cubicBezTo>
                    <a:cubicBezTo>
                      <a:pt x="17818" y="8220"/>
                      <a:pt x="12290" y="15626"/>
                      <a:pt x="483" y="20488"/>
                    </a:cubicBezTo>
                    <a:cubicBezTo>
                      <a:pt x="-653" y="20941"/>
                      <a:pt x="418" y="21600"/>
                      <a:pt x="1618" y="21600"/>
                    </a:cubicBezTo>
                    <a:cubicBezTo>
                      <a:pt x="1961" y="21600"/>
                      <a:pt x="2326" y="21548"/>
                      <a:pt x="2647" y="21415"/>
                    </a:cubicBezTo>
                    <a:cubicBezTo>
                      <a:pt x="15161" y="16326"/>
                      <a:pt x="20947" y="8333"/>
                      <a:pt x="18054" y="453"/>
                    </a:cubicBezTo>
                    <a:cubicBezTo>
                      <a:pt x="17883" y="144"/>
                      <a:pt x="17368" y="0"/>
                      <a:pt x="168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96" name="Google Shape;452;p11"/>
              <p:cNvSpPr/>
              <p:nvPr/>
            </p:nvSpPr>
            <p:spPr>
              <a:xfrm>
                <a:off x="1942487" y="1830789"/>
                <a:ext cx="111323" cy="475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24" h="21600" fill="norm" stroke="1" extrusionOk="0">
                    <a:moveTo>
                      <a:pt x="2054" y="0"/>
                    </a:moveTo>
                    <a:cubicBezTo>
                      <a:pt x="544" y="0"/>
                      <a:pt x="-876" y="5087"/>
                      <a:pt x="665" y="8257"/>
                    </a:cubicBezTo>
                    <a:cubicBezTo>
                      <a:pt x="4018" y="16956"/>
                      <a:pt x="8519" y="21600"/>
                      <a:pt x="13232" y="21600"/>
                    </a:cubicBezTo>
                    <a:cubicBezTo>
                      <a:pt x="15256" y="21600"/>
                      <a:pt x="17310" y="20789"/>
                      <a:pt x="19365" y="19020"/>
                    </a:cubicBezTo>
                    <a:cubicBezTo>
                      <a:pt x="20361" y="18209"/>
                      <a:pt x="20724" y="15702"/>
                      <a:pt x="20724" y="13270"/>
                    </a:cubicBezTo>
                    <a:cubicBezTo>
                      <a:pt x="20422" y="11205"/>
                      <a:pt x="19455" y="9731"/>
                      <a:pt x="18549" y="9731"/>
                    </a:cubicBezTo>
                    <a:cubicBezTo>
                      <a:pt x="18368" y="9731"/>
                      <a:pt x="18186" y="9805"/>
                      <a:pt x="18005" y="9952"/>
                    </a:cubicBezTo>
                    <a:cubicBezTo>
                      <a:pt x="16525" y="11132"/>
                      <a:pt x="15014" y="11722"/>
                      <a:pt x="13504" y="11722"/>
                    </a:cubicBezTo>
                    <a:cubicBezTo>
                      <a:pt x="9758" y="11722"/>
                      <a:pt x="6042" y="8183"/>
                      <a:pt x="3384" y="1622"/>
                    </a:cubicBezTo>
                    <a:cubicBezTo>
                      <a:pt x="2991" y="442"/>
                      <a:pt x="2507" y="0"/>
                      <a:pt x="20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97" name="Google Shape;453;p11"/>
              <p:cNvSpPr/>
              <p:nvPr/>
            </p:nvSpPr>
            <p:spPr>
              <a:xfrm>
                <a:off x="1161619" y="1546159"/>
                <a:ext cx="146213" cy="1968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82" h="21600" fill="norm" stroke="1" extrusionOk="0">
                    <a:moveTo>
                      <a:pt x="1460" y="0"/>
                    </a:moveTo>
                    <a:cubicBezTo>
                      <a:pt x="718" y="0"/>
                      <a:pt x="0" y="410"/>
                      <a:pt x="0" y="1193"/>
                    </a:cubicBezTo>
                    <a:cubicBezTo>
                      <a:pt x="1298" y="9812"/>
                      <a:pt x="9131" y="16810"/>
                      <a:pt x="18494" y="21422"/>
                    </a:cubicBezTo>
                    <a:cubicBezTo>
                      <a:pt x="18796" y="21547"/>
                      <a:pt x="19074" y="21600"/>
                      <a:pt x="19352" y="21600"/>
                    </a:cubicBezTo>
                    <a:cubicBezTo>
                      <a:pt x="20742" y="21600"/>
                      <a:pt x="21600" y="20086"/>
                      <a:pt x="20070" y="19428"/>
                    </a:cubicBezTo>
                    <a:cubicBezTo>
                      <a:pt x="11727" y="15421"/>
                      <a:pt x="4427" y="9010"/>
                      <a:pt x="3129" y="1193"/>
                    </a:cubicBezTo>
                    <a:cubicBezTo>
                      <a:pt x="2990" y="410"/>
                      <a:pt x="2225" y="0"/>
                      <a:pt x="14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98" name="Google Shape;454;p11"/>
              <p:cNvSpPr/>
              <p:nvPr/>
            </p:nvSpPr>
            <p:spPr>
              <a:xfrm>
                <a:off x="1384260" y="1763284"/>
                <a:ext cx="82112" cy="2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697" y="0"/>
                    </a:moveTo>
                    <a:lnTo>
                      <a:pt x="2860" y="3027"/>
                    </a:lnTo>
                    <a:cubicBezTo>
                      <a:pt x="939" y="3027"/>
                      <a:pt x="0" y="7704"/>
                      <a:pt x="0" y="12382"/>
                    </a:cubicBezTo>
                    <a:cubicBezTo>
                      <a:pt x="0" y="17060"/>
                      <a:pt x="939" y="21600"/>
                      <a:pt x="2860" y="21600"/>
                    </a:cubicBezTo>
                    <a:lnTo>
                      <a:pt x="18697" y="18573"/>
                    </a:lnTo>
                    <a:cubicBezTo>
                      <a:pt x="20149" y="17060"/>
                      <a:pt x="21088" y="13896"/>
                      <a:pt x="21600" y="9218"/>
                    </a:cubicBezTo>
                    <a:cubicBezTo>
                      <a:pt x="21600" y="3027"/>
                      <a:pt x="20149" y="0"/>
                      <a:pt x="186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99" name="Google Shape;455;p11"/>
              <p:cNvSpPr/>
              <p:nvPr/>
            </p:nvSpPr>
            <p:spPr>
              <a:xfrm>
                <a:off x="489245" y="1427048"/>
                <a:ext cx="149039" cy="2831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58" h="21600" fill="norm" stroke="1" extrusionOk="0">
                    <a:moveTo>
                      <a:pt x="1782" y="0"/>
                    </a:moveTo>
                    <a:cubicBezTo>
                      <a:pt x="1047" y="0"/>
                      <a:pt x="247" y="248"/>
                      <a:pt x="139" y="730"/>
                    </a:cubicBezTo>
                    <a:cubicBezTo>
                      <a:pt x="-1072" y="8949"/>
                      <a:pt x="5717" y="16884"/>
                      <a:pt x="17631" y="21476"/>
                    </a:cubicBezTo>
                    <a:cubicBezTo>
                      <a:pt x="17912" y="21563"/>
                      <a:pt x="18171" y="21600"/>
                      <a:pt x="18431" y="21600"/>
                    </a:cubicBezTo>
                    <a:cubicBezTo>
                      <a:pt x="19728" y="21600"/>
                      <a:pt x="20528" y="20548"/>
                      <a:pt x="19101" y="20077"/>
                    </a:cubicBezTo>
                    <a:cubicBezTo>
                      <a:pt x="8160" y="15770"/>
                      <a:pt x="1847" y="8392"/>
                      <a:pt x="3058" y="730"/>
                    </a:cubicBezTo>
                    <a:cubicBezTo>
                      <a:pt x="3166" y="248"/>
                      <a:pt x="2496" y="0"/>
                      <a:pt x="17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00" name="Google Shape;456;p11"/>
              <p:cNvSpPr/>
              <p:nvPr/>
            </p:nvSpPr>
            <p:spPr>
              <a:xfrm>
                <a:off x="716432" y="1775291"/>
                <a:ext cx="74875" cy="32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5" h="21600" fill="norm" stroke="1" extrusionOk="0">
                    <a:moveTo>
                      <a:pt x="3313" y="0"/>
                    </a:moveTo>
                    <a:cubicBezTo>
                      <a:pt x="2123" y="0"/>
                      <a:pt x="888" y="1188"/>
                      <a:pt x="522" y="2916"/>
                    </a:cubicBezTo>
                    <a:cubicBezTo>
                      <a:pt x="-485" y="6588"/>
                      <a:pt x="18" y="11448"/>
                      <a:pt x="1574" y="13824"/>
                    </a:cubicBezTo>
                    <a:cubicBezTo>
                      <a:pt x="5098" y="18900"/>
                      <a:pt x="9171" y="21600"/>
                      <a:pt x="13335" y="21600"/>
                    </a:cubicBezTo>
                    <a:cubicBezTo>
                      <a:pt x="15212" y="21600"/>
                      <a:pt x="17134" y="21060"/>
                      <a:pt x="19056" y="19872"/>
                    </a:cubicBezTo>
                    <a:cubicBezTo>
                      <a:pt x="20612" y="18684"/>
                      <a:pt x="21115" y="15012"/>
                      <a:pt x="21115" y="11448"/>
                    </a:cubicBezTo>
                    <a:cubicBezTo>
                      <a:pt x="20703" y="8424"/>
                      <a:pt x="19239" y="6264"/>
                      <a:pt x="17866" y="6264"/>
                    </a:cubicBezTo>
                    <a:cubicBezTo>
                      <a:pt x="17546" y="6264"/>
                      <a:pt x="17271" y="6372"/>
                      <a:pt x="16996" y="6588"/>
                    </a:cubicBezTo>
                    <a:lnTo>
                      <a:pt x="10818" y="6588"/>
                    </a:lnTo>
                    <a:cubicBezTo>
                      <a:pt x="9812" y="5400"/>
                      <a:pt x="8256" y="5400"/>
                      <a:pt x="7203" y="4104"/>
                    </a:cubicBezTo>
                    <a:lnTo>
                      <a:pt x="6196" y="2916"/>
                    </a:lnTo>
                    <a:lnTo>
                      <a:pt x="4640" y="540"/>
                    </a:lnTo>
                    <a:cubicBezTo>
                      <a:pt x="4229" y="216"/>
                      <a:pt x="3771" y="0"/>
                      <a:pt x="33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01" name="Google Shape;457;p11"/>
              <p:cNvSpPr/>
              <p:nvPr/>
            </p:nvSpPr>
            <p:spPr>
              <a:xfrm>
                <a:off x="67699" y="1005296"/>
                <a:ext cx="135646" cy="3219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98" h="21600" fill="norm" stroke="1" extrusionOk="0">
                    <a:moveTo>
                      <a:pt x="18382" y="0"/>
                    </a:moveTo>
                    <a:cubicBezTo>
                      <a:pt x="18193" y="0"/>
                      <a:pt x="17980" y="22"/>
                      <a:pt x="17743" y="54"/>
                    </a:cubicBezTo>
                    <a:cubicBezTo>
                      <a:pt x="9477" y="1285"/>
                      <a:pt x="4432" y="4954"/>
                      <a:pt x="2040" y="8623"/>
                    </a:cubicBezTo>
                    <a:cubicBezTo>
                      <a:pt x="-1157" y="12781"/>
                      <a:pt x="-636" y="17310"/>
                      <a:pt x="3888" y="21350"/>
                    </a:cubicBezTo>
                    <a:cubicBezTo>
                      <a:pt x="4196" y="21535"/>
                      <a:pt x="4598" y="21600"/>
                      <a:pt x="4977" y="21600"/>
                    </a:cubicBezTo>
                    <a:cubicBezTo>
                      <a:pt x="5972" y="21600"/>
                      <a:pt x="6943" y="21143"/>
                      <a:pt x="6564" y="20620"/>
                    </a:cubicBezTo>
                    <a:cubicBezTo>
                      <a:pt x="2561" y="17071"/>
                      <a:pt x="2040" y="12912"/>
                      <a:pt x="4954" y="9232"/>
                    </a:cubicBezTo>
                    <a:cubicBezTo>
                      <a:pt x="7085" y="6053"/>
                      <a:pt x="11088" y="2504"/>
                      <a:pt x="18548" y="1404"/>
                    </a:cubicBezTo>
                    <a:cubicBezTo>
                      <a:pt x="20443" y="1187"/>
                      <a:pt x="20017" y="0"/>
                      <a:pt x="183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02" name="Google Shape;458;p11"/>
              <p:cNvSpPr/>
              <p:nvPr/>
            </p:nvSpPr>
            <p:spPr>
              <a:xfrm>
                <a:off x="152355" y="1415364"/>
                <a:ext cx="89207" cy="5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50" h="21600" fill="norm" stroke="1" extrusionOk="0">
                    <a:moveTo>
                      <a:pt x="2684" y="0"/>
                    </a:moveTo>
                    <a:cubicBezTo>
                      <a:pt x="1144" y="0"/>
                      <a:pt x="-396" y="2048"/>
                      <a:pt x="92" y="5400"/>
                    </a:cubicBezTo>
                    <a:cubicBezTo>
                      <a:pt x="2534" y="15145"/>
                      <a:pt x="8432" y="21600"/>
                      <a:pt x="14668" y="21600"/>
                    </a:cubicBezTo>
                    <a:cubicBezTo>
                      <a:pt x="16020" y="21600"/>
                      <a:pt x="17335" y="21352"/>
                      <a:pt x="18687" y="20731"/>
                    </a:cubicBezTo>
                    <a:cubicBezTo>
                      <a:pt x="20791" y="20048"/>
                      <a:pt x="21204" y="15828"/>
                      <a:pt x="19927" y="13717"/>
                    </a:cubicBezTo>
                    <a:cubicBezTo>
                      <a:pt x="19589" y="12041"/>
                      <a:pt x="18687" y="10800"/>
                      <a:pt x="17673" y="10800"/>
                    </a:cubicBezTo>
                    <a:cubicBezTo>
                      <a:pt x="17447" y="10800"/>
                      <a:pt x="17222" y="10800"/>
                      <a:pt x="16997" y="10924"/>
                    </a:cubicBezTo>
                    <a:cubicBezTo>
                      <a:pt x="16546" y="10924"/>
                      <a:pt x="16133" y="10924"/>
                      <a:pt x="15719" y="11669"/>
                    </a:cubicBezTo>
                    <a:lnTo>
                      <a:pt x="11512" y="11669"/>
                    </a:lnTo>
                    <a:lnTo>
                      <a:pt x="10235" y="10924"/>
                    </a:lnTo>
                    <a:lnTo>
                      <a:pt x="9822" y="10924"/>
                    </a:lnTo>
                    <a:cubicBezTo>
                      <a:pt x="9371" y="10241"/>
                      <a:pt x="8545" y="9559"/>
                      <a:pt x="8131" y="8876"/>
                    </a:cubicBezTo>
                    <a:lnTo>
                      <a:pt x="7681" y="8876"/>
                    </a:lnTo>
                    <a:cubicBezTo>
                      <a:pt x="7267" y="8876"/>
                      <a:pt x="7267" y="8131"/>
                      <a:pt x="6854" y="7448"/>
                    </a:cubicBezTo>
                    <a:lnTo>
                      <a:pt x="5990" y="6083"/>
                    </a:lnTo>
                    <a:lnTo>
                      <a:pt x="5990" y="5400"/>
                    </a:lnTo>
                    <a:lnTo>
                      <a:pt x="5164" y="3972"/>
                    </a:lnTo>
                    <a:cubicBezTo>
                      <a:pt x="5164" y="3972"/>
                      <a:pt x="5164" y="3290"/>
                      <a:pt x="5164" y="3290"/>
                    </a:cubicBezTo>
                    <a:cubicBezTo>
                      <a:pt x="4826" y="993"/>
                      <a:pt x="3774" y="0"/>
                      <a:pt x="26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03" name="Google Shape;459;p11"/>
              <p:cNvSpPr/>
              <p:nvPr/>
            </p:nvSpPr>
            <p:spPr>
              <a:xfrm>
                <a:off x="957254" y="2093351"/>
                <a:ext cx="34810" cy="104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83" h="21600" fill="norm" stroke="1" extrusionOk="0">
                    <a:moveTo>
                      <a:pt x="12400" y="0"/>
                    </a:moveTo>
                    <a:cubicBezTo>
                      <a:pt x="10310" y="0"/>
                      <a:pt x="8481" y="438"/>
                      <a:pt x="7871" y="1146"/>
                    </a:cubicBezTo>
                    <a:cubicBezTo>
                      <a:pt x="32" y="6841"/>
                      <a:pt x="-1971" y="13647"/>
                      <a:pt x="1948" y="20117"/>
                    </a:cubicBezTo>
                    <a:cubicBezTo>
                      <a:pt x="3168" y="21162"/>
                      <a:pt x="5432" y="21600"/>
                      <a:pt x="7610" y="21600"/>
                    </a:cubicBezTo>
                    <a:cubicBezTo>
                      <a:pt x="11006" y="21600"/>
                      <a:pt x="14316" y="20555"/>
                      <a:pt x="13706" y="18972"/>
                    </a:cubicBezTo>
                    <a:cubicBezTo>
                      <a:pt x="9787" y="13647"/>
                      <a:pt x="11790" y="8357"/>
                      <a:pt x="17626" y="3437"/>
                    </a:cubicBezTo>
                    <a:cubicBezTo>
                      <a:pt x="19629" y="2291"/>
                      <a:pt x="18671" y="775"/>
                      <a:pt x="15710" y="404"/>
                    </a:cubicBezTo>
                    <a:cubicBezTo>
                      <a:pt x="14664" y="135"/>
                      <a:pt x="13532" y="0"/>
                      <a:pt x="12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04" name="Google Shape;460;p11"/>
              <p:cNvSpPr/>
              <p:nvPr/>
            </p:nvSpPr>
            <p:spPr>
              <a:xfrm>
                <a:off x="1618893" y="2193313"/>
                <a:ext cx="32126" cy="1142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05" h="21600" fill="norm" stroke="1" extrusionOk="0">
                    <a:moveTo>
                      <a:pt x="12683" y="0"/>
                    </a:moveTo>
                    <a:cubicBezTo>
                      <a:pt x="10091" y="0"/>
                      <a:pt x="7787" y="614"/>
                      <a:pt x="6827" y="1473"/>
                    </a:cubicBezTo>
                    <a:cubicBezTo>
                      <a:pt x="-661" y="7670"/>
                      <a:pt x="-1813" y="13899"/>
                      <a:pt x="2507" y="20097"/>
                    </a:cubicBezTo>
                    <a:cubicBezTo>
                      <a:pt x="3371" y="21170"/>
                      <a:pt x="5483" y="21600"/>
                      <a:pt x="7883" y="21600"/>
                    </a:cubicBezTo>
                    <a:cubicBezTo>
                      <a:pt x="8555" y="21600"/>
                      <a:pt x="9323" y="21569"/>
                      <a:pt x="10091" y="21477"/>
                    </a:cubicBezTo>
                    <a:cubicBezTo>
                      <a:pt x="13355" y="21477"/>
                      <a:pt x="15467" y="20097"/>
                      <a:pt x="14411" y="19053"/>
                    </a:cubicBezTo>
                    <a:cubicBezTo>
                      <a:pt x="11147" y="13561"/>
                      <a:pt x="12299" y="8039"/>
                      <a:pt x="18731" y="2516"/>
                    </a:cubicBezTo>
                    <a:cubicBezTo>
                      <a:pt x="19787" y="1473"/>
                      <a:pt x="17675" y="430"/>
                      <a:pt x="14411" y="92"/>
                    </a:cubicBezTo>
                    <a:cubicBezTo>
                      <a:pt x="13835" y="31"/>
                      <a:pt x="13259" y="0"/>
                      <a:pt x="126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05" name="Google Shape;461;p11"/>
              <p:cNvSpPr/>
              <p:nvPr/>
            </p:nvSpPr>
            <p:spPr>
              <a:xfrm>
                <a:off x="2259280" y="2011240"/>
                <a:ext cx="40846" cy="1046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55" h="21600" fill="norm" stroke="1" extrusionOk="0">
                    <a:moveTo>
                      <a:pt x="13255" y="0"/>
                    </a:moveTo>
                    <a:cubicBezTo>
                      <a:pt x="11486" y="0"/>
                      <a:pt x="9938" y="435"/>
                      <a:pt x="9422" y="1172"/>
                    </a:cubicBezTo>
                    <a:cubicBezTo>
                      <a:pt x="280" y="6430"/>
                      <a:pt x="-2226" y="13596"/>
                      <a:pt x="1976" y="19993"/>
                    </a:cubicBezTo>
                    <a:cubicBezTo>
                      <a:pt x="2640" y="20897"/>
                      <a:pt x="4999" y="21600"/>
                      <a:pt x="7210" y="21600"/>
                    </a:cubicBezTo>
                    <a:cubicBezTo>
                      <a:pt x="7652" y="21600"/>
                      <a:pt x="8169" y="21567"/>
                      <a:pt x="8537" y="21500"/>
                    </a:cubicBezTo>
                    <a:cubicBezTo>
                      <a:pt x="11044" y="21098"/>
                      <a:pt x="12739" y="19993"/>
                      <a:pt x="11855" y="18854"/>
                    </a:cubicBezTo>
                    <a:cubicBezTo>
                      <a:pt x="8537" y="13596"/>
                      <a:pt x="10233" y="7937"/>
                      <a:pt x="17678" y="3416"/>
                    </a:cubicBezTo>
                    <a:cubicBezTo>
                      <a:pt x="19374" y="2277"/>
                      <a:pt x="18489" y="1172"/>
                      <a:pt x="16057" y="402"/>
                    </a:cubicBezTo>
                    <a:cubicBezTo>
                      <a:pt x="15172" y="134"/>
                      <a:pt x="14140" y="0"/>
                      <a:pt x="13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06" name="Google Shape;462;p11"/>
              <p:cNvSpPr/>
              <p:nvPr/>
            </p:nvSpPr>
            <p:spPr>
              <a:xfrm>
                <a:off x="2030603" y="2598190"/>
                <a:ext cx="40294" cy="102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86" h="21600" fill="norm" stroke="1" extrusionOk="0">
                    <a:moveTo>
                      <a:pt x="14835" y="0"/>
                    </a:moveTo>
                    <a:cubicBezTo>
                      <a:pt x="12760" y="0"/>
                      <a:pt x="10761" y="341"/>
                      <a:pt x="10069" y="887"/>
                    </a:cubicBezTo>
                    <a:cubicBezTo>
                      <a:pt x="615" y="6654"/>
                      <a:pt x="-1999" y="13547"/>
                      <a:pt x="1460" y="20099"/>
                    </a:cubicBezTo>
                    <a:cubicBezTo>
                      <a:pt x="2152" y="21156"/>
                      <a:pt x="4074" y="21600"/>
                      <a:pt x="5995" y="21600"/>
                    </a:cubicBezTo>
                    <a:cubicBezTo>
                      <a:pt x="8993" y="21600"/>
                      <a:pt x="11991" y="20542"/>
                      <a:pt x="10992" y="18938"/>
                    </a:cubicBezTo>
                    <a:cubicBezTo>
                      <a:pt x="8378" y="13547"/>
                      <a:pt x="10992" y="7814"/>
                      <a:pt x="18755" y="3208"/>
                    </a:cubicBezTo>
                    <a:cubicBezTo>
                      <a:pt x="19601" y="2047"/>
                      <a:pt x="18755" y="887"/>
                      <a:pt x="16987" y="136"/>
                    </a:cubicBezTo>
                    <a:cubicBezTo>
                      <a:pt x="16296" y="34"/>
                      <a:pt x="15527" y="0"/>
                      <a:pt x="148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07" name="Google Shape;463;p11"/>
              <p:cNvSpPr/>
              <p:nvPr/>
            </p:nvSpPr>
            <p:spPr>
              <a:xfrm>
                <a:off x="1278169" y="2640706"/>
                <a:ext cx="42222" cy="1122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47" h="21600" fill="norm" stroke="1" extrusionOk="0">
                    <a:moveTo>
                      <a:pt x="13600" y="0"/>
                    </a:moveTo>
                    <a:cubicBezTo>
                      <a:pt x="12103" y="0"/>
                      <a:pt x="10749" y="375"/>
                      <a:pt x="9751" y="1061"/>
                    </a:cubicBezTo>
                    <a:cubicBezTo>
                      <a:pt x="911" y="6680"/>
                      <a:pt x="-2297" y="13703"/>
                      <a:pt x="1695" y="20383"/>
                    </a:cubicBezTo>
                    <a:cubicBezTo>
                      <a:pt x="2693" y="21225"/>
                      <a:pt x="4547" y="21600"/>
                      <a:pt x="6471" y="21600"/>
                    </a:cubicBezTo>
                    <a:cubicBezTo>
                      <a:pt x="9180" y="21600"/>
                      <a:pt x="11818" y="20788"/>
                      <a:pt x="11319" y="19321"/>
                    </a:cubicBezTo>
                    <a:cubicBezTo>
                      <a:pt x="7327" y="13703"/>
                      <a:pt x="9751" y="7741"/>
                      <a:pt x="17735" y="3184"/>
                    </a:cubicBezTo>
                    <a:cubicBezTo>
                      <a:pt x="19303" y="2123"/>
                      <a:pt x="18519" y="718"/>
                      <a:pt x="16095" y="375"/>
                    </a:cubicBezTo>
                    <a:cubicBezTo>
                      <a:pt x="15311" y="125"/>
                      <a:pt x="14455" y="0"/>
                      <a:pt x="13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08" name="Google Shape;464;p11"/>
              <p:cNvSpPr/>
              <p:nvPr/>
            </p:nvSpPr>
            <p:spPr>
              <a:xfrm>
                <a:off x="1635950" y="3004365"/>
                <a:ext cx="32942" cy="1166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9" h="21600" fill="norm" stroke="1" extrusionOk="0">
                    <a:moveTo>
                      <a:pt x="12855" y="0"/>
                    </a:moveTo>
                    <a:cubicBezTo>
                      <a:pt x="9904" y="0"/>
                      <a:pt x="6954" y="481"/>
                      <a:pt x="5900" y="1592"/>
                    </a:cubicBezTo>
                    <a:cubicBezTo>
                      <a:pt x="2423" y="5317"/>
                      <a:pt x="0" y="9373"/>
                      <a:pt x="0" y="13068"/>
                    </a:cubicBezTo>
                    <a:cubicBezTo>
                      <a:pt x="0" y="16102"/>
                      <a:pt x="0" y="20849"/>
                      <a:pt x="11906" y="21510"/>
                    </a:cubicBezTo>
                    <a:cubicBezTo>
                      <a:pt x="12539" y="21570"/>
                      <a:pt x="13171" y="21600"/>
                      <a:pt x="13803" y="21600"/>
                    </a:cubicBezTo>
                    <a:cubicBezTo>
                      <a:pt x="16964" y="21600"/>
                      <a:pt x="20336" y="20999"/>
                      <a:pt x="21389" y="20158"/>
                    </a:cubicBezTo>
                    <a:cubicBezTo>
                      <a:pt x="21389" y="18806"/>
                      <a:pt x="17807" y="17815"/>
                      <a:pt x="14224" y="17815"/>
                    </a:cubicBezTo>
                    <a:lnTo>
                      <a:pt x="14224" y="17454"/>
                    </a:lnTo>
                    <a:cubicBezTo>
                      <a:pt x="14224" y="17124"/>
                      <a:pt x="14224" y="16793"/>
                      <a:pt x="14224" y="16463"/>
                    </a:cubicBezTo>
                    <a:cubicBezTo>
                      <a:pt x="13065" y="15111"/>
                      <a:pt x="13065" y="13399"/>
                      <a:pt x="14224" y="11716"/>
                    </a:cubicBezTo>
                    <a:cubicBezTo>
                      <a:pt x="14224" y="8682"/>
                      <a:pt x="16648" y="5648"/>
                      <a:pt x="20125" y="2614"/>
                    </a:cubicBezTo>
                    <a:cubicBezTo>
                      <a:pt x="21600" y="1021"/>
                      <a:pt x="17175" y="0"/>
                      <a:pt x="128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510" name="Google Shape;465;p11"/>
            <p:cNvSpPr/>
            <p:nvPr/>
          </p:nvSpPr>
          <p:spPr>
            <a:xfrm>
              <a:off x="2893867" y="593441"/>
              <a:ext cx="54867" cy="143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18" h="21600" fill="norm" stroke="1" extrusionOk="0">
                  <a:moveTo>
                    <a:pt x="3803" y="0"/>
                  </a:moveTo>
                  <a:cubicBezTo>
                    <a:pt x="2841" y="0"/>
                    <a:pt x="1937" y="195"/>
                    <a:pt x="976" y="611"/>
                  </a:cubicBezTo>
                  <a:cubicBezTo>
                    <a:pt x="-325" y="1148"/>
                    <a:pt x="-325" y="2248"/>
                    <a:pt x="976" y="2810"/>
                  </a:cubicBezTo>
                  <a:cubicBezTo>
                    <a:pt x="9853" y="7477"/>
                    <a:pt x="13020" y="13512"/>
                    <a:pt x="10475" y="19572"/>
                  </a:cubicBezTo>
                  <a:cubicBezTo>
                    <a:pt x="10079" y="20745"/>
                    <a:pt x="12567" y="21600"/>
                    <a:pt x="14829" y="21600"/>
                  </a:cubicBezTo>
                  <a:cubicBezTo>
                    <a:pt x="16243" y="21600"/>
                    <a:pt x="17600" y="21258"/>
                    <a:pt x="18109" y="20378"/>
                  </a:cubicBezTo>
                  <a:cubicBezTo>
                    <a:pt x="21275" y="13243"/>
                    <a:pt x="16865" y="6109"/>
                    <a:pt x="6687" y="611"/>
                  </a:cubicBezTo>
                  <a:cubicBezTo>
                    <a:pt x="5725" y="195"/>
                    <a:pt x="4764" y="0"/>
                    <a:pt x="380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537" name="Google Shape;466;p11"/>
          <p:cNvGrpSpPr/>
          <p:nvPr/>
        </p:nvGrpSpPr>
        <p:grpSpPr>
          <a:xfrm>
            <a:off x="-1126330" y="3966076"/>
            <a:ext cx="3146200" cy="1723708"/>
            <a:chOff x="0" y="0"/>
            <a:chExt cx="3146198" cy="1723707"/>
          </a:xfrm>
        </p:grpSpPr>
        <p:sp>
          <p:nvSpPr>
            <p:cNvPr id="512" name="Google Shape;467;p11"/>
            <p:cNvSpPr/>
            <p:nvPr/>
          </p:nvSpPr>
          <p:spPr>
            <a:xfrm>
              <a:off x="0" y="0"/>
              <a:ext cx="3146199" cy="1723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6" h="21600" fill="norm" stroke="1" extrusionOk="0">
                  <a:moveTo>
                    <a:pt x="6361" y="0"/>
                  </a:moveTo>
                  <a:cubicBezTo>
                    <a:pt x="6248" y="0"/>
                    <a:pt x="6130" y="8"/>
                    <a:pt x="6009" y="25"/>
                  </a:cubicBezTo>
                  <a:cubicBezTo>
                    <a:pt x="2450" y="518"/>
                    <a:pt x="2659" y="8102"/>
                    <a:pt x="2692" y="8939"/>
                  </a:cubicBezTo>
                  <a:cubicBezTo>
                    <a:pt x="2368" y="8633"/>
                    <a:pt x="2060" y="8496"/>
                    <a:pt x="1776" y="8496"/>
                  </a:cubicBezTo>
                  <a:cubicBezTo>
                    <a:pt x="199" y="8496"/>
                    <a:pt x="-635" y="12704"/>
                    <a:pt x="580" y="15212"/>
                  </a:cubicBezTo>
                  <a:cubicBezTo>
                    <a:pt x="1188" y="16450"/>
                    <a:pt x="1817" y="16819"/>
                    <a:pt x="2349" y="16819"/>
                  </a:cubicBezTo>
                  <a:cubicBezTo>
                    <a:pt x="3128" y="16819"/>
                    <a:pt x="3700" y="16031"/>
                    <a:pt x="3700" y="16031"/>
                  </a:cubicBezTo>
                  <a:cubicBezTo>
                    <a:pt x="3700" y="16031"/>
                    <a:pt x="3894" y="19046"/>
                    <a:pt x="5855" y="19418"/>
                  </a:cubicBezTo>
                  <a:cubicBezTo>
                    <a:pt x="5996" y="19446"/>
                    <a:pt x="6130" y="19460"/>
                    <a:pt x="6255" y="19460"/>
                  </a:cubicBezTo>
                  <a:cubicBezTo>
                    <a:pt x="7853" y="19460"/>
                    <a:pt x="8134" y="17316"/>
                    <a:pt x="8135" y="17314"/>
                  </a:cubicBezTo>
                  <a:cubicBezTo>
                    <a:pt x="8135" y="17316"/>
                    <a:pt x="8038" y="19493"/>
                    <a:pt x="9632" y="20516"/>
                  </a:cubicBezTo>
                  <a:cubicBezTo>
                    <a:pt x="9825" y="20638"/>
                    <a:pt x="10002" y="20691"/>
                    <a:pt x="10165" y="20691"/>
                  </a:cubicBezTo>
                  <a:cubicBezTo>
                    <a:pt x="11338" y="20691"/>
                    <a:pt x="11748" y="17892"/>
                    <a:pt x="11748" y="17892"/>
                  </a:cubicBezTo>
                  <a:cubicBezTo>
                    <a:pt x="11748" y="17892"/>
                    <a:pt x="11652" y="20628"/>
                    <a:pt x="13941" y="21464"/>
                  </a:cubicBezTo>
                  <a:cubicBezTo>
                    <a:pt x="14196" y="21559"/>
                    <a:pt x="14426" y="21600"/>
                    <a:pt x="14634" y="21600"/>
                  </a:cubicBezTo>
                  <a:cubicBezTo>
                    <a:pt x="16292" y="21600"/>
                    <a:pt x="16559" y="18971"/>
                    <a:pt x="16559" y="18971"/>
                  </a:cubicBezTo>
                  <a:cubicBezTo>
                    <a:pt x="16983" y="19926"/>
                    <a:pt x="17854" y="20610"/>
                    <a:pt x="18654" y="20610"/>
                  </a:cubicBezTo>
                  <a:cubicBezTo>
                    <a:pt x="19350" y="20610"/>
                    <a:pt x="19993" y="20092"/>
                    <a:pt x="20240" y="18786"/>
                  </a:cubicBezTo>
                  <a:cubicBezTo>
                    <a:pt x="20772" y="15975"/>
                    <a:pt x="19970" y="15584"/>
                    <a:pt x="19970" y="15584"/>
                  </a:cubicBezTo>
                  <a:cubicBezTo>
                    <a:pt x="19970" y="15584"/>
                    <a:pt x="20965" y="13667"/>
                    <a:pt x="20134" y="11750"/>
                  </a:cubicBezTo>
                  <a:cubicBezTo>
                    <a:pt x="19819" y="11022"/>
                    <a:pt x="19507" y="10798"/>
                    <a:pt x="19242" y="10798"/>
                  </a:cubicBezTo>
                  <a:cubicBezTo>
                    <a:pt x="18816" y="10798"/>
                    <a:pt x="18511" y="11378"/>
                    <a:pt x="18511" y="11378"/>
                  </a:cubicBezTo>
                  <a:cubicBezTo>
                    <a:pt x="18511" y="11378"/>
                    <a:pt x="19274" y="3524"/>
                    <a:pt x="16395" y="2630"/>
                  </a:cubicBezTo>
                  <a:cubicBezTo>
                    <a:pt x="16215" y="2574"/>
                    <a:pt x="16039" y="2549"/>
                    <a:pt x="15871" y="2549"/>
                  </a:cubicBezTo>
                  <a:cubicBezTo>
                    <a:pt x="13338" y="2549"/>
                    <a:pt x="12115" y="8438"/>
                    <a:pt x="12115" y="8438"/>
                  </a:cubicBezTo>
                  <a:cubicBezTo>
                    <a:pt x="12115" y="8438"/>
                    <a:pt x="12376" y="5069"/>
                    <a:pt x="11149" y="5069"/>
                  </a:cubicBezTo>
                  <a:cubicBezTo>
                    <a:pt x="9922" y="5069"/>
                    <a:pt x="9429" y="7358"/>
                    <a:pt x="9429" y="7358"/>
                  </a:cubicBezTo>
                  <a:cubicBezTo>
                    <a:pt x="9429" y="7358"/>
                    <a:pt x="9765" y="0"/>
                    <a:pt x="6361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13" name="Google Shape;468;p11"/>
            <p:cNvSpPr/>
            <p:nvPr/>
          </p:nvSpPr>
          <p:spPr>
            <a:xfrm>
              <a:off x="1552693" y="1019466"/>
              <a:ext cx="182925" cy="14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5" h="21600" fill="norm" stroke="1" extrusionOk="0">
                  <a:moveTo>
                    <a:pt x="1616" y="0"/>
                  </a:moveTo>
                  <a:cubicBezTo>
                    <a:pt x="1205" y="0"/>
                    <a:pt x="795" y="285"/>
                    <a:pt x="604" y="895"/>
                  </a:cubicBezTo>
                  <a:cubicBezTo>
                    <a:pt x="-1053" y="7993"/>
                    <a:pt x="765" y="15763"/>
                    <a:pt x="5223" y="19871"/>
                  </a:cubicBezTo>
                  <a:cubicBezTo>
                    <a:pt x="6778" y="21031"/>
                    <a:pt x="8449" y="21600"/>
                    <a:pt x="10106" y="21600"/>
                  </a:cubicBezTo>
                  <a:cubicBezTo>
                    <a:pt x="13318" y="21600"/>
                    <a:pt x="16441" y="19464"/>
                    <a:pt x="18406" y="15539"/>
                  </a:cubicBezTo>
                  <a:cubicBezTo>
                    <a:pt x="19887" y="12102"/>
                    <a:pt x="20547" y="7993"/>
                    <a:pt x="20224" y="4108"/>
                  </a:cubicBezTo>
                  <a:cubicBezTo>
                    <a:pt x="20136" y="3193"/>
                    <a:pt x="19565" y="2725"/>
                    <a:pt x="19037" y="2725"/>
                  </a:cubicBezTo>
                  <a:cubicBezTo>
                    <a:pt x="18523" y="2725"/>
                    <a:pt x="18069" y="3193"/>
                    <a:pt x="18245" y="4108"/>
                  </a:cubicBezTo>
                  <a:cubicBezTo>
                    <a:pt x="18714" y="11207"/>
                    <a:pt x="15459" y="18753"/>
                    <a:pt x="9989" y="18753"/>
                  </a:cubicBezTo>
                  <a:cubicBezTo>
                    <a:pt x="9828" y="18753"/>
                    <a:pt x="9666" y="18753"/>
                    <a:pt x="9505" y="18732"/>
                  </a:cubicBezTo>
                  <a:cubicBezTo>
                    <a:pt x="3727" y="18285"/>
                    <a:pt x="1088" y="8664"/>
                    <a:pt x="2584" y="1810"/>
                  </a:cubicBezTo>
                  <a:cubicBezTo>
                    <a:pt x="2877" y="692"/>
                    <a:pt x="2261" y="0"/>
                    <a:pt x="161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14" name="Google Shape;469;p11"/>
            <p:cNvSpPr/>
            <p:nvPr/>
          </p:nvSpPr>
          <p:spPr>
            <a:xfrm>
              <a:off x="1603734" y="884189"/>
              <a:ext cx="37682" cy="55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6" h="21600" fill="norm" stroke="1" extrusionOk="0">
                  <a:moveTo>
                    <a:pt x="7095" y="0"/>
                  </a:moveTo>
                  <a:cubicBezTo>
                    <a:pt x="5460" y="0"/>
                    <a:pt x="3897" y="614"/>
                    <a:pt x="3400" y="1740"/>
                  </a:cubicBezTo>
                  <a:cubicBezTo>
                    <a:pt x="984" y="5784"/>
                    <a:pt x="-579" y="9776"/>
                    <a:pt x="203" y="13820"/>
                  </a:cubicBezTo>
                  <a:cubicBezTo>
                    <a:pt x="-579" y="16686"/>
                    <a:pt x="984" y="18990"/>
                    <a:pt x="3400" y="20730"/>
                  </a:cubicBezTo>
                  <a:cubicBezTo>
                    <a:pt x="5034" y="21293"/>
                    <a:pt x="6597" y="21600"/>
                    <a:pt x="8089" y="21600"/>
                  </a:cubicBezTo>
                  <a:cubicBezTo>
                    <a:pt x="9582" y="21600"/>
                    <a:pt x="11003" y="21293"/>
                    <a:pt x="12210" y="20730"/>
                  </a:cubicBezTo>
                  <a:cubicBezTo>
                    <a:pt x="16971" y="17864"/>
                    <a:pt x="20168" y="14383"/>
                    <a:pt x="20168" y="9776"/>
                  </a:cubicBezTo>
                  <a:cubicBezTo>
                    <a:pt x="21021" y="5170"/>
                    <a:pt x="16189" y="1177"/>
                    <a:pt x="9795" y="563"/>
                  </a:cubicBezTo>
                  <a:cubicBezTo>
                    <a:pt x="8942" y="154"/>
                    <a:pt x="8018" y="0"/>
                    <a:pt x="70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15" name="Google Shape;471;p11"/>
            <p:cNvSpPr/>
            <p:nvPr/>
          </p:nvSpPr>
          <p:spPr>
            <a:xfrm>
              <a:off x="1679941" y="885245"/>
              <a:ext cx="42532" cy="61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600" fill="norm" stroke="1" extrusionOk="0">
                  <a:moveTo>
                    <a:pt x="9210" y="0"/>
                  </a:moveTo>
                  <a:cubicBezTo>
                    <a:pt x="7421" y="0"/>
                    <a:pt x="5831" y="975"/>
                    <a:pt x="5168" y="2230"/>
                  </a:cubicBezTo>
                  <a:lnTo>
                    <a:pt x="5168" y="3298"/>
                  </a:lnTo>
                  <a:lnTo>
                    <a:pt x="4439" y="3809"/>
                  </a:lnTo>
                  <a:lnTo>
                    <a:pt x="2982" y="6410"/>
                  </a:lnTo>
                  <a:cubicBezTo>
                    <a:pt x="1458" y="8501"/>
                    <a:pt x="0" y="10591"/>
                    <a:pt x="0" y="12681"/>
                  </a:cubicBezTo>
                  <a:cubicBezTo>
                    <a:pt x="0" y="16351"/>
                    <a:pt x="3710" y="20021"/>
                    <a:pt x="8945" y="21043"/>
                  </a:cubicBezTo>
                  <a:cubicBezTo>
                    <a:pt x="9939" y="21414"/>
                    <a:pt x="10999" y="21600"/>
                    <a:pt x="12059" y="21600"/>
                  </a:cubicBezTo>
                  <a:cubicBezTo>
                    <a:pt x="13914" y="21600"/>
                    <a:pt x="15637" y="20996"/>
                    <a:pt x="17094" y="20021"/>
                  </a:cubicBezTo>
                  <a:cubicBezTo>
                    <a:pt x="19347" y="18441"/>
                    <a:pt x="20805" y="16351"/>
                    <a:pt x="20805" y="14261"/>
                  </a:cubicBezTo>
                  <a:cubicBezTo>
                    <a:pt x="21600" y="12681"/>
                    <a:pt x="21600" y="10591"/>
                    <a:pt x="20076" y="8501"/>
                  </a:cubicBezTo>
                  <a:cubicBezTo>
                    <a:pt x="19347" y="6410"/>
                    <a:pt x="17094" y="4877"/>
                    <a:pt x="14113" y="4320"/>
                  </a:cubicBezTo>
                  <a:cubicBezTo>
                    <a:pt x="14842" y="2230"/>
                    <a:pt x="13384" y="697"/>
                    <a:pt x="10402" y="139"/>
                  </a:cubicBezTo>
                  <a:cubicBezTo>
                    <a:pt x="10005" y="46"/>
                    <a:pt x="9607" y="0"/>
                    <a:pt x="921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16" name="Google Shape;473;p11"/>
            <p:cNvSpPr/>
            <p:nvPr/>
          </p:nvSpPr>
          <p:spPr>
            <a:xfrm>
              <a:off x="479424" y="109686"/>
              <a:ext cx="264673" cy="554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600" fill="norm" stroke="1" extrusionOk="0">
                  <a:moveTo>
                    <a:pt x="20234" y="0"/>
                  </a:moveTo>
                  <a:cubicBezTo>
                    <a:pt x="20140" y="0"/>
                    <a:pt x="20045" y="10"/>
                    <a:pt x="19939" y="31"/>
                  </a:cubicBezTo>
                  <a:cubicBezTo>
                    <a:pt x="7974" y="2804"/>
                    <a:pt x="1692" y="9048"/>
                    <a:pt x="268" y="15237"/>
                  </a:cubicBezTo>
                  <a:cubicBezTo>
                    <a:pt x="-90" y="17264"/>
                    <a:pt x="-90" y="19229"/>
                    <a:pt x="268" y="21255"/>
                  </a:cubicBezTo>
                  <a:cubicBezTo>
                    <a:pt x="268" y="21487"/>
                    <a:pt x="658" y="21600"/>
                    <a:pt x="1038" y="21600"/>
                  </a:cubicBezTo>
                  <a:cubicBezTo>
                    <a:pt x="1428" y="21600"/>
                    <a:pt x="1808" y="21487"/>
                    <a:pt x="1808" y="21255"/>
                  </a:cubicBezTo>
                  <a:cubicBezTo>
                    <a:pt x="743" y="14949"/>
                    <a:pt x="2999" y="8128"/>
                    <a:pt x="12592" y="3441"/>
                  </a:cubicBezTo>
                  <a:cubicBezTo>
                    <a:pt x="14964" y="2341"/>
                    <a:pt x="17694" y="1358"/>
                    <a:pt x="20772" y="664"/>
                  </a:cubicBezTo>
                  <a:cubicBezTo>
                    <a:pt x="21510" y="514"/>
                    <a:pt x="20951" y="0"/>
                    <a:pt x="20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17" name="Google Shape;474;p11"/>
            <p:cNvSpPr/>
            <p:nvPr/>
          </p:nvSpPr>
          <p:spPr>
            <a:xfrm>
              <a:off x="1238110" y="182741"/>
              <a:ext cx="117369" cy="172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fill="norm" stroke="1" extrusionOk="0">
                  <a:moveTo>
                    <a:pt x="1539" y="0"/>
                  </a:moveTo>
                  <a:cubicBezTo>
                    <a:pt x="173" y="0"/>
                    <a:pt x="-637" y="1520"/>
                    <a:pt x="636" y="2281"/>
                  </a:cubicBezTo>
                  <a:cubicBezTo>
                    <a:pt x="4549" y="4330"/>
                    <a:pt x="7674" y="7123"/>
                    <a:pt x="9480" y="10279"/>
                  </a:cubicBezTo>
                  <a:cubicBezTo>
                    <a:pt x="12351" y="13800"/>
                    <a:pt x="14944" y="17336"/>
                    <a:pt x="17560" y="21055"/>
                  </a:cubicBezTo>
                  <a:cubicBezTo>
                    <a:pt x="17861" y="21435"/>
                    <a:pt x="18324" y="21600"/>
                    <a:pt x="18764" y="21600"/>
                  </a:cubicBezTo>
                  <a:cubicBezTo>
                    <a:pt x="19852" y="21600"/>
                    <a:pt x="20963" y="20724"/>
                    <a:pt x="20431" y="19931"/>
                  </a:cubicBezTo>
                  <a:cubicBezTo>
                    <a:pt x="17814" y="16031"/>
                    <a:pt x="14944" y="12130"/>
                    <a:pt x="11841" y="8412"/>
                  </a:cubicBezTo>
                  <a:cubicBezTo>
                    <a:pt x="9758" y="5255"/>
                    <a:pt x="6355" y="2479"/>
                    <a:pt x="2465" y="248"/>
                  </a:cubicBezTo>
                  <a:cubicBezTo>
                    <a:pt x="2141" y="83"/>
                    <a:pt x="1817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18" name="Google Shape;475;p11"/>
            <p:cNvSpPr/>
            <p:nvPr/>
          </p:nvSpPr>
          <p:spPr>
            <a:xfrm>
              <a:off x="67226" y="763217"/>
              <a:ext cx="203428" cy="281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2" h="21600" fill="norm" stroke="1" extrusionOk="0">
                  <a:moveTo>
                    <a:pt x="17924" y="0"/>
                  </a:moveTo>
                  <a:cubicBezTo>
                    <a:pt x="11913" y="0"/>
                    <a:pt x="7092" y="3622"/>
                    <a:pt x="3942" y="7356"/>
                  </a:cubicBezTo>
                  <a:cubicBezTo>
                    <a:pt x="702" y="11465"/>
                    <a:pt x="-1206" y="16476"/>
                    <a:pt x="859" y="21154"/>
                  </a:cubicBezTo>
                  <a:cubicBezTo>
                    <a:pt x="1028" y="21468"/>
                    <a:pt x="1394" y="21600"/>
                    <a:pt x="1760" y="21600"/>
                  </a:cubicBezTo>
                  <a:cubicBezTo>
                    <a:pt x="2348" y="21600"/>
                    <a:pt x="2949" y="21255"/>
                    <a:pt x="2766" y="20697"/>
                  </a:cubicBezTo>
                  <a:cubicBezTo>
                    <a:pt x="859" y="16476"/>
                    <a:pt x="2623" y="12033"/>
                    <a:pt x="5406" y="8380"/>
                  </a:cubicBezTo>
                  <a:cubicBezTo>
                    <a:pt x="8150" y="4981"/>
                    <a:pt x="12541" y="1481"/>
                    <a:pt x="18120" y="1481"/>
                  </a:cubicBezTo>
                  <a:cubicBezTo>
                    <a:pt x="18525" y="1481"/>
                    <a:pt x="18944" y="1502"/>
                    <a:pt x="19362" y="1532"/>
                  </a:cubicBezTo>
                  <a:cubicBezTo>
                    <a:pt x="19401" y="1542"/>
                    <a:pt x="19440" y="1542"/>
                    <a:pt x="19479" y="1542"/>
                  </a:cubicBezTo>
                  <a:cubicBezTo>
                    <a:pt x="20394" y="1542"/>
                    <a:pt x="20355" y="162"/>
                    <a:pt x="19218" y="51"/>
                  </a:cubicBezTo>
                  <a:cubicBezTo>
                    <a:pt x="18787" y="20"/>
                    <a:pt x="18342" y="0"/>
                    <a:pt x="17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19" name="Google Shape;476;p11"/>
            <p:cNvSpPr/>
            <p:nvPr/>
          </p:nvSpPr>
          <p:spPr>
            <a:xfrm>
              <a:off x="357083" y="766917"/>
              <a:ext cx="52037" cy="22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5" h="21600" fill="norm" stroke="1" extrusionOk="0">
                  <a:moveTo>
                    <a:pt x="7929" y="0"/>
                  </a:moveTo>
                  <a:cubicBezTo>
                    <a:pt x="6179" y="0"/>
                    <a:pt x="4379" y="511"/>
                    <a:pt x="2629" y="1406"/>
                  </a:cubicBezTo>
                  <a:cubicBezTo>
                    <a:pt x="-1571" y="4090"/>
                    <a:pt x="-421" y="20450"/>
                    <a:pt x="3829" y="20450"/>
                  </a:cubicBezTo>
                  <a:cubicBezTo>
                    <a:pt x="4179" y="20450"/>
                    <a:pt x="4529" y="20322"/>
                    <a:pt x="4879" y="20066"/>
                  </a:cubicBezTo>
                  <a:lnTo>
                    <a:pt x="14979" y="20066"/>
                  </a:lnTo>
                  <a:cubicBezTo>
                    <a:pt x="15579" y="21089"/>
                    <a:pt x="16179" y="21600"/>
                    <a:pt x="16729" y="21600"/>
                  </a:cubicBezTo>
                  <a:cubicBezTo>
                    <a:pt x="17779" y="21600"/>
                    <a:pt x="18779" y="19938"/>
                    <a:pt x="19479" y="17254"/>
                  </a:cubicBezTo>
                  <a:cubicBezTo>
                    <a:pt x="20029" y="14315"/>
                    <a:pt x="19479" y="9969"/>
                    <a:pt x="18379" y="7157"/>
                  </a:cubicBezTo>
                  <a:cubicBezTo>
                    <a:pt x="15279" y="2301"/>
                    <a:pt x="11679" y="0"/>
                    <a:pt x="79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20" name="Google Shape;477;p11"/>
            <p:cNvSpPr/>
            <p:nvPr/>
          </p:nvSpPr>
          <p:spPr>
            <a:xfrm>
              <a:off x="126541" y="1137966"/>
              <a:ext cx="159397" cy="131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600" fill="norm" stroke="1" extrusionOk="0">
                  <a:moveTo>
                    <a:pt x="1314" y="0"/>
                  </a:moveTo>
                  <a:cubicBezTo>
                    <a:pt x="481" y="0"/>
                    <a:pt x="-369" y="1065"/>
                    <a:pt x="169" y="2238"/>
                  </a:cubicBezTo>
                  <a:cubicBezTo>
                    <a:pt x="1140" y="5172"/>
                    <a:pt x="2511" y="7845"/>
                    <a:pt x="4072" y="10539"/>
                  </a:cubicBezTo>
                  <a:cubicBezTo>
                    <a:pt x="5634" y="12973"/>
                    <a:pt x="7386" y="15190"/>
                    <a:pt x="9728" y="16885"/>
                  </a:cubicBezTo>
                  <a:cubicBezTo>
                    <a:pt x="11880" y="18362"/>
                    <a:pt x="14222" y="19579"/>
                    <a:pt x="16564" y="20796"/>
                  </a:cubicBezTo>
                  <a:cubicBezTo>
                    <a:pt x="17241" y="21144"/>
                    <a:pt x="18108" y="21600"/>
                    <a:pt x="18958" y="21600"/>
                  </a:cubicBezTo>
                  <a:cubicBezTo>
                    <a:pt x="19340" y="21600"/>
                    <a:pt x="19704" y="21513"/>
                    <a:pt x="20069" y="21296"/>
                  </a:cubicBezTo>
                  <a:cubicBezTo>
                    <a:pt x="21040" y="20557"/>
                    <a:pt x="21231" y="18840"/>
                    <a:pt x="20450" y="17862"/>
                  </a:cubicBezTo>
                  <a:cubicBezTo>
                    <a:pt x="20155" y="17580"/>
                    <a:pt x="19808" y="17449"/>
                    <a:pt x="19496" y="17449"/>
                  </a:cubicBezTo>
                  <a:cubicBezTo>
                    <a:pt x="18993" y="17449"/>
                    <a:pt x="18542" y="17775"/>
                    <a:pt x="18316" y="18362"/>
                  </a:cubicBezTo>
                  <a:lnTo>
                    <a:pt x="17726" y="18123"/>
                  </a:lnTo>
                  <a:lnTo>
                    <a:pt x="16356" y="17384"/>
                  </a:lnTo>
                  <a:cubicBezTo>
                    <a:pt x="15575" y="17145"/>
                    <a:pt x="14604" y="16645"/>
                    <a:pt x="13823" y="16167"/>
                  </a:cubicBezTo>
                  <a:cubicBezTo>
                    <a:pt x="12071" y="15190"/>
                    <a:pt x="10318" y="13951"/>
                    <a:pt x="8948" y="12495"/>
                  </a:cubicBezTo>
                  <a:cubicBezTo>
                    <a:pt x="6016" y="9322"/>
                    <a:pt x="3691" y="5172"/>
                    <a:pt x="2320" y="761"/>
                  </a:cubicBezTo>
                  <a:cubicBezTo>
                    <a:pt x="2077" y="239"/>
                    <a:pt x="1696" y="0"/>
                    <a:pt x="13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21" name="Google Shape;478;p11"/>
            <p:cNvSpPr/>
            <p:nvPr/>
          </p:nvSpPr>
          <p:spPr>
            <a:xfrm>
              <a:off x="1496299" y="458844"/>
              <a:ext cx="191367" cy="171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8" h="21600" fill="norm" stroke="1" extrusionOk="0">
                  <a:moveTo>
                    <a:pt x="18188" y="0"/>
                  </a:moveTo>
                  <a:cubicBezTo>
                    <a:pt x="16615" y="0"/>
                    <a:pt x="14972" y="983"/>
                    <a:pt x="13627" y="1765"/>
                  </a:cubicBezTo>
                  <a:cubicBezTo>
                    <a:pt x="11403" y="3064"/>
                    <a:pt x="9491" y="4763"/>
                    <a:pt x="7579" y="6628"/>
                  </a:cubicBezTo>
                  <a:cubicBezTo>
                    <a:pt x="5667" y="8510"/>
                    <a:pt x="4080" y="10742"/>
                    <a:pt x="2480" y="12990"/>
                  </a:cubicBezTo>
                  <a:cubicBezTo>
                    <a:pt x="1205" y="15055"/>
                    <a:pt x="-693" y="17870"/>
                    <a:pt x="256" y="20867"/>
                  </a:cubicBezTo>
                  <a:cubicBezTo>
                    <a:pt x="440" y="21367"/>
                    <a:pt x="837" y="21600"/>
                    <a:pt x="1247" y="21600"/>
                  </a:cubicBezTo>
                  <a:cubicBezTo>
                    <a:pt x="1885" y="21600"/>
                    <a:pt x="2522" y="21034"/>
                    <a:pt x="2324" y="20118"/>
                  </a:cubicBezTo>
                  <a:cubicBezTo>
                    <a:pt x="1531" y="17870"/>
                    <a:pt x="3443" y="15421"/>
                    <a:pt x="4562" y="13939"/>
                  </a:cubicBezTo>
                  <a:cubicBezTo>
                    <a:pt x="5837" y="11874"/>
                    <a:pt x="7267" y="10192"/>
                    <a:pt x="8853" y="8510"/>
                  </a:cubicBezTo>
                  <a:cubicBezTo>
                    <a:pt x="10284" y="7011"/>
                    <a:pt x="12040" y="5696"/>
                    <a:pt x="13797" y="4380"/>
                  </a:cubicBezTo>
                  <a:cubicBezTo>
                    <a:pt x="14916" y="3647"/>
                    <a:pt x="16615" y="2348"/>
                    <a:pt x="18145" y="2348"/>
                  </a:cubicBezTo>
                  <a:cubicBezTo>
                    <a:pt x="18570" y="2348"/>
                    <a:pt x="18981" y="2448"/>
                    <a:pt x="19363" y="2698"/>
                  </a:cubicBezTo>
                  <a:cubicBezTo>
                    <a:pt x="19420" y="2715"/>
                    <a:pt x="19476" y="2715"/>
                    <a:pt x="19533" y="2715"/>
                  </a:cubicBezTo>
                  <a:cubicBezTo>
                    <a:pt x="20383" y="2715"/>
                    <a:pt x="20907" y="1349"/>
                    <a:pt x="20156" y="633"/>
                  </a:cubicBezTo>
                  <a:cubicBezTo>
                    <a:pt x="19533" y="183"/>
                    <a:pt x="18867" y="0"/>
                    <a:pt x="1818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22" name="Google Shape;479;p11"/>
            <p:cNvSpPr/>
            <p:nvPr/>
          </p:nvSpPr>
          <p:spPr>
            <a:xfrm>
              <a:off x="1761212" y="481302"/>
              <a:ext cx="68669" cy="7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600" fill="norm" stroke="1" extrusionOk="0">
                  <a:moveTo>
                    <a:pt x="3019" y="0"/>
                  </a:moveTo>
                  <a:cubicBezTo>
                    <a:pt x="1791" y="0"/>
                    <a:pt x="482" y="800"/>
                    <a:pt x="114" y="1920"/>
                  </a:cubicBezTo>
                  <a:cubicBezTo>
                    <a:pt x="-336" y="3280"/>
                    <a:pt x="564" y="5080"/>
                    <a:pt x="2405" y="5520"/>
                  </a:cubicBezTo>
                  <a:lnTo>
                    <a:pt x="2855" y="5960"/>
                  </a:lnTo>
                  <a:lnTo>
                    <a:pt x="4246" y="6440"/>
                  </a:lnTo>
                  <a:cubicBezTo>
                    <a:pt x="4696" y="6880"/>
                    <a:pt x="5637" y="7320"/>
                    <a:pt x="6537" y="7760"/>
                  </a:cubicBezTo>
                  <a:lnTo>
                    <a:pt x="7928" y="9120"/>
                  </a:lnTo>
                  <a:cubicBezTo>
                    <a:pt x="8378" y="9560"/>
                    <a:pt x="9319" y="10480"/>
                    <a:pt x="9769" y="10920"/>
                  </a:cubicBezTo>
                  <a:lnTo>
                    <a:pt x="10709" y="11840"/>
                  </a:lnTo>
                  <a:lnTo>
                    <a:pt x="11159" y="12720"/>
                  </a:lnTo>
                  <a:cubicBezTo>
                    <a:pt x="11609" y="13160"/>
                    <a:pt x="12059" y="14080"/>
                    <a:pt x="12509" y="14960"/>
                  </a:cubicBezTo>
                  <a:cubicBezTo>
                    <a:pt x="13000" y="15400"/>
                    <a:pt x="13000" y="15400"/>
                    <a:pt x="13450" y="15880"/>
                  </a:cubicBezTo>
                  <a:lnTo>
                    <a:pt x="13900" y="16760"/>
                  </a:lnTo>
                  <a:lnTo>
                    <a:pt x="13900" y="18120"/>
                  </a:lnTo>
                  <a:cubicBezTo>
                    <a:pt x="13900" y="18560"/>
                    <a:pt x="13900" y="19000"/>
                    <a:pt x="14350" y="19480"/>
                  </a:cubicBezTo>
                  <a:cubicBezTo>
                    <a:pt x="14759" y="20920"/>
                    <a:pt x="15987" y="21600"/>
                    <a:pt x="17214" y="21600"/>
                  </a:cubicBezTo>
                  <a:cubicBezTo>
                    <a:pt x="19014" y="21600"/>
                    <a:pt x="20896" y="20240"/>
                    <a:pt x="20364" y="18120"/>
                  </a:cubicBezTo>
                  <a:lnTo>
                    <a:pt x="21264" y="18120"/>
                  </a:lnTo>
                  <a:cubicBezTo>
                    <a:pt x="18523" y="10040"/>
                    <a:pt x="12059" y="3280"/>
                    <a:pt x="3796" y="120"/>
                  </a:cubicBezTo>
                  <a:cubicBezTo>
                    <a:pt x="3550" y="40"/>
                    <a:pt x="3305" y="0"/>
                    <a:pt x="30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23" name="Google Shape;480;p11"/>
            <p:cNvSpPr/>
            <p:nvPr/>
          </p:nvSpPr>
          <p:spPr>
            <a:xfrm>
              <a:off x="1921215" y="325416"/>
              <a:ext cx="367139" cy="361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600" fill="norm" stroke="1" extrusionOk="0">
                  <a:moveTo>
                    <a:pt x="20711" y="0"/>
                  </a:moveTo>
                  <a:cubicBezTo>
                    <a:pt x="20672" y="0"/>
                    <a:pt x="20619" y="8"/>
                    <a:pt x="20573" y="24"/>
                  </a:cubicBezTo>
                  <a:cubicBezTo>
                    <a:pt x="18426" y="553"/>
                    <a:pt x="16447" y="1705"/>
                    <a:pt x="14820" y="3221"/>
                  </a:cubicBezTo>
                  <a:cubicBezTo>
                    <a:pt x="12932" y="4903"/>
                    <a:pt x="11122" y="6679"/>
                    <a:pt x="9410" y="8629"/>
                  </a:cubicBezTo>
                  <a:cubicBezTo>
                    <a:pt x="7599" y="10587"/>
                    <a:pt x="5888" y="12624"/>
                    <a:pt x="4169" y="14668"/>
                  </a:cubicBezTo>
                  <a:cubicBezTo>
                    <a:pt x="2534" y="16445"/>
                    <a:pt x="1158" y="18482"/>
                    <a:pt x="43" y="20700"/>
                  </a:cubicBezTo>
                  <a:cubicBezTo>
                    <a:pt x="-133" y="21189"/>
                    <a:pt x="264" y="21600"/>
                    <a:pt x="608" y="21600"/>
                  </a:cubicBezTo>
                  <a:cubicBezTo>
                    <a:pt x="761" y="21600"/>
                    <a:pt x="906" y="21513"/>
                    <a:pt x="990" y="21324"/>
                  </a:cubicBezTo>
                  <a:cubicBezTo>
                    <a:pt x="2106" y="19105"/>
                    <a:pt x="3481" y="17061"/>
                    <a:pt x="5108" y="15197"/>
                  </a:cubicBezTo>
                  <a:cubicBezTo>
                    <a:pt x="6660" y="13334"/>
                    <a:pt x="8287" y="11384"/>
                    <a:pt x="10006" y="9608"/>
                  </a:cubicBezTo>
                  <a:cubicBezTo>
                    <a:pt x="11641" y="7832"/>
                    <a:pt x="13185" y="6055"/>
                    <a:pt x="14988" y="4461"/>
                  </a:cubicBezTo>
                  <a:cubicBezTo>
                    <a:pt x="16623" y="2866"/>
                    <a:pt x="18602" y="1705"/>
                    <a:pt x="20833" y="1089"/>
                  </a:cubicBezTo>
                  <a:cubicBezTo>
                    <a:pt x="21467" y="1003"/>
                    <a:pt x="21291" y="0"/>
                    <a:pt x="207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24" name="Google Shape;481;p11"/>
            <p:cNvSpPr/>
            <p:nvPr/>
          </p:nvSpPr>
          <p:spPr>
            <a:xfrm>
              <a:off x="2428857" y="279972"/>
              <a:ext cx="210128" cy="41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2" h="21600" fill="norm" stroke="1" extrusionOk="0">
                  <a:moveTo>
                    <a:pt x="10747" y="0"/>
                  </a:moveTo>
                  <a:cubicBezTo>
                    <a:pt x="7386" y="0"/>
                    <a:pt x="3959" y="3334"/>
                    <a:pt x="689" y="6876"/>
                  </a:cubicBezTo>
                  <a:cubicBezTo>
                    <a:pt x="-431" y="8404"/>
                    <a:pt x="-79" y="16322"/>
                    <a:pt x="976" y="16322"/>
                  </a:cubicBezTo>
                  <a:cubicBezTo>
                    <a:pt x="1028" y="16322"/>
                    <a:pt x="1080" y="16322"/>
                    <a:pt x="1132" y="16252"/>
                  </a:cubicBezTo>
                  <a:cubicBezTo>
                    <a:pt x="4233" y="13057"/>
                    <a:pt x="7490" y="9793"/>
                    <a:pt x="10682" y="9793"/>
                  </a:cubicBezTo>
                  <a:cubicBezTo>
                    <a:pt x="13665" y="9793"/>
                    <a:pt x="16596" y="12641"/>
                    <a:pt x="19293" y="20975"/>
                  </a:cubicBezTo>
                  <a:cubicBezTo>
                    <a:pt x="19462" y="21461"/>
                    <a:pt x="19632" y="21600"/>
                    <a:pt x="19788" y="21600"/>
                  </a:cubicBezTo>
                  <a:cubicBezTo>
                    <a:pt x="20674" y="21600"/>
                    <a:pt x="21169" y="15002"/>
                    <a:pt x="20166" y="12363"/>
                  </a:cubicBezTo>
                  <a:cubicBezTo>
                    <a:pt x="17209" y="3125"/>
                    <a:pt x="14004" y="0"/>
                    <a:pt x="107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25" name="Google Shape;482;p11"/>
            <p:cNvSpPr/>
            <p:nvPr/>
          </p:nvSpPr>
          <p:spPr>
            <a:xfrm>
              <a:off x="2698294" y="402303"/>
              <a:ext cx="83950" cy="284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7" h="21600" fill="norm" stroke="1" extrusionOk="0">
                  <a:moveTo>
                    <a:pt x="2367" y="0"/>
                  </a:moveTo>
                  <a:cubicBezTo>
                    <a:pt x="819" y="0"/>
                    <a:pt x="-825" y="482"/>
                    <a:pt x="465" y="953"/>
                  </a:cubicBezTo>
                  <a:cubicBezTo>
                    <a:pt x="6622" y="3772"/>
                    <a:pt x="10974" y="6932"/>
                    <a:pt x="13167" y="10203"/>
                  </a:cubicBezTo>
                  <a:cubicBezTo>
                    <a:pt x="15327" y="13704"/>
                    <a:pt x="16068" y="17306"/>
                    <a:pt x="16068" y="20918"/>
                  </a:cubicBezTo>
                  <a:cubicBezTo>
                    <a:pt x="16068" y="21369"/>
                    <a:pt x="17132" y="21600"/>
                    <a:pt x="18228" y="21600"/>
                  </a:cubicBezTo>
                  <a:cubicBezTo>
                    <a:pt x="19324" y="21600"/>
                    <a:pt x="20420" y="21369"/>
                    <a:pt x="20420" y="20918"/>
                  </a:cubicBezTo>
                  <a:cubicBezTo>
                    <a:pt x="20775" y="17196"/>
                    <a:pt x="19679" y="13474"/>
                    <a:pt x="17874" y="9862"/>
                  </a:cubicBezTo>
                  <a:cubicBezTo>
                    <a:pt x="15327" y="6371"/>
                    <a:pt x="10974" y="3100"/>
                    <a:pt x="4108" y="281"/>
                  </a:cubicBezTo>
                  <a:cubicBezTo>
                    <a:pt x="3656" y="80"/>
                    <a:pt x="3044" y="0"/>
                    <a:pt x="2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26" name="Google Shape;483;p11"/>
            <p:cNvSpPr/>
            <p:nvPr/>
          </p:nvSpPr>
          <p:spPr>
            <a:xfrm>
              <a:off x="2891820" y="932710"/>
              <a:ext cx="148348" cy="53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3" h="21600" fill="norm" stroke="1" extrusionOk="0">
                  <a:moveTo>
                    <a:pt x="9623" y="0"/>
                  </a:moveTo>
                  <a:cubicBezTo>
                    <a:pt x="6149" y="0"/>
                    <a:pt x="2803" y="4181"/>
                    <a:pt x="413" y="11684"/>
                  </a:cubicBezTo>
                  <a:cubicBezTo>
                    <a:pt x="-561" y="14471"/>
                    <a:pt x="358" y="18009"/>
                    <a:pt x="1406" y="18009"/>
                  </a:cubicBezTo>
                  <a:cubicBezTo>
                    <a:pt x="1700" y="18009"/>
                    <a:pt x="1994" y="17741"/>
                    <a:pt x="2270" y="17098"/>
                  </a:cubicBezTo>
                  <a:cubicBezTo>
                    <a:pt x="4366" y="10720"/>
                    <a:pt x="7050" y="7665"/>
                    <a:pt x="9733" y="7665"/>
                  </a:cubicBezTo>
                  <a:cubicBezTo>
                    <a:pt x="12895" y="7665"/>
                    <a:pt x="16057" y="11952"/>
                    <a:pt x="18190" y="20099"/>
                  </a:cubicBezTo>
                  <a:cubicBezTo>
                    <a:pt x="18484" y="21171"/>
                    <a:pt x="18888" y="21600"/>
                    <a:pt x="19256" y="21600"/>
                  </a:cubicBezTo>
                  <a:cubicBezTo>
                    <a:pt x="20175" y="21600"/>
                    <a:pt x="21039" y="19027"/>
                    <a:pt x="20451" y="16455"/>
                  </a:cubicBezTo>
                  <a:cubicBezTo>
                    <a:pt x="18190" y="6861"/>
                    <a:pt x="14678" y="1394"/>
                    <a:pt x="10947" y="214"/>
                  </a:cubicBezTo>
                  <a:cubicBezTo>
                    <a:pt x="10506" y="54"/>
                    <a:pt x="10064" y="0"/>
                    <a:pt x="96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27" name="Google Shape;484;p11"/>
            <p:cNvSpPr/>
            <p:nvPr/>
          </p:nvSpPr>
          <p:spPr>
            <a:xfrm>
              <a:off x="3055114" y="1056059"/>
              <a:ext cx="26340" cy="95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48" h="21600" fill="norm" stroke="1" extrusionOk="0">
                  <a:moveTo>
                    <a:pt x="6901" y="0"/>
                  </a:moveTo>
                  <a:cubicBezTo>
                    <a:pt x="6352" y="0"/>
                    <a:pt x="5711" y="30"/>
                    <a:pt x="5162" y="90"/>
                  </a:cubicBezTo>
                  <a:cubicBezTo>
                    <a:pt x="2142" y="448"/>
                    <a:pt x="37" y="1434"/>
                    <a:pt x="1044" y="2778"/>
                  </a:cubicBezTo>
                  <a:cubicBezTo>
                    <a:pt x="7267" y="7827"/>
                    <a:pt x="7267" y="13534"/>
                    <a:pt x="1044" y="18583"/>
                  </a:cubicBezTo>
                  <a:cubicBezTo>
                    <a:pt x="-970" y="19568"/>
                    <a:pt x="37" y="20584"/>
                    <a:pt x="3149" y="21271"/>
                  </a:cubicBezTo>
                  <a:cubicBezTo>
                    <a:pt x="4247" y="21510"/>
                    <a:pt x="5437" y="21600"/>
                    <a:pt x="6627" y="21600"/>
                  </a:cubicBezTo>
                  <a:cubicBezTo>
                    <a:pt x="8732" y="21600"/>
                    <a:pt x="10745" y="21241"/>
                    <a:pt x="11386" y="20584"/>
                  </a:cubicBezTo>
                  <a:cubicBezTo>
                    <a:pt x="19623" y="14549"/>
                    <a:pt x="20630" y="7827"/>
                    <a:pt x="13399" y="1434"/>
                  </a:cubicBezTo>
                  <a:cubicBezTo>
                    <a:pt x="12576" y="627"/>
                    <a:pt x="9647" y="0"/>
                    <a:pt x="69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28" name="Google Shape;485;p11"/>
            <p:cNvSpPr/>
            <p:nvPr/>
          </p:nvSpPr>
          <p:spPr>
            <a:xfrm>
              <a:off x="3037405" y="1291209"/>
              <a:ext cx="62472" cy="212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43" h="21600" fill="norm" stroke="1" extrusionOk="0">
                  <a:moveTo>
                    <a:pt x="6271" y="0"/>
                  </a:moveTo>
                  <a:cubicBezTo>
                    <a:pt x="4612" y="0"/>
                    <a:pt x="2884" y="712"/>
                    <a:pt x="4267" y="1358"/>
                  </a:cubicBezTo>
                  <a:cubicBezTo>
                    <a:pt x="15153" y="6949"/>
                    <a:pt x="13978" y="14960"/>
                    <a:pt x="776" y="19947"/>
                  </a:cubicBezTo>
                  <a:cubicBezTo>
                    <a:pt x="-1021" y="20632"/>
                    <a:pt x="638" y="21600"/>
                    <a:pt x="2366" y="21600"/>
                  </a:cubicBezTo>
                  <a:cubicBezTo>
                    <a:pt x="2884" y="21600"/>
                    <a:pt x="3437" y="21506"/>
                    <a:pt x="3887" y="21304"/>
                  </a:cubicBezTo>
                  <a:cubicBezTo>
                    <a:pt x="18644" y="15713"/>
                    <a:pt x="20579" y="6801"/>
                    <a:pt x="8137" y="444"/>
                  </a:cubicBezTo>
                  <a:cubicBezTo>
                    <a:pt x="7688" y="134"/>
                    <a:pt x="69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29" name="Google Shape;486;p11"/>
            <p:cNvSpPr/>
            <p:nvPr/>
          </p:nvSpPr>
          <p:spPr>
            <a:xfrm>
              <a:off x="2705447" y="1546174"/>
              <a:ext cx="215952" cy="65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600" fill="norm" stroke="1" extrusionOk="0">
                  <a:moveTo>
                    <a:pt x="770" y="0"/>
                  </a:moveTo>
                  <a:cubicBezTo>
                    <a:pt x="106" y="0"/>
                    <a:pt x="-354" y="3990"/>
                    <a:pt x="361" y="5986"/>
                  </a:cubicBezTo>
                  <a:cubicBezTo>
                    <a:pt x="3223" y="13793"/>
                    <a:pt x="6671" y="19171"/>
                    <a:pt x="10261" y="21123"/>
                  </a:cubicBezTo>
                  <a:cubicBezTo>
                    <a:pt x="10874" y="21470"/>
                    <a:pt x="11487" y="21600"/>
                    <a:pt x="12100" y="21600"/>
                  </a:cubicBezTo>
                  <a:cubicBezTo>
                    <a:pt x="13211" y="21600"/>
                    <a:pt x="14323" y="21080"/>
                    <a:pt x="15434" y="20125"/>
                  </a:cubicBezTo>
                  <a:cubicBezTo>
                    <a:pt x="17158" y="18694"/>
                    <a:pt x="18589" y="14270"/>
                    <a:pt x="20314" y="12318"/>
                  </a:cubicBezTo>
                  <a:cubicBezTo>
                    <a:pt x="21246" y="11451"/>
                    <a:pt x="20952" y="6376"/>
                    <a:pt x="19994" y="6376"/>
                  </a:cubicBezTo>
                  <a:cubicBezTo>
                    <a:pt x="19918" y="6376"/>
                    <a:pt x="19828" y="6419"/>
                    <a:pt x="19739" y="6463"/>
                  </a:cubicBezTo>
                  <a:cubicBezTo>
                    <a:pt x="18308" y="8414"/>
                    <a:pt x="17018" y="11841"/>
                    <a:pt x="15575" y="13793"/>
                  </a:cubicBezTo>
                  <a:cubicBezTo>
                    <a:pt x="14399" y="14877"/>
                    <a:pt x="13045" y="15441"/>
                    <a:pt x="11781" y="15441"/>
                  </a:cubicBezTo>
                  <a:cubicBezTo>
                    <a:pt x="11359" y="15441"/>
                    <a:pt x="10951" y="15398"/>
                    <a:pt x="10555" y="15267"/>
                  </a:cubicBezTo>
                  <a:cubicBezTo>
                    <a:pt x="7106" y="12839"/>
                    <a:pt x="3951" y="7937"/>
                    <a:pt x="1217" y="651"/>
                  </a:cubicBezTo>
                  <a:cubicBezTo>
                    <a:pt x="1064" y="217"/>
                    <a:pt x="911" y="0"/>
                    <a:pt x="77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30" name="Google Shape;487;p11"/>
            <p:cNvSpPr/>
            <p:nvPr/>
          </p:nvSpPr>
          <p:spPr>
            <a:xfrm>
              <a:off x="1863203" y="1396365"/>
              <a:ext cx="175156" cy="255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30" h="21600" fill="norm" stroke="1" extrusionOk="0">
                  <a:moveTo>
                    <a:pt x="1367" y="0"/>
                  </a:moveTo>
                  <a:cubicBezTo>
                    <a:pt x="943" y="0"/>
                    <a:pt x="533" y="190"/>
                    <a:pt x="406" y="649"/>
                  </a:cubicBezTo>
                  <a:cubicBezTo>
                    <a:pt x="-1176" y="5302"/>
                    <a:pt x="2158" y="9206"/>
                    <a:pt x="5336" y="12853"/>
                  </a:cubicBezTo>
                  <a:cubicBezTo>
                    <a:pt x="6763" y="14609"/>
                    <a:pt x="8346" y="16119"/>
                    <a:pt x="10253" y="17506"/>
                  </a:cubicBezTo>
                  <a:cubicBezTo>
                    <a:pt x="11213" y="18255"/>
                    <a:pt x="12160" y="18759"/>
                    <a:pt x="13120" y="19262"/>
                  </a:cubicBezTo>
                  <a:cubicBezTo>
                    <a:pt x="13756" y="19642"/>
                    <a:pt x="14378" y="19889"/>
                    <a:pt x="15013" y="20146"/>
                  </a:cubicBezTo>
                  <a:lnTo>
                    <a:pt x="15649" y="20392"/>
                  </a:lnTo>
                  <a:lnTo>
                    <a:pt x="16129" y="20515"/>
                  </a:lnTo>
                  <a:cubicBezTo>
                    <a:pt x="16129" y="20515"/>
                    <a:pt x="16285" y="20649"/>
                    <a:pt x="16454" y="20649"/>
                  </a:cubicBezTo>
                  <a:cubicBezTo>
                    <a:pt x="16214" y="21186"/>
                    <a:pt x="16737" y="21600"/>
                    <a:pt x="17330" y="21600"/>
                  </a:cubicBezTo>
                  <a:cubicBezTo>
                    <a:pt x="17570" y="21600"/>
                    <a:pt x="17811" y="21544"/>
                    <a:pt x="18037" y="21399"/>
                  </a:cubicBezTo>
                  <a:cubicBezTo>
                    <a:pt x="20424" y="19766"/>
                    <a:pt x="15974" y="18759"/>
                    <a:pt x="14858" y="18255"/>
                  </a:cubicBezTo>
                  <a:cubicBezTo>
                    <a:pt x="12485" y="17126"/>
                    <a:pt x="10408" y="15616"/>
                    <a:pt x="8826" y="13848"/>
                  </a:cubicBezTo>
                  <a:cubicBezTo>
                    <a:pt x="7074" y="12092"/>
                    <a:pt x="5492" y="10202"/>
                    <a:pt x="4065" y="8322"/>
                  </a:cubicBezTo>
                  <a:cubicBezTo>
                    <a:pt x="2313" y="6186"/>
                    <a:pt x="1678" y="3546"/>
                    <a:pt x="2469" y="1029"/>
                  </a:cubicBezTo>
                  <a:cubicBezTo>
                    <a:pt x="2667" y="425"/>
                    <a:pt x="2003" y="0"/>
                    <a:pt x="1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31" name="Google Shape;488;p11"/>
            <p:cNvSpPr/>
            <p:nvPr/>
          </p:nvSpPr>
          <p:spPr>
            <a:xfrm>
              <a:off x="2217661" y="1632836"/>
              <a:ext cx="166182" cy="65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7" h="21600" fill="norm" stroke="1" extrusionOk="0">
                  <a:moveTo>
                    <a:pt x="19443" y="0"/>
                  </a:moveTo>
                  <a:cubicBezTo>
                    <a:pt x="19164" y="0"/>
                    <a:pt x="18885" y="260"/>
                    <a:pt x="18623" y="952"/>
                  </a:cubicBezTo>
                  <a:cubicBezTo>
                    <a:pt x="15127" y="10172"/>
                    <a:pt x="10236" y="15150"/>
                    <a:pt x="5344" y="15150"/>
                  </a:cubicBezTo>
                  <a:cubicBezTo>
                    <a:pt x="4031" y="15150"/>
                    <a:pt x="2735" y="14804"/>
                    <a:pt x="1454" y="14068"/>
                  </a:cubicBezTo>
                  <a:cubicBezTo>
                    <a:pt x="1339" y="14025"/>
                    <a:pt x="1241" y="13982"/>
                    <a:pt x="1143" y="13982"/>
                  </a:cubicBezTo>
                  <a:cubicBezTo>
                    <a:pt x="-88" y="13982"/>
                    <a:pt x="-466" y="19046"/>
                    <a:pt x="716" y="20431"/>
                  </a:cubicBezTo>
                  <a:cubicBezTo>
                    <a:pt x="2160" y="21210"/>
                    <a:pt x="3621" y="21600"/>
                    <a:pt x="5065" y="21600"/>
                  </a:cubicBezTo>
                  <a:cubicBezTo>
                    <a:pt x="10662" y="21600"/>
                    <a:pt x="16177" y="15756"/>
                    <a:pt x="20281" y="5324"/>
                  </a:cubicBezTo>
                  <a:cubicBezTo>
                    <a:pt x="21134" y="3073"/>
                    <a:pt x="20346" y="0"/>
                    <a:pt x="1944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32" name="Google Shape;489;p11"/>
            <p:cNvSpPr/>
            <p:nvPr/>
          </p:nvSpPr>
          <p:spPr>
            <a:xfrm>
              <a:off x="2471469" y="1475234"/>
              <a:ext cx="35740" cy="47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2" h="21600" fill="norm" stroke="1" extrusionOk="0">
                  <a:moveTo>
                    <a:pt x="14676" y="0"/>
                  </a:moveTo>
                  <a:cubicBezTo>
                    <a:pt x="12975" y="0"/>
                    <a:pt x="11348" y="778"/>
                    <a:pt x="10830" y="2034"/>
                  </a:cubicBezTo>
                  <a:lnTo>
                    <a:pt x="843" y="15497"/>
                  </a:lnTo>
                  <a:cubicBezTo>
                    <a:pt x="-784" y="17531"/>
                    <a:pt x="30" y="19566"/>
                    <a:pt x="2545" y="20882"/>
                  </a:cubicBezTo>
                  <a:cubicBezTo>
                    <a:pt x="3432" y="21361"/>
                    <a:pt x="4394" y="21600"/>
                    <a:pt x="5356" y="21600"/>
                  </a:cubicBezTo>
                  <a:cubicBezTo>
                    <a:pt x="7131" y="21600"/>
                    <a:pt x="8906" y="20822"/>
                    <a:pt x="10016" y="19566"/>
                  </a:cubicBezTo>
                  <a:lnTo>
                    <a:pt x="19115" y="6761"/>
                  </a:lnTo>
                  <a:cubicBezTo>
                    <a:pt x="20816" y="4727"/>
                    <a:pt x="20002" y="2034"/>
                    <a:pt x="17487" y="718"/>
                  </a:cubicBezTo>
                  <a:cubicBezTo>
                    <a:pt x="16600" y="239"/>
                    <a:pt x="15638" y="0"/>
                    <a:pt x="146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33" name="Google Shape;490;p11"/>
            <p:cNvSpPr/>
            <p:nvPr/>
          </p:nvSpPr>
          <p:spPr>
            <a:xfrm>
              <a:off x="1305273" y="1303495"/>
              <a:ext cx="160549" cy="241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2" h="21600" fill="norm" stroke="1" extrusionOk="0">
                  <a:moveTo>
                    <a:pt x="1350" y="0"/>
                  </a:moveTo>
                  <a:cubicBezTo>
                    <a:pt x="861" y="0"/>
                    <a:pt x="389" y="189"/>
                    <a:pt x="237" y="626"/>
                  </a:cubicBezTo>
                  <a:cubicBezTo>
                    <a:pt x="-707" y="5267"/>
                    <a:pt x="1182" y="10050"/>
                    <a:pt x="5549" y="13640"/>
                  </a:cubicBezTo>
                  <a:cubicBezTo>
                    <a:pt x="7623" y="15494"/>
                    <a:pt x="9714" y="17219"/>
                    <a:pt x="11990" y="18813"/>
                  </a:cubicBezTo>
                  <a:cubicBezTo>
                    <a:pt x="13693" y="20537"/>
                    <a:pt x="16340" y="21470"/>
                    <a:pt x="19190" y="21600"/>
                  </a:cubicBezTo>
                  <a:cubicBezTo>
                    <a:pt x="20826" y="21600"/>
                    <a:pt x="20893" y="20006"/>
                    <a:pt x="19544" y="20006"/>
                  </a:cubicBezTo>
                  <a:cubicBezTo>
                    <a:pt x="19493" y="20006"/>
                    <a:pt x="19443" y="20006"/>
                    <a:pt x="19375" y="20006"/>
                  </a:cubicBezTo>
                  <a:cubicBezTo>
                    <a:pt x="16728" y="20006"/>
                    <a:pt x="14637" y="18541"/>
                    <a:pt x="12934" y="17219"/>
                  </a:cubicBezTo>
                  <a:cubicBezTo>
                    <a:pt x="11046" y="15754"/>
                    <a:pt x="9140" y="14160"/>
                    <a:pt x="7437" y="12577"/>
                  </a:cubicBezTo>
                  <a:cubicBezTo>
                    <a:pt x="4031" y="9259"/>
                    <a:pt x="1367" y="5137"/>
                    <a:pt x="2699" y="1016"/>
                  </a:cubicBezTo>
                  <a:cubicBezTo>
                    <a:pt x="2817" y="390"/>
                    <a:pt x="2058" y="0"/>
                    <a:pt x="135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34" name="Google Shape;491;p11"/>
            <p:cNvSpPr/>
            <p:nvPr/>
          </p:nvSpPr>
          <p:spPr>
            <a:xfrm>
              <a:off x="634922" y="1209435"/>
              <a:ext cx="167170" cy="26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600" fill="norm" stroke="1" extrusionOk="0">
                  <a:moveTo>
                    <a:pt x="1326" y="0"/>
                  </a:moveTo>
                  <a:cubicBezTo>
                    <a:pt x="725" y="0"/>
                    <a:pt x="107" y="245"/>
                    <a:pt x="107" y="726"/>
                  </a:cubicBezTo>
                  <a:cubicBezTo>
                    <a:pt x="-461" y="5283"/>
                    <a:pt x="1243" y="9840"/>
                    <a:pt x="4801" y="13799"/>
                  </a:cubicBezTo>
                  <a:cubicBezTo>
                    <a:pt x="7808" y="17278"/>
                    <a:pt x="12686" y="19796"/>
                    <a:pt x="18700" y="20757"/>
                  </a:cubicBezTo>
                  <a:lnTo>
                    <a:pt x="18700" y="20874"/>
                  </a:lnTo>
                  <a:cubicBezTo>
                    <a:pt x="18700" y="21355"/>
                    <a:pt x="19268" y="21600"/>
                    <a:pt x="19836" y="21600"/>
                  </a:cubicBezTo>
                  <a:cubicBezTo>
                    <a:pt x="20387" y="21600"/>
                    <a:pt x="20955" y="21355"/>
                    <a:pt x="20955" y="20874"/>
                  </a:cubicBezTo>
                  <a:lnTo>
                    <a:pt x="21139" y="20277"/>
                  </a:lnTo>
                  <a:cubicBezTo>
                    <a:pt x="21139" y="19925"/>
                    <a:pt x="20771" y="19562"/>
                    <a:pt x="20204" y="19562"/>
                  </a:cubicBezTo>
                  <a:cubicBezTo>
                    <a:pt x="14390" y="18601"/>
                    <a:pt x="9495" y="16200"/>
                    <a:pt x="6689" y="12838"/>
                  </a:cubicBezTo>
                  <a:cubicBezTo>
                    <a:pt x="3498" y="9125"/>
                    <a:pt x="1995" y="4920"/>
                    <a:pt x="2546" y="726"/>
                  </a:cubicBezTo>
                  <a:cubicBezTo>
                    <a:pt x="2546" y="245"/>
                    <a:pt x="1945" y="0"/>
                    <a:pt x="132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35" name="Google Shape;492;p11"/>
            <p:cNvSpPr/>
            <p:nvPr/>
          </p:nvSpPr>
          <p:spPr>
            <a:xfrm>
              <a:off x="928462" y="1427146"/>
              <a:ext cx="191456" cy="68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5" h="21600" fill="norm" stroke="1" extrusionOk="0">
                  <a:moveTo>
                    <a:pt x="19602" y="0"/>
                  </a:moveTo>
                  <a:cubicBezTo>
                    <a:pt x="19387" y="0"/>
                    <a:pt x="19173" y="207"/>
                    <a:pt x="18987" y="662"/>
                  </a:cubicBezTo>
                  <a:cubicBezTo>
                    <a:pt x="14878" y="10593"/>
                    <a:pt x="9797" y="15848"/>
                    <a:pt x="4644" y="15848"/>
                  </a:cubicBezTo>
                  <a:cubicBezTo>
                    <a:pt x="3527" y="15848"/>
                    <a:pt x="2397" y="15600"/>
                    <a:pt x="1280" y="15103"/>
                  </a:cubicBezTo>
                  <a:cubicBezTo>
                    <a:pt x="1180" y="15021"/>
                    <a:pt x="1080" y="14979"/>
                    <a:pt x="994" y="14979"/>
                  </a:cubicBezTo>
                  <a:cubicBezTo>
                    <a:pt x="-80" y="14979"/>
                    <a:pt x="-409" y="19821"/>
                    <a:pt x="636" y="20690"/>
                  </a:cubicBezTo>
                  <a:cubicBezTo>
                    <a:pt x="1953" y="21269"/>
                    <a:pt x="3284" y="21600"/>
                    <a:pt x="4615" y="21600"/>
                  </a:cubicBezTo>
                  <a:cubicBezTo>
                    <a:pt x="10355" y="21600"/>
                    <a:pt x="15981" y="15931"/>
                    <a:pt x="20432" y="5338"/>
                  </a:cubicBezTo>
                  <a:cubicBezTo>
                    <a:pt x="21191" y="3103"/>
                    <a:pt x="20432" y="0"/>
                    <a:pt x="196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36" name="Google Shape;493;p11"/>
            <p:cNvSpPr/>
            <p:nvPr/>
          </p:nvSpPr>
          <p:spPr>
            <a:xfrm>
              <a:off x="1183433" y="1302967"/>
              <a:ext cx="57932" cy="91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16" h="21600" fill="norm" stroke="1" extrusionOk="0">
                  <a:moveTo>
                    <a:pt x="15969" y="0"/>
                  </a:moveTo>
                  <a:cubicBezTo>
                    <a:pt x="14885" y="0"/>
                    <a:pt x="13981" y="375"/>
                    <a:pt x="13348" y="1061"/>
                  </a:cubicBezTo>
                  <a:cubicBezTo>
                    <a:pt x="12851" y="1779"/>
                    <a:pt x="12851" y="2466"/>
                    <a:pt x="13348" y="3527"/>
                  </a:cubicBezTo>
                  <a:cubicBezTo>
                    <a:pt x="12851" y="4214"/>
                    <a:pt x="11812" y="4932"/>
                    <a:pt x="11315" y="5618"/>
                  </a:cubicBezTo>
                  <a:lnTo>
                    <a:pt x="7745" y="9832"/>
                  </a:lnTo>
                  <a:lnTo>
                    <a:pt x="651" y="18260"/>
                  </a:lnTo>
                  <a:cubicBezTo>
                    <a:pt x="-1157" y="20008"/>
                    <a:pt x="1148" y="21600"/>
                    <a:pt x="3362" y="21600"/>
                  </a:cubicBezTo>
                  <a:cubicBezTo>
                    <a:pt x="4266" y="21600"/>
                    <a:pt x="5124" y="21319"/>
                    <a:pt x="5712" y="20726"/>
                  </a:cubicBezTo>
                  <a:lnTo>
                    <a:pt x="14885" y="10207"/>
                  </a:lnTo>
                  <a:cubicBezTo>
                    <a:pt x="16376" y="8802"/>
                    <a:pt x="17912" y="7023"/>
                    <a:pt x="18952" y="5618"/>
                  </a:cubicBezTo>
                  <a:cubicBezTo>
                    <a:pt x="20443" y="3871"/>
                    <a:pt x="19946" y="1436"/>
                    <a:pt x="17912" y="375"/>
                  </a:cubicBezTo>
                  <a:cubicBezTo>
                    <a:pt x="17189" y="125"/>
                    <a:pt x="16557" y="0"/>
                    <a:pt x="1596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496;p13"/>
          <p:cNvSpPr/>
          <p:nvPr/>
        </p:nvSpPr>
        <p:spPr>
          <a:xfrm>
            <a:off x="-2575" y="-6426"/>
            <a:ext cx="9146700" cy="5149802"/>
          </a:xfrm>
          <a:prstGeom prst="rect">
            <a:avLst/>
          </a:prstGeom>
          <a:gradFill>
            <a:gsLst>
              <a:gs pos="0">
                <a:srgbClr val="CCEBEF"/>
              </a:gs>
              <a:gs pos="100000">
                <a:srgbClr val="6FBFCA"/>
              </a:gs>
            </a:gsLst>
            <a:lin ang="18900044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53" name="Title Text"/>
          <p:cNvSpPr txBox="1"/>
          <p:nvPr>
            <p:ph type="title"/>
          </p:nvPr>
        </p:nvSpPr>
        <p:spPr>
          <a:xfrm>
            <a:off x="719999" y="2005500"/>
            <a:ext cx="2336402" cy="3411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4" name="Body Level One…"/>
          <p:cNvSpPr txBox="1"/>
          <p:nvPr>
            <p:ph type="body" sz="quarter" idx="1"/>
          </p:nvPr>
        </p:nvSpPr>
        <p:spPr>
          <a:xfrm>
            <a:off x="719999" y="2336725"/>
            <a:ext cx="2336402" cy="459301"/>
          </a:xfrm>
          <a:prstGeom prst="rect">
            <a:avLst/>
          </a:prstGeom>
        </p:spPr>
        <p:txBody>
          <a:bodyPr anchor="ctr"/>
          <a:lstStyle>
            <a:lvl1pPr marL="317500" indent="-1778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1pPr>
            <a:lvl2pPr marL="317500" indent="2794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2pPr>
            <a:lvl3pPr marL="317500" indent="7366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3pPr>
            <a:lvl4pPr marL="317500" indent="11938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4pPr>
            <a:lvl5pPr marL="317500" indent="16510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5" name="Google Shape;516;p13"/>
          <p:cNvSpPr/>
          <p:nvPr/>
        </p:nvSpPr>
        <p:spPr>
          <a:xfrm flipH="1">
            <a:off x="8466849" y="1670518"/>
            <a:ext cx="109557" cy="114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02" y="0"/>
                </a:moveTo>
                <a:lnTo>
                  <a:pt x="7833" y="5440"/>
                </a:lnTo>
                <a:lnTo>
                  <a:pt x="0" y="4085"/>
                </a:lnTo>
                <a:lnTo>
                  <a:pt x="3801" y="10901"/>
                </a:lnTo>
                <a:lnTo>
                  <a:pt x="0" y="17494"/>
                </a:lnTo>
                <a:lnTo>
                  <a:pt x="7833" y="16362"/>
                </a:lnTo>
                <a:lnTo>
                  <a:pt x="13302" y="21600"/>
                </a:lnTo>
                <a:lnTo>
                  <a:pt x="14484" y="14097"/>
                </a:lnTo>
                <a:lnTo>
                  <a:pt x="21600" y="10901"/>
                </a:lnTo>
                <a:lnTo>
                  <a:pt x="14484" y="7503"/>
                </a:lnTo>
                <a:lnTo>
                  <a:pt x="1330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56" name="Google Shape;517;p13"/>
          <p:cNvSpPr/>
          <p:nvPr/>
        </p:nvSpPr>
        <p:spPr>
          <a:xfrm flipH="1">
            <a:off x="8831075" y="4675983"/>
            <a:ext cx="50549" cy="54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63" y="0"/>
                </a:moveTo>
                <a:lnTo>
                  <a:pt x="7734" y="5763"/>
                </a:lnTo>
                <a:lnTo>
                  <a:pt x="0" y="4311"/>
                </a:lnTo>
                <a:lnTo>
                  <a:pt x="3615" y="11056"/>
                </a:lnTo>
                <a:lnTo>
                  <a:pt x="0" y="17758"/>
                </a:lnTo>
                <a:lnTo>
                  <a:pt x="7734" y="16307"/>
                </a:lnTo>
                <a:lnTo>
                  <a:pt x="13363" y="21600"/>
                </a:lnTo>
                <a:lnTo>
                  <a:pt x="14415" y="14386"/>
                </a:lnTo>
                <a:lnTo>
                  <a:pt x="21600" y="11056"/>
                </a:lnTo>
                <a:lnTo>
                  <a:pt x="14415" y="7684"/>
                </a:lnTo>
                <a:lnTo>
                  <a:pt x="13363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57" name="Google Shape;518;p13"/>
          <p:cNvSpPr/>
          <p:nvPr/>
        </p:nvSpPr>
        <p:spPr>
          <a:xfrm flipH="1">
            <a:off x="8576398" y="3797384"/>
            <a:ext cx="113198" cy="108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148" y="0"/>
                </a:moveTo>
                <a:lnTo>
                  <a:pt x="5293" y="7919"/>
                </a:lnTo>
                <a:lnTo>
                  <a:pt x="0" y="13425"/>
                </a:lnTo>
                <a:lnTo>
                  <a:pt x="7357" y="14642"/>
                </a:lnTo>
                <a:lnTo>
                  <a:pt x="10810" y="21600"/>
                </a:lnTo>
                <a:lnTo>
                  <a:pt x="14243" y="14642"/>
                </a:lnTo>
                <a:lnTo>
                  <a:pt x="21600" y="13425"/>
                </a:lnTo>
                <a:lnTo>
                  <a:pt x="16307" y="7919"/>
                </a:lnTo>
                <a:lnTo>
                  <a:pt x="17472" y="0"/>
                </a:lnTo>
                <a:lnTo>
                  <a:pt x="10810" y="3842"/>
                </a:lnTo>
                <a:lnTo>
                  <a:pt x="414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58" name="Google Shape;519;p13"/>
          <p:cNvSpPr/>
          <p:nvPr/>
        </p:nvSpPr>
        <p:spPr>
          <a:xfrm flipH="1">
            <a:off x="2354824" y="201681"/>
            <a:ext cx="66183" cy="6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64" y="0"/>
                </a:moveTo>
                <a:lnTo>
                  <a:pt x="7060" y="7454"/>
                </a:lnTo>
                <a:lnTo>
                  <a:pt x="0" y="11164"/>
                </a:lnTo>
                <a:lnTo>
                  <a:pt x="7060" y="14146"/>
                </a:lnTo>
                <a:lnTo>
                  <a:pt x="8633" y="21600"/>
                </a:lnTo>
                <a:lnTo>
                  <a:pt x="13736" y="16001"/>
                </a:lnTo>
                <a:lnTo>
                  <a:pt x="21600" y="17128"/>
                </a:lnTo>
                <a:lnTo>
                  <a:pt x="17685" y="10800"/>
                </a:lnTo>
                <a:lnTo>
                  <a:pt x="21216" y="3710"/>
                </a:lnTo>
                <a:lnTo>
                  <a:pt x="13351" y="5201"/>
                </a:lnTo>
                <a:lnTo>
                  <a:pt x="786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59" name="Google Shape;520;p13"/>
          <p:cNvSpPr/>
          <p:nvPr/>
        </p:nvSpPr>
        <p:spPr>
          <a:xfrm flipH="1">
            <a:off x="270849" y="2770294"/>
            <a:ext cx="80642" cy="85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60" name="Google Shape;521;p13"/>
          <p:cNvSpPr/>
          <p:nvPr/>
        </p:nvSpPr>
        <p:spPr>
          <a:xfrm flipH="1">
            <a:off x="5002927" y="188052"/>
            <a:ext cx="67362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61" name="Google Shape;522;p13"/>
          <p:cNvSpPr/>
          <p:nvPr/>
        </p:nvSpPr>
        <p:spPr>
          <a:xfrm flipH="1">
            <a:off x="456808" y="1386102"/>
            <a:ext cx="54190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62" name="Google Shape;523;p13"/>
          <p:cNvSpPr/>
          <p:nvPr/>
        </p:nvSpPr>
        <p:spPr>
          <a:xfrm flipH="1">
            <a:off x="2838234" y="4882641"/>
            <a:ext cx="84283" cy="87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63" name="Google Shape;524;p13"/>
          <p:cNvSpPr/>
          <p:nvPr/>
        </p:nvSpPr>
        <p:spPr>
          <a:xfrm flipH="1">
            <a:off x="417610" y="4635651"/>
            <a:ext cx="132474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64" name="Google Shape;525;p13"/>
          <p:cNvSpPr/>
          <p:nvPr/>
        </p:nvSpPr>
        <p:spPr>
          <a:xfrm flipH="1">
            <a:off x="6969252" y="4883872"/>
            <a:ext cx="87924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65" name="Google Shape;526;p13"/>
          <p:cNvSpPr/>
          <p:nvPr/>
        </p:nvSpPr>
        <p:spPr>
          <a:xfrm flipH="1">
            <a:off x="8821970" y="2604739"/>
            <a:ext cx="68647" cy="71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66" name="Google Shape;527;p13"/>
          <p:cNvSpPr/>
          <p:nvPr/>
        </p:nvSpPr>
        <p:spPr>
          <a:xfrm flipH="1">
            <a:off x="7571609" y="441100"/>
            <a:ext cx="39732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573" name="Google Shape;528;p13"/>
          <p:cNvGrpSpPr/>
          <p:nvPr/>
        </p:nvGrpSpPr>
        <p:grpSpPr>
          <a:xfrm>
            <a:off x="3618793" y="4815653"/>
            <a:ext cx="1392341" cy="689119"/>
            <a:chOff x="0" y="0"/>
            <a:chExt cx="1392340" cy="689117"/>
          </a:xfrm>
        </p:grpSpPr>
        <p:sp>
          <p:nvSpPr>
            <p:cNvPr id="567" name="Google Shape;529;p13"/>
            <p:cNvSpPr/>
            <p:nvPr/>
          </p:nvSpPr>
          <p:spPr>
            <a:xfrm>
              <a:off x="0" y="0"/>
              <a:ext cx="1392341" cy="689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68" name="Google Shape;530;p13"/>
            <p:cNvSpPr/>
            <p:nvPr/>
          </p:nvSpPr>
          <p:spPr>
            <a:xfrm>
              <a:off x="676322" y="92222"/>
              <a:ext cx="82864" cy="51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69" name="Google Shape;531;p13"/>
            <p:cNvSpPr/>
            <p:nvPr/>
          </p:nvSpPr>
          <p:spPr>
            <a:xfrm>
              <a:off x="443809" y="99522"/>
              <a:ext cx="157566" cy="201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70" name="Google Shape;532;p13"/>
            <p:cNvSpPr/>
            <p:nvPr/>
          </p:nvSpPr>
          <p:spPr>
            <a:xfrm>
              <a:off x="1146593" y="167655"/>
              <a:ext cx="138651" cy="281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71" name="Google Shape;533;p13"/>
            <p:cNvSpPr/>
            <p:nvPr/>
          </p:nvSpPr>
          <p:spPr>
            <a:xfrm>
              <a:off x="88227" y="350882"/>
              <a:ext cx="125364" cy="111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72" name="Google Shape;534;p13"/>
            <p:cNvSpPr/>
            <p:nvPr/>
          </p:nvSpPr>
          <p:spPr>
            <a:xfrm>
              <a:off x="880024" y="53289"/>
              <a:ext cx="183389" cy="81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580" name="Google Shape;535;p13"/>
          <p:cNvGrpSpPr/>
          <p:nvPr/>
        </p:nvGrpSpPr>
        <p:grpSpPr>
          <a:xfrm>
            <a:off x="8420000" y="184282"/>
            <a:ext cx="1519280" cy="751908"/>
            <a:chOff x="0" y="0"/>
            <a:chExt cx="1519279" cy="751907"/>
          </a:xfrm>
        </p:grpSpPr>
        <p:sp>
          <p:nvSpPr>
            <p:cNvPr id="574" name="Google Shape;536;p13"/>
            <p:cNvSpPr/>
            <p:nvPr/>
          </p:nvSpPr>
          <p:spPr>
            <a:xfrm flipH="1">
              <a:off x="0" y="0"/>
              <a:ext cx="1519280" cy="751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75" name="Google Shape;537;p13"/>
            <p:cNvSpPr/>
            <p:nvPr/>
          </p:nvSpPr>
          <p:spPr>
            <a:xfrm flipH="1">
              <a:off x="690878" y="100625"/>
              <a:ext cx="90419" cy="56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76" name="Google Shape;538;p13"/>
            <p:cNvSpPr/>
            <p:nvPr/>
          </p:nvSpPr>
          <p:spPr>
            <a:xfrm flipH="1">
              <a:off x="863077" y="108590"/>
              <a:ext cx="171932" cy="22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77" name="Google Shape;539;p13"/>
            <p:cNvSpPr/>
            <p:nvPr/>
          </p:nvSpPr>
          <p:spPr>
            <a:xfrm flipH="1">
              <a:off x="116860" y="182931"/>
              <a:ext cx="151292" cy="30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78" name="Google Shape;540;p13"/>
            <p:cNvSpPr/>
            <p:nvPr/>
          </p:nvSpPr>
          <p:spPr>
            <a:xfrm flipH="1">
              <a:off x="1286216" y="382853"/>
              <a:ext cx="136793" cy="121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79" name="Google Shape;541;p13"/>
            <p:cNvSpPr/>
            <p:nvPr/>
          </p:nvSpPr>
          <p:spPr>
            <a:xfrm flipH="1">
              <a:off x="358915" y="58145"/>
              <a:ext cx="200109" cy="88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587" name="Google Shape;542;p13"/>
          <p:cNvGrpSpPr/>
          <p:nvPr/>
        </p:nvGrpSpPr>
        <p:grpSpPr>
          <a:xfrm>
            <a:off x="-712463" y="-256433"/>
            <a:ext cx="2314710" cy="1145609"/>
            <a:chOff x="0" y="0"/>
            <a:chExt cx="2314709" cy="1145607"/>
          </a:xfrm>
        </p:grpSpPr>
        <p:sp>
          <p:nvSpPr>
            <p:cNvPr id="581" name="Google Shape;543;p13"/>
            <p:cNvSpPr/>
            <p:nvPr/>
          </p:nvSpPr>
          <p:spPr>
            <a:xfrm>
              <a:off x="-1" y="0"/>
              <a:ext cx="2314711" cy="1145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82" name="Google Shape;544;p13"/>
            <p:cNvSpPr/>
            <p:nvPr/>
          </p:nvSpPr>
          <p:spPr>
            <a:xfrm>
              <a:off x="1124358" y="153312"/>
              <a:ext cx="137759" cy="86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83" name="Google Shape;545;p13"/>
            <p:cNvSpPr/>
            <p:nvPr/>
          </p:nvSpPr>
          <p:spPr>
            <a:xfrm>
              <a:off x="737814" y="165449"/>
              <a:ext cx="261947" cy="33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84" name="Google Shape;546;p13"/>
            <p:cNvSpPr/>
            <p:nvPr/>
          </p:nvSpPr>
          <p:spPr>
            <a:xfrm>
              <a:off x="1906165" y="278714"/>
              <a:ext cx="230502" cy="468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85" name="Google Shape;547;p13"/>
            <p:cNvSpPr/>
            <p:nvPr/>
          </p:nvSpPr>
          <p:spPr>
            <a:xfrm>
              <a:off x="146674" y="583315"/>
              <a:ext cx="208412" cy="18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86" name="Google Shape;548;p13"/>
            <p:cNvSpPr/>
            <p:nvPr/>
          </p:nvSpPr>
          <p:spPr>
            <a:xfrm>
              <a:off x="1463005" y="88590"/>
              <a:ext cx="304876" cy="135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594" name="Google Shape;549;p13"/>
          <p:cNvGrpSpPr/>
          <p:nvPr/>
        </p:nvGrpSpPr>
        <p:grpSpPr>
          <a:xfrm>
            <a:off x="8077457" y="526835"/>
            <a:ext cx="1519280" cy="751908"/>
            <a:chOff x="0" y="0"/>
            <a:chExt cx="1519279" cy="751907"/>
          </a:xfrm>
        </p:grpSpPr>
        <p:sp>
          <p:nvSpPr>
            <p:cNvPr id="588" name="Google Shape;550;p13"/>
            <p:cNvSpPr/>
            <p:nvPr/>
          </p:nvSpPr>
          <p:spPr>
            <a:xfrm flipH="1">
              <a:off x="0" y="0"/>
              <a:ext cx="1519280" cy="751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89" name="Google Shape;551;p13"/>
            <p:cNvSpPr/>
            <p:nvPr/>
          </p:nvSpPr>
          <p:spPr>
            <a:xfrm flipH="1">
              <a:off x="690878" y="100625"/>
              <a:ext cx="90419" cy="56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90" name="Google Shape;552;p13"/>
            <p:cNvSpPr/>
            <p:nvPr/>
          </p:nvSpPr>
          <p:spPr>
            <a:xfrm flipH="1">
              <a:off x="863077" y="108590"/>
              <a:ext cx="171932" cy="22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91" name="Google Shape;553;p13"/>
            <p:cNvSpPr/>
            <p:nvPr/>
          </p:nvSpPr>
          <p:spPr>
            <a:xfrm flipH="1">
              <a:off x="116860" y="182931"/>
              <a:ext cx="151292" cy="30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92" name="Google Shape;554;p13"/>
            <p:cNvSpPr/>
            <p:nvPr/>
          </p:nvSpPr>
          <p:spPr>
            <a:xfrm flipH="1">
              <a:off x="1286216" y="382853"/>
              <a:ext cx="136793" cy="121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93" name="Google Shape;555;p13"/>
            <p:cNvSpPr/>
            <p:nvPr/>
          </p:nvSpPr>
          <p:spPr>
            <a:xfrm flipH="1">
              <a:off x="358915" y="58145"/>
              <a:ext cx="200109" cy="88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557;p14"/>
          <p:cNvSpPr/>
          <p:nvPr/>
        </p:nvSpPr>
        <p:spPr>
          <a:xfrm flipH="1">
            <a:off x="-2576" y="-6426"/>
            <a:ext cx="9146701" cy="5149802"/>
          </a:xfrm>
          <a:prstGeom prst="rect">
            <a:avLst/>
          </a:prstGeom>
          <a:gradFill>
            <a:gsLst>
              <a:gs pos="0">
                <a:srgbClr val="C2ECF1">
                  <a:alpha val="62352"/>
                </a:srgbClr>
              </a:gs>
              <a:gs pos="100000">
                <a:srgbClr val="30585A"/>
              </a:gs>
            </a:gsLst>
            <a:lin ang="18900044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0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grpSp>
        <p:nvGrpSpPr>
          <p:cNvPr id="606" name="Google Shape;559;p14"/>
          <p:cNvGrpSpPr/>
          <p:nvPr/>
        </p:nvGrpSpPr>
        <p:grpSpPr>
          <a:xfrm>
            <a:off x="4516892" y="4945942"/>
            <a:ext cx="136560" cy="263229"/>
            <a:chOff x="0" y="0"/>
            <a:chExt cx="136559" cy="263228"/>
          </a:xfrm>
        </p:grpSpPr>
        <p:sp>
          <p:nvSpPr>
            <p:cNvPr id="604" name="Google Shape;560;p14"/>
            <p:cNvSpPr/>
            <p:nvPr/>
          </p:nvSpPr>
          <p:spPr>
            <a:xfrm>
              <a:off x="0" y="0"/>
              <a:ext cx="136560" cy="263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4" h="21600" fill="norm" stroke="1" extrusionOk="0">
                  <a:moveTo>
                    <a:pt x="9113" y="0"/>
                  </a:moveTo>
                  <a:cubicBezTo>
                    <a:pt x="9113" y="0"/>
                    <a:pt x="-3805" y="9404"/>
                    <a:pt x="1120" y="17134"/>
                  </a:cubicBezTo>
                  <a:cubicBezTo>
                    <a:pt x="3207" y="20251"/>
                    <a:pt x="6150" y="21600"/>
                    <a:pt x="8967" y="21600"/>
                  </a:cubicBezTo>
                  <a:cubicBezTo>
                    <a:pt x="13162" y="21600"/>
                    <a:pt x="17044" y="18632"/>
                    <a:pt x="17315" y="14099"/>
                  </a:cubicBezTo>
                  <a:cubicBezTo>
                    <a:pt x="17795" y="6678"/>
                    <a:pt x="9113" y="0"/>
                    <a:pt x="911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05" name="Google Shape;561;p14"/>
            <p:cNvSpPr/>
            <p:nvPr/>
          </p:nvSpPr>
          <p:spPr>
            <a:xfrm>
              <a:off x="28532" y="84509"/>
              <a:ext cx="32550" cy="115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05" h="21600" fill="norm" stroke="1" extrusionOk="0">
                  <a:moveTo>
                    <a:pt x="12683" y="0"/>
                  </a:moveTo>
                  <a:cubicBezTo>
                    <a:pt x="10091" y="0"/>
                    <a:pt x="7787" y="614"/>
                    <a:pt x="6827" y="1473"/>
                  </a:cubicBezTo>
                  <a:cubicBezTo>
                    <a:pt x="-661" y="7670"/>
                    <a:pt x="-1813" y="13899"/>
                    <a:pt x="2507" y="20097"/>
                  </a:cubicBezTo>
                  <a:cubicBezTo>
                    <a:pt x="3371" y="21170"/>
                    <a:pt x="5483" y="21600"/>
                    <a:pt x="7883" y="21600"/>
                  </a:cubicBezTo>
                  <a:cubicBezTo>
                    <a:pt x="8555" y="21600"/>
                    <a:pt x="9323" y="21569"/>
                    <a:pt x="10091" y="21477"/>
                  </a:cubicBezTo>
                  <a:cubicBezTo>
                    <a:pt x="13355" y="21477"/>
                    <a:pt x="15467" y="20097"/>
                    <a:pt x="14411" y="19053"/>
                  </a:cubicBezTo>
                  <a:cubicBezTo>
                    <a:pt x="11147" y="13561"/>
                    <a:pt x="12299" y="8039"/>
                    <a:pt x="18731" y="2516"/>
                  </a:cubicBezTo>
                  <a:cubicBezTo>
                    <a:pt x="19787" y="1473"/>
                    <a:pt x="17675" y="430"/>
                    <a:pt x="14411" y="92"/>
                  </a:cubicBezTo>
                  <a:cubicBezTo>
                    <a:pt x="13835" y="31"/>
                    <a:pt x="13259" y="0"/>
                    <a:pt x="1268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609" name="Google Shape;562;p14"/>
          <p:cNvGrpSpPr/>
          <p:nvPr/>
        </p:nvGrpSpPr>
        <p:grpSpPr>
          <a:xfrm>
            <a:off x="8880992" y="2080514"/>
            <a:ext cx="136582" cy="261421"/>
            <a:chOff x="0" y="0"/>
            <a:chExt cx="136580" cy="261420"/>
          </a:xfrm>
        </p:grpSpPr>
        <p:sp>
          <p:nvSpPr>
            <p:cNvPr id="607" name="Google Shape;563;p14"/>
            <p:cNvSpPr/>
            <p:nvPr/>
          </p:nvSpPr>
          <p:spPr>
            <a:xfrm>
              <a:off x="-1" y="0"/>
              <a:ext cx="136582" cy="26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0" h="21600" fill="norm" stroke="1" extrusionOk="0">
                  <a:moveTo>
                    <a:pt x="8984" y="0"/>
                  </a:moveTo>
                  <a:cubicBezTo>
                    <a:pt x="8984" y="0"/>
                    <a:pt x="-3832" y="9469"/>
                    <a:pt x="1151" y="17103"/>
                  </a:cubicBezTo>
                  <a:cubicBezTo>
                    <a:pt x="3178" y="20255"/>
                    <a:pt x="6155" y="21600"/>
                    <a:pt x="9027" y="21600"/>
                  </a:cubicBezTo>
                  <a:cubicBezTo>
                    <a:pt x="13250" y="21600"/>
                    <a:pt x="17240" y="18666"/>
                    <a:pt x="17536" y="14196"/>
                  </a:cubicBezTo>
                  <a:cubicBezTo>
                    <a:pt x="17768" y="6711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08" name="Google Shape;564;p14"/>
            <p:cNvSpPr/>
            <p:nvPr/>
          </p:nvSpPr>
          <p:spPr>
            <a:xfrm>
              <a:off x="23130" y="84838"/>
              <a:ext cx="41384" cy="106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5" h="21600" fill="norm" stroke="1" extrusionOk="0">
                  <a:moveTo>
                    <a:pt x="13255" y="0"/>
                  </a:moveTo>
                  <a:cubicBezTo>
                    <a:pt x="11486" y="0"/>
                    <a:pt x="9938" y="435"/>
                    <a:pt x="9422" y="1172"/>
                  </a:cubicBezTo>
                  <a:cubicBezTo>
                    <a:pt x="280" y="6430"/>
                    <a:pt x="-2226" y="13596"/>
                    <a:pt x="1976" y="19993"/>
                  </a:cubicBezTo>
                  <a:cubicBezTo>
                    <a:pt x="2640" y="20897"/>
                    <a:pt x="4999" y="21600"/>
                    <a:pt x="7210" y="21600"/>
                  </a:cubicBezTo>
                  <a:cubicBezTo>
                    <a:pt x="7652" y="21600"/>
                    <a:pt x="8169" y="21567"/>
                    <a:pt x="8537" y="21500"/>
                  </a:cubicBezTo>
                  <a:cubicBezTo>
                    <a:pt x="11044" y="21098"/>
                    <a:pt x="12739" y="19993"/>
                    <a:pt x="11855" y="18854"/>
                  </a:cubicBezTo>
                  <a:cubicBezTo>
                    <a:pt x="8537" y="13596"/>
                    <a:pt x="10233" y="7937"/>
                    <a:pt x="17678" y="3416"/>
                  </a:cubicBezTo>
                  <a:cubicBezTo>
                    <a:pt x="19374" y="2277"/>
                    <a:pt x="18489" y="1172"/>
                    <a:pt x="16057" y="402"/>
                  </a:cubicBezTo>
                  <a:cubicBezTo>
                    <a:pt x="15172" y="134"/>
                    <a:pt x="14140" y="0"/>
                    <a:pt x="13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612" name="Google Shape;565;p14"/>
          <p:cNvGrpSpPr/>
          <p:nvPr/>
        </p:nvGrpSpPr>
        <p:grpSpPr>
          <a:xfrm>
            <a:off x="7332081" y="5077185"/>
            <a:ext cx="134724" cy="263230"/>
            <a:chOff x="0" y="0"/>
            <a:chExt cx="134723" cy="263228"/>
          </a:xfrm>
        </p:grpSpPr>
        <p:sp>
          <p:nvSpPr>
            <p:cNvPr id="610" name="Google Shape;566;p14"/>
            <p:cNvSpPr/>
            <p:nvPr/>
          </p:nvSpPr>
          <p:spPr>
            <a:xfrm>
              <a:off x="-1" y="0"/>
              <a:ext cx="134725" cy="263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01" h="21600" fill="norm" stroke="1" extrusionOk="0">
                  <a:moveTo>
                    <a:pt x="8984" y="0"/>
                  </a:moveTo>
                  <a:cubicBezTo>
                    <a:pt x="8984" y="0"/>
                    <a:pt x="-3832" y="9417"/>
                    <a:pt x="1151" y="17148"/>
                  </a:cubicBezTo>
                  <a:cubicBezTo>
                    <a:pt x="3157" y="20264"/>
                    <a:pt x="6071" y="21600"/>
                    <a:pt x="8900" y="21600"/>
                  </a:cubicBezTo>
                  <a:cubicBezTo>
                    <a:pt x="13081" y="21600"/>
                    <a:pt x="17008" y="18645"/>
                    <a:pt x="17282" y="14112"/>
                  </a:cubicBezTo>
                  <a:cubicBezTo>
                    <a:pt x="17768" y="6678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11" name="Google Shape;567;p14"/>
            <p:cNvSpPr/>
            <p:nvPr/>
          </p:nvSpPr>
          <p:spPr>
            <a:xfrm>
              <a:off x="31648" y="78919"/>
              <a:ext cx="40825" cy="104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6" h="21600" fill="norm" stroke="1" extrusionOk="0">
                  <a:moveTo>
                    <a:pt x="14835" y="0"/>
                  </a:moveTo>
                  <a:cubicBezTo>
                    <a:pt x="12760" y="0"/>
                    <a:pt x="10761" y="341"/>
                    <a:pt x="10069" y="887"/>
                  </a:cubicBezTo>
                  <a:cubicBezTo>
                    <a:pt x="615" y="6654"/>
                    <a:pt x="-1999" y="13547"/>
                    <a:pt x="1460" y="20099"/>
                  </a:cubicBezTo>
                  <a:cubicBezTo>
                    <a:pt x="2152" y="21156"/>
                    <a:pt x="4074" y="21600"/>
                    <a:pt x="5995" y="21600"/>
                  </a:cubicBezTo>
                  <a:cubicBezTo>
                    <a:pt x="8993" y="21600"/>
                    <a:pt x="11991" y="20542"/>
                    <a:pt x="10992" y="18938"/>
                  </a:cubicBezTo>
                  <a:cubicBezTo>
                    <a:pt x="8378" y="13547"/>
                    <a:pt x="10992" y="7814"/>
                    <a:pt x="18755" y="3208"/>
                  </a:cubicBezTo>
                  <a:cubicBezTo>
                    <a:pt x="19601" y="2047"/>
                    <a:pt x="18755" y="887"/>
                    <a:pt x="16987" y="136"/>
                  </a:cubicBezTo>
                  <a:cubicBezTo>
                    <a:pt x="16296" y="34"/>
                    <a:pt x="15527" y="0"/>
                    <a:pt x="1483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615" name="Google Shape;568;p14"/>
          <p:cNvGrpSpPr/>
          <p:nvPr/>
        </p:nvGrpSpPr>
        <p:grpSpPr>
          <a:xfrm>
            <a:off x="8445606" y="127752"/>
            <a:ext cx="136581" cy="261421"/>
            <a:chOff x="0" y="0"/>
            <a:chExt cx="136580" cy="261420"/>
          </a:xfrm>
        </p:grpSpPr>
        <p:sp>
          <p:nvSpPr>
            <p:cNvPr id="613" name="Google Shape;569;p14"/>
            <p:cNvSpPr/>
            <p:nvPr/>
          </p:nvSpPr>
          <p:spPr>
            <a:xfrm>
              <a:off x="-1" y="0"/>
              <a:ext cx="136582" cy="26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0" h="21600" fill="norm" stroke="1" extrusionOk="0">
                  <a:moveTo>
                    <a:pt x="8984" y="0"/>
                  </a:moveTo>
                  <a:cubicBezTo>
                    <a:pt x="8984" y="0"/>
                    <a:pt x="-3832" y="9469"/>
                    <a:pt x="1151" y="17103"/>
                  </a:cubicBezTo>
                  <a:cubicBezTo>
                    <a:pt x="3178" y="20255"/>
                    <a:pt x="6155" y="21600"/>
                    <a:pt x="9027" y="21600"/>
                  </a:cubicBezTo>
                  <a:cubicBezTo>
                    <a:pt x="13250" y="21600"/>
                    <a:pt x="17240" y="18666"/>
                    <a:pt x="17536" y="14196"/>
                  </a:cubicBezTo>
                  <a:cubicBezTo>
                    <a:pt x="17768" y="6711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14" name="Google Shape;570;p14"/>
            <p:cNvSpPr/>
            <p:nvPr/>
          </p:nvSpPr>
          <p:spPr>
            <a:xfrm>
              <a:off x="23130" y="84838"/>
              <a:ext cx="41384" cy="106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5" h="21600" fill="norm" stroke="1" extrusionOk="0">
                  <a:moveTo>
                    <a:pt x="13255" y="0"/>
                  </a:moveTo>
                  <a:cubicBezTo>
                    <a:pt x="11486" y="0"/>
                    <a:pt x="9938" y="435"/>
                    <a:pt x="9422" y="1172"/>
                  </a:cubicBezTo>
                  <a:cubicBezTo>
                    <a:pt x="280" y="6430"/>
                    <a:pt x="-2226" y="13596"/>
                    <a:pt x="1976" y="19993"/>
                  </a:cubicBezTo>
                  <a:cubicBezTo>
                    <a:pt x="2640" y="20897"/>
                    <a:pt x="4999" y="21600"/>
                    <a:pt x="7210" y="21600"/>
                  </a:cubicBezTo>
                  <a:cubicBezTo>
                    <a:pt x="7652" y="21600"/>
                    <a:pt x="8169" y="21567"/>
                    <a:pt x="8537" y="21500"/>
                  </a:cubicBezTo>
                  <a:cubicBezTo>
                    <a:pt x="11044" y="21098"/>
                    <a:pt x="12739" y="19993"/>
                    <a:pt x="11855" y="18854"/>
                  </a:cubicBezTo>
                  <a:cubicBezTo>
                    <a:pt x="8537" y="13596"/>
                    <a:pt x="10233" y="7937"/>
                    <a:pt x="17678" y="3416"/>
                  </a:cubicBezTo>
                  <a:cubicBezTo>
                    <a:pt x="19374" y="2277"/>
                    <a:pt x="18489" y="1172"/>
                    <a:pt x="16057" y="402"/>
                  </a:cubicBezTo>
                  <a:cubicBezTo>
                    <a:pt x="15172" y="134"/>
                    <a:pt x="14140" y="0"/>
                    <a:pt x="13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16" name="Google Shape;571;p14"/>
          <p:cNvSpPr/>
          <p:nvPr/>
        </p:nvSpPr>
        <p:spPr>
          <a:xfrm flipH="1">
            <a:off x="1365720" y="4813942"/>
            <a:ext cx="109556" cy="114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02" y="0"/>
                </a:moveTo>
                <a:lnTo>
                  <a:pt x="7833" y="5440"/>
                </a:lnTo>
                <a:lnTo>
                  <a:pt x="0" y="4085"/>
                </a:lnTo>
                <a:lnTo>
                  <a:pt x="3801" y="10901"/>
                </a:lnTo>
                <a:lnTo>
                  <a:pt x="0" y="17494"/>
                </a:lnTo>
                <a:lnTo>
                  <a:pt x="7833" y="16362"/>
                </a:lnTo>
                <a:lnTo>
                  <a:pt x="13302" y="21600"/>
                </a:lnTo>
                <a:lnTo>
                  <a:pt x="14484" y="14097"/>
                </a:lnTo>
                <a:lnTo>
                  <a:pt x="21600" y="10901"/>
                </a:lnTo>
                <a:lnTo>
                  <a:pt x="14484" y="7503"/>
                </a:lnTo>
                <a:lnTo>
                  <a:pt x="1330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17" name="Google Shape;572;p14"/>
          <p:cNvSpPr/>
          <p:nvPr/>
        </p:nvSpPr>
        <p:spPr>
          <a:xfrm flipH="1">
            <a:off x="8841457" y="3604943"/>
            <a:ext cx="80642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18" name="Google Shape;573;p14"/>
          <p:cNvSpPr/>
          <p:nvPr/>
        </p:nvSpPr>
        <p:spPr>
          <a:xfrm flipH="1">
            <a:off x="2459048" y="222964"/>
            <a:ext cx="67361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19" name="Google Shape;574;p14"/>
          <p:cNvSpPr/>
          <p:nvPr/>
        </p:nvSpPr>
        <p:spPr>
          <a:xfrm flipH="1">
            <a:off x="6200902" y="4890289"/>
            <a:ext cx="54190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20" name="Google Shape;575;p14"/>
          <p:cNvSpPr/>
          <p:nvPr/>
        </p:nvSpPr>
        <p:spPr>
          <a:xfrm flipH="1">
            <a:off x="6884178" y="206141"/>
            <a:ext cx="84283" cy="87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21" name="Google Shape;576;p14"/>
          <p:cNvSpPr/>
          <p:nvPr/>
        </p:nvSpPr>
        <p:spPr>
          <a:xfrm flipH="1">
            <a:off x="313508" y="3966747"/>
            <a:ext cx="87924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22" name="Google Shape;577;p14"/>
          <p:cNvSpPr/>
          <p:nvPr/>
        </p:nvSpPr>
        <p:spPr>
          <a:xfrm flipH="1">
            <a:off x="8847501" y="1017826"/>
            <a:ext cx="68647" cy="71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23" name="Google Shape;578;p14"/>
          <p:cNvSpPr/>
          <p:nvPr/>
        </p:nvSpPr>
        <p:spPr>
          <a:xfrm flipH="1">
            <a:off x="2646116" y="4851213"/>
            <a:ext cx="39732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661" name="Google Shape;579;p14"/>
          <p:cNvGrpSpPr/>
          <p:nvPr/>
        </p:nvGrpSpPr>
        <p:grpSpPr>
          <a:xfrm>
            <a:off x="-1117425" y="-1587805"/>
            <a:ext cx="2982298" cy="3180271"/>
            <a:chOff x="0" y="0"/>
            <a:chExt cx="2982297" cy="3180270"/>
          </a:xfrm>
        </p:grpSpPr>
        <p:grpSp>
          <p:nvGrpSpPr>
            <p:cNvPr id="659" name="Google Shape;580;p14"/>
            <p:cNvGrpSpPr/>
            <p:nvPr/>
          </p:nvGrpSpPr>
          <p:grpSpPr>
            <a:xfrm>
              <a:off x="-1" y="-1"/>
              <a:ext cx="2982298" cy="3180272"/>
              <a:chOff x="0" y="0"/>
              <a:chExt cx="2982297" cy="3180270"/>
            </a:xfrm>
          </p:grpSpPr>
          <p:sp>
            <p:nvSpPr>
              <p:cNvPr id="624" name="Google Shape;581;p14"/>
              <p:cNvSpPr/>
              <p:nvPr/>
            </p:nvSpPr>
            <p:spPr>
              <a:xfrm flipH="1">
                <a:off x="-1" y="0"/>
                <a:ext cx="2982298" cy="19143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46" h="21600" fill="norm" stroke="1" extrusionOk="0">
                    <a:moveTo>
                      <a:pt x="14716" y="0"/>
                    </a:moveTo>
                    <a:cubicBezTo>
                      <a:pt x="13076" y="0"/>
                      <a:pt x="12154" y="2706"/>
                      <a:pt x="12154" y="2706"/>
                    </a:cubicBezTo>
                    <a:cubicBezTo>
                      <a:pt x="12154" y="2706"/>
                      <a:pt x="11637" y="192"/>
                      <a:pt x="10017" y="192"/>
                    </a:cubicBezTo>
                    <a:cubicBezTo>
                      <a:pt x="9928" y="192"/>
                      <a:pt x="9836" y="200"/>
                      <a:pt x="9740" y="216"/>
                    </a:cubicBezTo>
                    <a:cubicBezTo>
                      <a:pt x="7889" y="525"/>
                      <a:pt x="7451" y="3428"/>
                      <a:pt x="7451" y="3428"/>
                    </a:cubicBezTo>
                    <a:cubicBezTo>
                      <a:pt x="7451" y="3428"/>
                      <a:pt x="6681" y="1181"/>
                      <a:pt x="5324" y="1181"/>
                    </a:cubicBezTo>
                    <a:cubicBezTo>
                      <a:pt x="5059" y="1181"/>
                      <a:pt x="4771" y="1267"/>
                      <a:pt x="4461" y="1472"/>
                    </a:cubicBezTo>
                    <a:cubicBezTo>
                      <a:pt x="2573" y="2706"/>
                      <a:pt x="2923" y="6372"/>
                      <a:pt x="2923" y="6372"/>
                    </a:cubicBezTo>
                    <a:cubicBezTo>
                      <a:pt x="2923" y="6372"/>
                      <a:pt x="2448" y="6103"/>
                      <a:pt x="1895" y="6103"/>
                    </a:cubicBezTo>
                    <a:cubicBezTo>
                      <a:pt x="1331" y="6103"/>
                      <a:pt x="688" y="6381"/>
                      <a:pt x="384" y="7503"/>
                    </a:cubicBezTo>
                    <a:cubicBezTo>
                      <a:pt x="21" y="8780"/>
                      <a:pt x="222" y="10261"/>
                      <a:pt x="847" y="11187"/>
                    </a:cubicBezTo>
                    <a:cubicBezTo>
                      <a:pt x="-466" y="13102"/>
                      <a:pt x="-29" y="15470"/>
                      <a:pt x="659" y="16622"/>
                    </a:cubicBezTo>
                    <a:cubicBezTo>
                      <a:pt x="910" y="17035"/>
                      <a:pt x="1286" y="17165"/>
                      <a:pt x="1665" y="17165"/>
                    </a:cubicBezTo>
                    <a:cubicBezTo>
                      <a:pt x="2323" y="17165"/>
                      <a:pt x="2986" y="16766"/>
                      <a:pt x="2986" y="16766"/>
                    </a:cubicBezTo>
                    <a:cubicBezTo>
                      <a:pt x="2986" y="16766"/>
                      <a:pt x="3273" y="20595"/>
                      <a:pt x="5062" y="21069"/>
                    </a:cubicBezTo>
                    <a:cubicBezTo>
                      <a:pt x="5172" y="21096"/>
                      <a:pt x="5278" y="21109"/>
                      <a:pt x="5382" y="21109"/>
                    </a:cubicBezTo>
                    <a:cubicBezTo>
                      <a:pt x="6952" y="21109"/>
                      <a:pt x="7701" y="18063"/>
                      <a:pt x="7701" y="18063"/>
                    </a:cubicBezTo>
                    <a:cubicBezTo>
                      <a:pt x="7701" y="18063"/>
                      <a:pt x="8136" y="20851"/>
                      <a:pt x="9566" y="20851"/>
                    </a:cubicBezTo>
                    <a:cubicBezTo>
                      <a:pt x="9610" y="20851"/>
                      <a:pt x="9656" y="20847"/>
                      <a:pt x="9703" y="20842"/>
                    </a:cubicBezTo>
                    <a:cubicBezTo>
                      <a:pt x="11241" y="20637"/>
                      <a:pt x="11654" y="18784"/>
                      <a:pt x="11654" y="18784"/>
                    </a:cubicBezTo>
                    <a:cubicBezTo>
                      <a:pt x="11654" y="18784"/>
                      <a:pt x="12423" y="21600"/>
                      <a:pt x="13928" y="21600"/>
                    </a:cubicBezTo>
                    <a:cubicBezTo>
                      <a:pt x="14139" y="21600"/>
                      <a:pt x="14365" y="21545"/>
                      <a:pt x="14606" y="21419"/>
                    </a:cubicBezTo>
                    <a:cubicBezTo>
                      <a:pt x="16557" y="20390"/>
                      <a:pt x="16369" y="16561"/>
                      <a:pt x="16369" y="16561"/>
                    </a:cubicBezTo>
                    <a:cubicBezTo>
                      <a:pt x="16369" y="16561"/>
                      <a:pt x="17267" y="17211"/>
                      <a:pt x="18138" y="17211"/>
                    </a:cubicBezTo>
                    <a:cubicBezTo>
                      <a:pt x="18762" y="17211"/>
                      <a:pt x="19373" y="16878"/>
                      <a:pt x="19633" y="15737"/>
                    </a:cubicBezTo>
                    <a:cubicBezTo>
                      <a:pt x="20009" y="14172"/>
                      <a:pt x="19747" y="12381"/>
                      <a:pt x="18970" y="11292"/>
                    </a:cubicBezTo>
                    <a:cubicBezTo>
                      <a:pt x="18970" y="11292"/>
                      <a:pt x="21134" y="8842"/>
                      <a:pt x="20222" y="6330"/>
                    </a:cubicBezTo>
                    <a:cubicBezTo>
                      <a:pt x="19766" y="5048"/>
                      <a:pt x="18960" y="4731"/>
                      <a:pt x="18276" y="4731"/>
                    </a:cubicBezTo>
                    <a:cubicBezTo>
                      <a:pt x="17609" y="4731"/>
                      <a:pt x="17057" y="5033"/>
                      <a:pt x="17057" y="5033"/>
                    </a:cubicBezTo>
                    <a:cubicBezTo>
                      <a:pt x="17057" y="5033"/>
                      <a:pt x="17395" y="958"/>
                      <a:pt x="15355" y="134"/>
                    </a:cubicBezTo>
                    <a:cubicBezTo>
                      <a:pt x="15132" y="40"/>
                      <a:pt x="14918" y="0"/>
                      <a:pt x="147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25" name="Google Shape;582;p14"/>
              <p:cNvSpPr/>
              <p:nvPr/>
            </p:nvSpPr>
            <p:spPr>
              <a:xfrm flipH="1">
                <a:off x="1931849" y="2013187"/>
                <a:ext cx="132971" cy="2599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01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398"/>
                      <a:pt x="1151" y="17124"/>
                    </a:cubicBezTo>
                    <a:cubicBezTo>
                      <a:pt x="3157" y="20252"/>
                      <a:pt x="6134" y="21600"/>
                      <a:pt x="9006" y="21600"/>
                    </a:cubicBezTo>
                    <a:cubicBezTo>
                      <a:pt x="13207" y="21600"/>
                      <a:pt x="17156" y="18674"/>
                      <a:pt x="17282" y="14252"/>
                    </a:cubicBezTo>
                    <a:cubicBezTo>
                      <a:pt x="17768" y="6822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26" name="Google Shape;583;p14"/>
              <p:cNvSpPr/>
              <p:nvPr/>
            </p:nvSpPr>
            <p:spPr>
              <a:xfrm flipH="1">
                <a:off x="1256783" y="2109903"/>
                <a:ext cx="134783" cy="259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34" h="21600" fill="norm" stroke="1" extrusionOk="0">
                    <a:moveTo>
                      <a:pt x="9113" y="0"/>
                    </a:moveTo>
                    <a:cubicBezTo>
                      <a:pt x="9113" y="0"/>
                      <a:pt x="-3805" y="9404"/>
                      <a:pt x="1120" y="17134"/>
                    </a:cubicBezTo>
                    <a:cubicBezTo>
                      <a:pt x="3207" y="20251"/>
                      <a:pt x="6150" y="21600"/>
                      <a:pt x="8967" y="21600"/>
                    </a:cubicBezTo>
                    <a:cubicBezTo>
                      <a:pt x="13162" y="21600"/>
                      <a:pt x="17044" y="18632"/>
                      <a:pt x="17315" y="14099"/>
                    </a:cubicBezTo>
                    <a:cubicBezTo>
                      <a:pt x="17795" y="6678"/>
                      <a:pt x="9113" y="0"/>
                      <a:pt x="9113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27" name="Google Shape;584;p14"/>
              <p:cNvSpPr/>
              <p:nvPr/>
            </p:nvSpPr>
            <p:spPr>
              <a:xfrm flipH="1">
                <a:off x="611041" y="1927505"/>
                <a:ext cx="134804" cy="2580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40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469"/>
                      <a:pt x="1151" y="17103"/>
                    </a:cubicBezTo>
                    <a:cubicBezTo>
                      <a:pt x="3178" y="20255"/>
                      <a:pt x="6155" y="21600"/>
                      <a:pt x="9027" y="21600"/>
                    </a:cubicBezTo>
                    <a:cubicBezTo>
                      <a:pt x="13250" y="21600"/>
                      <a:pt x="17240" y="18666"/>
                      <a:pt x="17536" y="14196"/>
                    </a:cubicBezTo>
                    <a:cubicBezTo>
                      <a:pt x="17768" y="6711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28" name="Google Shape;585;p14"/>
              <p:cNvSpPr/>
              <p:nvPr/>
            </p:nvSpPr>
            <p:spPr>
              <a:xfrm flipH="1">
                <a:off x="849959" y="2520297"/>
                <a:ext cx="132971" cy="259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01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417"/>
                      <a:pt x="1151" y="17148"/>
                    </a:cubicBezTo>
                    <a:cubicBezTo>
                      <a:pt x="3157" y="20264"/>
                      <a:pt x="6071" y="21600"/>
                      <a:pt x="8900" y="21600"/>
                    </a:cubicBezTo>
                    <a:cubicBezTo>
                      <a:pt x="13081" y="21600"/>
                      <a:pt x="17008" y="18645"/>
                      <a:pt x="17282" y="14112"/>
                    </a:cubicBezTo>
                    <a:cubicBezTo>
                      <a:pt x="17768" y="6678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29" name="Google Shape;586;p14"/>
              <p:cNvSpPr/>
              <p:nvPr/>
            </p:nvSpPr>
            <p:spPr>
              <a:xfrm flipH="1">
                <a:off x="1594316" y="2545938"/>
                <a:ext cx="132971" cy="259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01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404"/>
                      <a:pt x="1151" y="17134"/>
                    </a:cubicBezTo>
                    <a:cubicBezTo>
                      <a:pt x="3157" y="20251"/>
                      <a:pt x="6113" y="21600"/>
                      <a:pt x="8963" y="21600"/>
                    </a:cubicBezTo>
                    <a:cubicBezTo>
                      <a:pt x="13186" y="21600"/>
                      <a:pt x="17135" y="18632"/>
                      <a:pt x="17282" y="14099"/>
                    </a:cubicBezTo>
                    <a:cubicBezTo>
                      <a:pt x="17768" y="6678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30" name="Google Shape;587;p14"/>
              <p:cNvSpPr/>
              <p:nvPr/>
            </p:nvSpPr>
            <p:spPr>
              <a:xfrm flipH="1">
                <a:off x="1240393" y="2921767"/>
                <a:ext cx="134783" cy="258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34" h="21600" fill="norm" stroke="1" extrusionOk="0">
                    <a:moveTo>
                      <a:pt x="9113" y="0"/>
                    </a:moveTo>
                    <a:cubicBezTo>
                      <a:pt x="9113" y="0"/>
                      <a:pt x="-3805" y="9451"/>
                      <a:pt x="1120" y="17220"/>
                    </a:cubicBezTo>
                    <a:cubicBezTo>
                      <a:pt x="3103" y="20271"/>
                      <a:pt x="6025" y="21600"/>
                      <a:pt x="8842" y="21600"/>
                    </a:cubicBezTo>
                    <a:cubicBezTo>
                      <a:pt x="13058" y="21600"/>
                      <a:pt x="17044" y="18644"/>
                      <a:pt x="17315" y="14169"/>
                    </a:cubicBezTo>
                    <a:cubicBezTo>
                      <a:pt x="17795" y="6698"/>
                      <a:pt x="9113" y="0"/>
                      <a:pt x="9113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31" name="Google Shape;588;p14"/>
              <p:cNvSpPr/>
              <p:nvPr/>
            </p:nvSpPr>
            <p:spPr>
              <a:xfrm flipH="1">
                <a:off x="1411758" y="1028013"/>
                <a:ext cx="193710" cy="139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21" h="21600" fill="norm" stroke="1" extrusionOk="0">
                    <a:moveTo>
                      <a:pt x="1383" y="0"/>
                    </a:moveTo>
                    <a:cubicBezTo>
                      <a:pt x="761" y="0"/>
                      <a:pt x="103" y="578"/>
                      <a:pt x="14" y="1708"/>
                    </a:cubicBezTo>
                    <a:cubicBezTo>
                      <a:pt x="-199" y="8188"/>
                      <a:pt x="2005" y="14693"/>
                      <a:pt x="6005" y="18636"/>
                    </a:cubicBezTo>
                    <a:cubicBezTo>
                      <a:pt x="7659" y="20520"/>
                      <a:pt x="9721" y="21600"/>
                      <a:pt x="11872" y="21600"/>
                    </a:cubicBezTo>
                    <a:cubicBezTo>
                      <a:pt x="12317" y="21600"/>
                      <a:pt x="12761" y="21550"/>
                      <a:pt x="13205" y="21474"/>
                    </a:cubicBezTo>
                    <a:cubicBezTo>
                      <a:pt x="15801" y="20620"/>
                      <a:pt x="17792" y="18360"/>
                      <a:pt x="19001" y="14969"/>
                    </a:cubicBezTo>
                    <a:cubicBezTo>
                      <a:pt x="20601" y="10725"/>
                      <a:pt x="21401" y="6229"/>
                      <a:pt x="21188" y="1708"/>
                    </a:cubicBezTo>
                    <a:cubicBezTo>
                      <a:pt x="21188" y="578"/>
                      <a:pt x="20601" y="0"/>
                      <a:pt x="19997" y="0"/>
                    </a:cubicBezTo>
                    <a:cubicBezTo>
                      <a:pt x="19392" y="0"/>
                      <a:pt x="18805" y="578"/>
                      <a:pt x="18805" y="1708"/>
                    </a:cubicBezTo>
                    <a:cubicBezTo>
                      <a:pt x="19001" y="5927"/>
                      <a:pt x="18201" y="10448"/>
                      <a:pt x="16601" y="14115"/>
                    </a:cubicBezTo>
                    <a:cubicBezTo>
                      <a:pt x="15997" y="15547"/>
                      <a:pt x="15197" y="16953"/>
                      <a:pt x="14201" y="17782"/>
                    </a:cubicBezTo>
                    <a:cubicBezTo>
                      <a:pt x="13508" y="18084"/>
                      <a:pt x="12743" y="18209"/>
                      <a:pt x="11997" y="18209"/>
                    </a:cubicBezTo>
                    <a:cubicBezTo>
                      <a:pt x="11250" y="18209"/>
                      <a:pt x="10503" y="18084"/>
                      <a:pt x="9810" y="17782"/>
                    </a:cubicBezTo>
                    <a:cubicBezTo>
                      <a:pt x="5205" y="14969"/>
                      <a:pt x="2201" y="8464"/>
                      <a:pt x="2610" y="1708"/>
                    </a:cubicBezTo>
                    <a:cubicBezTo>
                      <a:pt x="2610" y="578"/>
                      <a:pt x="2005" y="0"/>
                      <a:pt x="13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32" name="Google Shape;589;p14"/>
              <p:cNvSpPr/>
              <p:nvPr/>
            </p:nvSpPr>
            <p:spPr>
              <a:xfrm flipH="1">
                <a:off x="1539778" y="840099"/>
                <a:ext cx="48604" cy="733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3" h="21600" fill="norm" stroke="1" extrusionOk="0">
                    <a:moveTo>
                      <a:pt x="13655" y="0"/>
                    </a:moveTo>
                    <a:cubicBezTo>
                      <a:pt x="10560" y="0"/>
                      <a:pt x="7464" y="1099"/>
                      <a:pt x="5951" y="2676"/>
                    </a:cubicBezTo>
                    <a:cubicBezTo>
                      <a:pt x="5194" y="3250"/>
                      <a:pt x="5194" y="3775"/>
                      <a:pt x="5194" y="4301"/>
                    </a:cubicBezTo>
                    <a:cubicBezTo>
                      <a:pt x="4369" y="4301"/>
                      <a:pt x="3612" y="4827"/>
                      <a:pt x="3612" y="5400"/>
                    </a:cubicBezTo>
                    <a:cubicBezTo>
                      <a:pt x="-240" y="8602"/>
                      <a:pt x="-997" y="13428"/>
                      <a:pt x="1273" y="17204"/>
                    </a:cubicBezTo>
                    <a:cubicBezTo>
                      <a:pt x="2993" y="19975"/>
                      <a:pt x="6845" y="21600"/>
                      <a:pt x="10904" y="21600"/>
                    </a:cubicBezTo>
                    <a:cubicBezTo>
                      <a:pt x="12348" y="21600"/>
                      <a:pt x="13793" y="21361"/>
                      <a:pt x="15237" y="20979"/>
                    </a:cubicBezTo>
                    <a:cubicBezTo>
                      <a:pt x="20603" y="18828"/>
                      <a:pt x="20603" y="14527"/>
                      <a:pt x="20603" y="10752"/>
                    </a:cubicBezTo>
                    <a:lnTo>
                      <a:pt x="20603" y="5400"/>
                    </a:lnTo>
                    <a:cubicBezTo>
                      <a:pt x="20603" y="2676"/>
                      <a:pt x="17507" y="0"/>
                      <a:pt x="13655" y="0"/>
                    </a:cubicBezTo>
                    <a:close/>
                  </a:path>
                </a:pathLst>
              </a:custGeom>
              <a:solidFill>
                <a:srgbClr val="4577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33" name="Google Shape;592;p14"/>
              <p:cNvSpPr/>
              <p:nvPr/>
            </p:nvSpPr>
            <p:spPr>
              <a:xfrm flipH="1">
                <a:off x="1452149" y="843020"/>
                <a:ext cx="40163" cy="634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99" h="21600" fill="norm" stroke="1" extrusionOk="0">
                    <a:moveTo>
                      <a:pt x="10999" y="0"/>
                    </a:moveTo>
                    <a:cubicBezTo>
                      <a:pt x="10359" y="0"/>
                      <a:pt x="9719" y="110"/>
                      <a:pt x="8999" y="276"/>
                    </a:cubicBezTo>
                    <a:cubicBezTo>
                      <a:pt x="8119" y="276"/>
                      <a:pt x="7239" y="276"/>
                      <a:pt x="6279" y="884"/>
                    </a:cubicBezTo>
                    <a:cubicBezTo>
                      <a:pt x="6279" y="1492"/>
                      <a:pt x="5399" y="2099"/>
                      <a:pt x="5399" y="2762"/>
                    </a:cubicBezTo>
                    <a:cubicBezTo>
                      <a:pt x="4519" y="2762"/>
                      <a:pt x="4519" y="3370"/>
                      <a:pt x="4519" y="3977"/>
                    </a:cubicBezTo>
                    <a:cubicBezTo>
                      <a:pt x="-841" y="8342"/>
                      <a:pt x="-1801" y="14529"/>
                      <a:pt x="3639" y="19501"/>
                    </a:cubicBezTo>
                    <a:cubicBezTo>
                      <a:pt x="5319" y="20992"/>
                      <a:pt x="7639" y="21600"/>
                      <a:pt x="9959" y="21600"/>
                    </a:cubicBezTo>
                    <a:cubicBezTo>
                      <a:pt x="12599" y="21600"/>
                      <a:pt x="15239" y="20827"/>
                      <a:pt x="17079" y="19501"/>
                    </a:cubicBezTo>
                    <a:cubicBezTo>
                      <a:pt x="18919" y="17015"/>
                      <a:pt x="19799" y="13921"/>
                      <a:pt x="19799" y="10828"/>
                    </a:cubicBezTo>
                    <a:cubicBezTo>
                      <a:pt x="18919" y="7734"/>
                      <a:pt x="18039" y="4585"/>
                      <a:pt x="15319" y="1492"/>
                    </a:cubicBezTo>
                    <a:cubicBezTo>
                      <a:pt x="13959" y="608"/>
                      <a:pt x="12679" y="0"/>
                      <a:pt x="109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34" name="Google Shape;593;p14"/>
              <p:cNvSpPr/>
              <p:nvPr/>
            </p:nvSpPr>
            <p:spPr>
              <a:xfrm flipH="1">
                <a:off x="2387166" y="236435"/>
                <a:ext cx="134418" cy="315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56" h="21600" fill="norm" stroke="1" extrusionOk="0">
                    <a:moveTo>
                      <a:pt x="17697" y="0"/>
                    </a:moveTo>
                    <a:cubicBezTo>
                      <a:pt x="17443" y="0"/>
                      <a:pt x="17212" y="33"/>
                      <a:pt x="16957" y="111"/>
                    </a:cubicBezTo>
                    <a:cubicBezTo>
                      <a:pt x="10181" y="2232"/>
                      <a:pt x="6550" y="5853"/>
                      <a:pt x="3428" y="9229"/>
                    </a:cubicBezTo>
                    <a:cubicBezTo>
                      <a:pt x="306" y="13093"/>
                      <a:pt x="-1775" y="17347"/>
                      <a:pt x="2133" y="21211"/>
                    </a:cubicBezTo>
                    <a:cubicBezTo>
                      <a:pt x="2388" y="21489"/>
                      <a:pt x="2804" y="21600"/>
                      <a:pt x="3243" y="21600"/>
                    </a:cubicBezTo>
                    <a:cubicBezTo>
                      <a:pt x="4215" y="21600"/>
                      <a:pt x="5255" y="21067"/>
                      <a:pt x="4724" y="20467"/>
                    </a:cubicBezTo>
                    <a:cubicBezTo>
                      <a:pt x="1093" y="16969"/>
                      <a:pt x="3683" y="12971"/>
                      <a:pt x="6550" y="9473"/>
                    </a:cubicBezTo>
                    <a:cubicBezTo>
                      <a:pt x="9418" y="6486"/>
                      <a:pt x="12540" y="3232"/>
                      <a:pt x="18507" y="1488"/>
                    </a:cubicBezTo>
                    <a:cubicBezTo>
                      <a:pt x="19825" y="966"/>
                      <a:pt x="18923" y="0"/>
                      <a:pt x="176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35" name="Google Shape;594;p14"/>
              <p:cNvSpPr/>
              <p:nvPr/>
            </p:nvSpPr>
            <p:spPr>
              <a:xfrm flipH="1">
                <a:off x="2099614" y="162599"/>
                <a:ext cx="179182" cy="460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20" h="21600" fill="norm" stroke="1" extrusionOk="0">
                    <a:moveTo>
                      <a:pt x="9840" y="0"/>
                    </a:moveTo>
                    <a:cubicBezTo>
                      <a:pt x="6696" y="0"/>
                      <a:pt x="3534" y="3194"/>
                      <a:pt x="649" y="9735"/>
                    </a:cubicBezTo>
                    <a:cubicBezTo>
                      <a:pt x="-590" y="11941"/>
                      <a:pt x="131" y="19014"/>
                      <a:pt x="1259" y="19014"/>
                    </a:cubicBezTo>
                    <a:cubicBezTo>
                      <a:pt x="1463" y="19014"/>
                      <a:pt x="1685" y="18786"/>
                      <a:pt x="1888" y="18254"/>
                    </a:cubicBezTo>
                    <a:cubicBezTo>
                      <a:pt x="4329" y="12701"/>
                      <a:pt x="7011" y="9887"/>
                      <a:pt x="9711" y="9887"/>
                    </a:cubicBezTo>
                    <a:cubicBezTo>
                      <a:pt x="12799" y="9887"/>
                      <a:pt x="15869" y="13538"/>
                      <a:pt x="18532" y="20839"/>
                    </a:cubicBezTo>
                    <a:cubicBezTo>
                      <a:pt x="18754" y="21372"/>
                      <a:pt x="18957" y="21600"/>
                      <a:pt x="19161" y="21600"/>
                    </a:cubicBezTo>
                    <a:cubicBezTo>
                      <a:pt x="20289" y="21600"/>
                      <a:pt x="21010" y="14375"/>
                      <a:pt x="19771" y="11408"/>
                    </a:cubicBezTo>
                    <a:cubicBezTo>
                      <a:pt x="16738" y="3879"/>
                      <a:pt x="13298" y="0"/>
                      <a:pt x="98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36" name="Google Shape;595;p14"/>
              <p:cNvSpPr/>
              <p:nvPr/>
            </p:nvSpPr>
            <p:spPr>
              <a:xfrm flipH="1">
                <a:off x="2805633" y="635957"/>
                <a:ext cx="93133" cy="1932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37" h="21600" fill="norm" stroke="1" extrusionOk="0">
                    <a:moveTo>
                      <a:pt x="15806" y="0"/>
                    </a:moveTo>
                    <a:cubicBezTo>
                      <a:pt x="15433" y="0"/>
                      <a:pt x="15061" y="54"/>
                      <a:pt x="14656" y="181"/>
                    </a:cubicBezTo>
                    <a:cubicBezTo>
                      <a:pt x="2784" y="4461"/>
                      <a:pt x="-2810" y="12822"/>
                      <a:pt x="1386" y="20784"/>
                    </a:cubicBezTo>
                    <a:cubicBezTo>
                      <a:pt x="1665" y="21346"/>
                      <a:pt x="2473" y="21600"/>
                      <a:pt x="3313" y="21600"/>
                    </a:cubicBezTo>
                    <a:cubicBezTo>
                      <a:pt x="4587" y="21600"/>
                      <a:pt x="5861" y="21020"/>
                      <a:pt x="5208" y="20167"/>
                    </a:cubicBezTo>
                    <a:cubicBezTo>
                      <a:pt x="1728" y="13439"/>
                      <a:pt x="6607" y="6094"/>
                      <a:pt x="16739" y="2231"/>
                    </a:cubicBezTo>
                    <a:cubicBezTo>
                      <a:pt x="18790" y="1542"/>
                      <a:pt x="17671" y="0"/>
                      <a:pt x="158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37" name="Google Shape;596;p14"/>
              <p:cNvSpPr/>
              <p:nvPr/>
            </p:nvSpPr>
            <p:spPr>
              <a:xfrm flipH="1">
                <a:off x="2620365" y="585651"/>
                <a:ext cx="113765" cy="342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99" h="21600" fill="norm" stroke="1" extrusionOk="0">
                    <a:moveTo>
                      <a:pt x="10077" y="0"/>
                    </a:moveTo>
                    <a:cubicBezTo>
                      <a:pt x="6926" y="0"/>
                      <a:pt x="3747" y="2866"/>
                      <a:pt x="852" y="8599"/>
                    </a:cubicBezTo>
                    <a:cubicBezTo>
                      <a:pt x="-851" y="13718"/>
                      <a:pt x="228" y="21600"/>
                      <a:pt x="2073" y="21600"/>
                    </a:cubicBezTo>
                    <a:cubicBezTo>
                      <a:pt x="2300" y="21600"/>
                      <a:pt x="2527" y="21498"/>
                      <a:pt x="2782" y="21293"/>
                    </a:cubicBezTo>
                    <a:cubicBezTo>
                      <a:pt x="4996" y="16072"/>
                      <a:pt x="7494" y="13513"/>
                      <a:pt x="9963" y="13513"/>
                    </a:cubicBezTo>
                    <a:cubicBezTo>
                      <a:pt x="12433" y="13513"/>
                      <a:pt x="14902" y="16072"/>
                      <a:pt x="17144" y="21293"/>
                    </a:cubicBezTo>
                    <a:cubicBezTo>
                      <a:pt x="17371" y="21498"/>
                      <a:pt x="17598" y="21600"/>
                      <a:pt x="17825" y="21600"/>
                    </a:cubicBezTo>
                    <a:cubicBezTo>
                      <a:pt x="19670" y="21600"/>
                      <a:pt x="20749" y="13718"/>
                      <a:pt x="19046" y="8599"/>
                    </a:cubicBezTo>
                    <a:cubicBezTo>
                      <a:pt x="16350" y="2866"/>
                      <a:pt x="13227" y="0"/>
                      <a:pt x="100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38" name="Google Shape;597;p14"/>
              <p:cNvSpPr/>
              <p:nvPr/>
            </p:nvSpPr>
            <p:spPr>
              <a:xfrm flipH="1">
                <a:off x="1652554" y="74160"/>
                <a:ext cx="199230" cy="252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47" h="21600" fill="norm" stroke="1" extrusionOk="0">
                    <a:moveTo>
                      <a:pt x="19769" y="0"/>
                    </a:moveTo>
                    <a:cubicBezTo>
                      <a:pt x="19598" y="0"/>
                      <a:pt x="19393" y="42"/>
                      <a:pt x="19189" y="139"/>
                    </a:cubicBezTo>
                    <a:cubicBezTo>
                      <a:pt x="10760" y="5126"/>
                      <a:pt x="2127" y="11529"/>
                      <a:pt x="11" y="20433"/>
                    </a:cubicBezTo>
                    <a:cubicBezTo>
                      <a:pt x="-108" y="21100"/>
                      <a:pt x="711" y="21600"/>
                      <a:pt x="1393" y="21600"/>
                    </a:cubicBezTo>
                    <a:cubicBezTo>
                      <a:pt x="1837" y="21600"/>
                      <a:pt x="2229" y="21392"/>
                      <a:pt x="2315" y="20905"/>
                    </a:cubicBezTo>
                    <a:cubicBezTo>
                      <a:pt x="4038" y="12474"/>
                      <a:pt x="12279" y="6543"/>
                      <a:pt x="20349" y="1847"/>
                    </a:cubicBezTo>
                    <a:cubicBezTo>
                      <a:pt x="21492" y="1320"/>
                      <a:pt x="20827" y="0"/>
                      <a:pt x="197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39" name="Google Shape;598;p14"/>
              <p:cNvSpPr/>
              <p:nvPr/>
            </p:nvSpPr>
            <p:spPr>
              <a:xfrm flipH="1">
                <a:off x="1383943" y="59067"/>
                <a:ext cx="157468" cy="55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94" h="21600" fill="norm" stroke="1" extrusionOk="0">
                    <a:moveTo>
                      <a:pt x="5766" y="0"/>
                    </a:moveTo>
                    <a:cubicBezTo>
                      <a:pt x="4158" y="0"/>
                      <a:pt x="2551" y="504"/>
                      <a:pt x="944" y="1511"/>
                    </a:cubicBezTo>
                    <a:cubicBezTo>
                      <a:pt x="-663" y="2834"/>
                      <a:pt x="-84" y="10076"/>
                      <a:pt x="1673" y="10076"/>
                    </a:cubicBezTo>
                    <a:cubicBezTo>
                      <a:pt x="1737" y="10076"/>
                      <a:pt x="1823" y="10013"/>
                      <a:pt x="1908" y="10013"/>
                    </a:cubicBezTo>
                    <a:cubicBezTo>
                      <a:pt x="3258" y="9194"/>
                      <a:pt x="4630" y="8753"/>
                      <a:pt x="6001" y="8753"/>
                    </a:cubicBezTo>
                    <a:cubicBezTo>
                      <a:pt x="10523" y="8753"/>
                      <a:pt x="15066" y="13162"/>
                      <a:pt x="18773" y="21348"/>
                    </a:cubicBezTo>
                    <a:cubicBezTo>
                      <a:pt x="18966" y="21537"/>
                      <a:pt x="19158" y="21600"/>
                      <a:pt x="19351" y="21600"/>
                    </a:cubicBezTo>
                    <a:cubicBezTo>
                      <a:pt x="19866" y="21600"/>
                      <a:pt x="20358" y="20970"/>
                      <a:pt x="20701" y="19900"/>
                    </a:cubicBezTo>
                    <a:cubicBezTo>
                      <a:pt x="20937" y="17822"/>
                      <a:pt x="20701" y="14988"/>
                      <a:pt x="20230" y="14232"/>
                    </a:cubicBezTo>
                    <a:cubicBezTo>
                      <a:pt x="15987" y="5101"/>
                      <a:pt x="10930" y="0"/>
                      <a:pt x="57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40" name="Google Shape;599;p14"/>
              <p:cNvSpPr/>
              <p:nvPr/>
            </p:nvSpPr>
            <p:spPr>
              <a:xfrm flipH="1">
                <a:off x="743221" y="51116"/>
                <a:ext cx="368778" cy="1806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4" h="21600" fill="norm" stroke="1" extrusionOk="0">
                    <a:moveTo>
                      <a:pt x="18314" y="0"/>
                    </a:moveTo>
                    <a:cubicBezTo>
                      <a:pt x="17577" y="0"/>
                      <a:pt x="16812" y="272"/>
                      <a:pt x="16112" y="543"/>
                    </a:cubicBezTo>
                    <a:cubicBezTo>
                      <a:pt x="13696" y="1203"/>
                      <a:pt x="11391" y="2290"/>
                      <a:pt x="9189" y="4037"/>
                    </a:cubicBezTo>
                    <a:cubicBezTo>
                      <a:pt x="5308" y="6657"/>
                      <a:pt x="2051" y="12323"/>
                      <a:pt x="55" y="19737"/>
                    </a:cubicBezTo>
                    <a:cubicBezTo>
                      <a:pt x="-160" y="20668"/>
                      <a:pt x="297" y="21600"/>
                      <a:pt x="736" y="21600"/>
                    </a:cubicBezTo>
                    <a:cubicBezTo>
                      <a:pt x="913" y="21600"/>
                      <a:pt x="1090" y="21445"/>
                      <a:pt x="1212" y="21057"/>
                    </a:cubicBezTo>
                    <a:cubicBezTo>
                      <a:pt x="2891" y="14284"/>
                      <a:pt x="5830" y="9277"/>
                      <a:pt x="9292" y="6657"/>
                    </a:cubicBezTo>
                    <a:cubicBezTo>
                      <a:pt x="11074" y="5337"/>
                      <a:pt x="13061" y="4250"/>
                      <a:pt x="14955" y="3377"/>
                    </a:cubicBezTo>
                    <a:cubicBezTo>
                      <a:pt x="15832" y="3144"/>
                      <a:pt x="16999" y="2484"/>
                      <a:pt x="18062" y="2484"/>
                    </a:cubicBezTo>
                    <a:cubicBezTo>
                      <a:pt x="18911" y="2484"/>
                      <a:pt x="19686" y="2892"/>
                      <a:pt x="20199" y="4250"/>
                    </a:cubicBezTo>
                    <a:cubicBezTo>
                      <a:pt x="20320" y="4561"/>
                      <a:pt x="20460" y="4677"/>
                      <a:pt x="20591" y="4677"/>
                    </a:cubicBezTo>
                    <a:cubicBezTo>
                      <a:pt x="21039" y="4677"/>
                      <a:pt x="21440" y="3299"/>
                      <a:pt x="21039" y="2290"/>
                    </a:cubicBezTo>
                    <a:cubicBezTo>
                      <a:pt x="20311" y="524"/>
                      <a:pt x="19331" y="0"/>
                      <a:pt x="183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41" name="Google Shape;600;p14"/>
              <p:cNvSpPr/>
              <p:nvPr/>
            </p:nvSpPr>
            <p:spPr>
              <a:xfrm flipH="1">
                <a:off x="563238" y="123328"/>
                <a:ext cx="84517" cy="1116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89" h="21600" fill="norm" stroke="1" extrusionOk="0">
                    <a:moveTo>
                      <a:pt x="2546" y="0"/>
                    </a:moveTo>
                    <a:cubicBezTo>
                      <a:pt x="232" y="0"/>
                      <a:pt x="-1195" y="2669"/>
                      <a:pt x="1351" y="3862"/>
                    </a:cubicBezTo>
                    <a:cubicBezTo>
                      <a:pt x="8294" y="7378"/>
                      <a:pt x="13501" y="13374"/>
                      <a:pt x="14774" y="20093"/>
                    </a:cubicBezTo>
                    <a:cubicBezTo>
                      <a:pt x="15159" y="20972"/>
                      <a:pt x="16085" y="21600"/>
                      <a:pt x="17126" y="21600"/>
                    </a:cubicBezTo>
                    <a:cubicBezTo>
                      <a:pt x="17358" y="21600"/>
                      <a:pt x="17589" y="21569"/>
                      <a:pt x="17821" y="21506"/>
                    </a:cubicBezTo>
                    <a:cubicBezTo>
                      <a:pt x="19556" y="21506"/>
                      <a:pt x="20405" y="20093"/>
                      <a:pt x="19981" y="19026"/>
                    </a:cubicBezTo>
                    <a:cubicBezTo>
                      <a:pt x="17821" y="11271"/>
                      <a:pt x="12189" y="4552"/>
                      <a:pt x="3935" y="314"/>
                    </a:cubicBezTo>
                    <a:cubicBezTo>
                      <a:pt x="3434" y="94"/>
                      <a:pt x="2971" y="0"/>
                      <a:pt x="25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42" name="Google Shape;601;p14"/>
              <p:cNvSpPr/>
              <p:nvPr/>
            </p:nvSpPr>
            <p:spPr>
              <a:xfrm flipH="1">
                <a:off x="170306" y="468002"/>
                <a:ext cx="275673" cy="582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56" h="21600" fill="norm" stroke="1" extrusionOk="0">
                    <a:moveTo>
                      <a:pt x="10543" y="0"/>
                    </a:moveTo>
                    <a:cubicBezTo>
                      <a:pt x="7002" y="0"/>
                      <a:pt x="3462" y="4693"/>
                      <a:pt x="341" y="14199"/>
                    </a:cubicBezTo>
                    <a:cubicBezTo>
                      <a:pt x="-350" y="16486"/>
                      <a:pt x="119" y="21600"/>
                      <a:pt x="785" y="21600"/>
                    </a:cubicBezTo>
                    <a:cubicBezTo>
                      <a:pt x="908" y="21600"/>
                      <a:pt x="1044" y="21419"/>
                      <a:pt x="1180" y="20938"/>
                    </a:cubicBezTo>
                    <a:cubicBezTo>
                      <a:pt x="4116" y="12394"/>
                      <a:pt x="7409" y="8002"/>
                      <a:pt x="10691" y="8002"/>
                    </a:cubicBezTo>
                    <a:cubicBezTo>
                      <a:pt x="13898" y="8002"/>
                      <a:pt x="17080" y="12274"/>
                      <a:pt x="19905" y="20938"/>
                    </a:cubicBezTo>
                    <a:cubicBezTo>
                      <a:pt x="19955" y="20998"/>
                      <a:pt x="20004" y="20998"/>
                      <a:pt x="20066" y="20998"/>
                    </a:cubicBezTo>
                    <a:cubicBezTo>
                      <a:pt x="20806" y="20998"/>
                      <a:pt x="21250" y="16726"/>
                      <a:pt x="20732" y="14199"/>
                    </a:cubicBezTo>
                    <a:cubicBezTo>
                      <a:pt x="17611" y="4693"/>
                      <a:pt x="14071" y="0"/>
                      <a:pt x="105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43" name="Google Shape;602;p14"/>
              <p:cNvSpPr/>
              <p:nvPr/>
            </p:nvSpPr>
            <p:spPr>
              <a:xfrm flipH="1">
                <a:off x="151975" y="1071016"/>
                <a:ext cx="94487" cy="2000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49" h="21600" fill="norm" stroke="1" extrusionOk="0">
                    <a:moveTo>
                      <a:pt x="2363" y="0"/>
                    </a:moveTo>
                    <a:cubicBezTo>
                      <a:pt x="536" y="0"/>
                      <a:pt x="-993" y="1279"/>
                      <a:pt x="801" y="2050"/>
                    </a:cubicBezTo>
                    <a:cubicBezTo>
                      <a:pt x="10870" y="6587"/>
                      <a:pt x="16121" y="13472"/>
                      <a:pt x="14625" y="20566"/>
                    </a:cubicBezTo>
                    <a:cubicBezTo>
                      <a:pt x="14426" y="21267"/>
                      <a:pt x="15456" y="21600"/>
                      <a:pt x="16586" y="21600"/>
                    </a:cubicBezTo>
                    <a:cubicBezTo>
                      <a:pt x="17716" y="21600"/>
                      <a:pt x="18912" y="21267"/>
                      <a:pt x="19112" y="20566"/>
                    </a:cubicBezTo>
                    <a:cubicBezTo>
                      <a:pt x="20607" y="12893"/>
                      <a:pt x="14991" y="5413"/>
                      <a:pt x="3792" y="280"/>
                    </a:cubicBezTo>
                    <a:cubicBezTo>
                      <a:pt x="3327" y="88"/>
                      <a:pt x="2829" y="0"/>
                      <a:pt x="23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44" name="Google Shape;603;p14"/>
              <p:cNvSpPr/>
              <p:nvPr/>
            </p:nvSpPr>
            <p:spPr>
              <a:xfrm flipH="1">
                <a:off x="179987" y="1383722"/>
                <a:ext cx="119198" cy="7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9" h="21600" fill="norm" stroke="1" extrusionOk="0">
                    <a:moveTo>
                      <a:pt x="19113" y="0"/>
                    </a:moveTo>
                    <a:cubicBezTo>
                      <a:pt x="18564" y="0"/>
                      <a:pt x="18043" y="343"/>
                      <a:pt x="17552" y="1127"/>
                    </a:cubicBezTo>
                    <a:cubicBezTo>
                      <a:pt x="14602" y="9698"/>
                      <a:pt x="9166" y="15037"/>
                      <a:pt x="3528" y="15037"/>
                    </a:cubicBezTo>
                    <a:cubicBezTo>
                      <a:pt x="3007" y="15037"/>
                      <a:pt x="2487" y="14988"/>
                      <a:pt x="1966" y="14890"/>
                    </a:cubicBezTo>
                    <a:cubicBezTo>
                      <a:pt x="665" y="14890"/>
                      <a:pt x="0" y="16555"/>
                      <a:pt x="0" y="18171"/>
                    </a:cubicBezTo>
                    <a:cubicBezTo>
                      <a:pt x="0" y="19837"/>
                      <a:pt x="665" y="21502"/>
                      <a:pt x="1966" y="21502"/>
                    </a:cubicBezTo>
                    <a:cubicBezTo>
                      <a:pt x="2516" y="21600"/>
                      <a:pt x="3094" y="21600"/>
                      <a:pt x="3643" y="21600"/>
                    </a:cubicBezTo>
                    <a:cubicBezTo>
                      <a:pt x="10814" y="21600"/>
                      <a:pt x="17523" y="15135"/>
                      <a:pt x="21137" y="4408"/>
                    </a:cubicBezTo>
                    <a:cubicBezTo>
                      <a:pt x="21600" y="2057"/>
                      <a:pt x="20414" y="0"/>
                      <a:pt x="19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45" name="Google Shape;604;p14"/>
              <p:cNvSpPr/>
              <p:nvPr/>
            </p:nvSpPr>
            <p:spPr>
              <a:xfrm flipH="1">
                <a:off x="662164" y="1473297"/>
                <a:ext cx="142266" cy="3402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786" h="21600" fill="norm" stroke="1" extrusionOk="0">
                    <a:moveTo>
                      <a:pt x="16811" y="0"/>
                    </a:moveTo>
                    <a:cubicBezTo>
                      <a:pt x="15954" y="0"/>
                      <a:pt x="15033" y="350"/>
                      <a:pt x="15161" y="917"/>
                    </a:cubicBezTo>
                    <a:cubicBezTo>
                      <a:pt x="17818" y="8220"/>
                      <a:pt x="12290" y="15626"/>
                      <a:pt x="483" y="20488"/>
                    </a:cubicBezTo>
                    <a:cubicBezTo>
                      <a:pt x="-653" y="20941"/>
                      <a:pt x="418" y="21600"/>
                      <a:pt x="1618" y="21600"/>
                    </a:cubicBezTo>
                    <a:cubicBezTo>
                      <a:pt x="1961" y="21600"/>
                      <a:pt x="2326" y="21548"/>
                      <a:pt x="2647" y="21415"/>
                    </a:cubicBezTo>
                    <a:cubicBezTo>
                      <a:pt x="15161" y="16326"/>
                      <a:pt x="20947" y="8333"/>
                      <a:pt x="18054" y="453"/>
                    </a:cubicBezTo>
                    <a:cubicBezTo>
                      <a:pt x="17883" y="144"/>
                      <a:pt x="17368" y="0"/>
                      <a:pt x="168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46" name="Google Shape;605;p14"/>
              <p:cNvSpPr/>
              <p:nvPr/>
            </p:nvSpPr>
            <p:spPr>
              <a:xfrm flipH="1">
                <a:off x="928487" y="1830789"/>
                <a:ext cx="111323" cy="475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24" h="21600" fill="norm" stroke="1" extrusionOk="0">
                    <a:moveTo>
                      <a:pt x="2054" y="0"/>
                    </a:moveTo>
                    <a:cubicBezTo>
                      <a:pt x="544" y="0"/>
                      <a:pt x="-876" y="5087"/>
                      <a:pt x="665" y="8257"/>
                    </a:cubicBezTo>
                    <a:cubicBezTo>
                      <a:pt x="4018" y="16956"/>
                      <a:pt x="8519" y="21600"/>
                      <a:pt x="13232" y="21600"/>
                    </a:cubicBezTo>
                    <a:cubicBezTo>
                      <a:pt x="15256" y="21600"/>
                      <a:pt x="17310" y="20789"/>
                      <a:pt x="19365" y="19020"/>
                    </a:cubicBezTo>
                    <a:cubicBezTo>
                      <a:pt x="20361" y="18209"/>
                      <a:pt x="20724" y="15702"/>
                      <a:pt x="20724" y="13270"/>
                    </a:cubicBezTo>
                    <a:cubicBezTo>
                      <a:pt x="20422" y="11205"/>
                      <a:pt x="19455" y="9731"/>
                      <a:pt x="18549" y="9731"/>
                    </a:cubicBezTo>
                    <a:cubicBezTo>
                      <a:pt x="18368" y="9731"/>
                      <a:pt x="18186" y="9805"/>
                      <a:pt x="18005" y="9952"/>
                    </a:cubicBezTo>
                    <a:cubicBezTo>
                      <a:pt x="16525" y="11132"/>
                      <a:pt x="15014" y="11722"/>
                      <a:pt x="13504" y="11722"/>
                    </a:cubicBezTo>
                    <a:cubicBezTo>
                      <a:pt x="9758" y="11722"/>
                      <a:pt x="6042" y="8183"/>
                      <a:pt x="3384" y="1622"/>
                    </a:cubicBezTo>
                    <a:cubicBezTo>
                      <a:pt x="2991" y="442"/>
                      <a:pt x="2507" y="0"/>
                      <a:pt x="20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47" name="Google Shape;606;p14"/>
              <p:cNvSpPr/>
              <p:nvPr/>
            </p:nvSpPr>
            <p:spPr>
              <a:xfrm flipH="1">
                <a:off x="1674465" y="1546159"/>
                <a:ext cx="146213" cy="1968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82" h="21600" fill="norm" stroke="1" extrusionOk="0">
                    <a:moveTo>
                      <a:pt x="1460" y="0"/>
                    </a:moveTo>
                    <a:cubicBezTo>
                      <a:pt x="718" y="0"/>
                      <a:pt x="0" y="410"/>
                      <a:pt x="0" y="1193"/>
                    </a:cubicBezTo>
                    <a:cubicBezTo>
                      <a:pt x="1298" y="9812"/>
                      <a:pt x="9131" y="16810"/>
                      <a:pt x="18494" y="21422"/>
                    </a:cubicBezTo>
                    <a:cubicBezTo>
                      <a:pt x="18796" y="21547"/>
                      <a:pt x="19074" y="21600"/>
                      <a:pt x="19352" y="21600"/>
                    </a:cubicBezTo>
                    <a:cubicBezTo>
                      <a:pt x="20742" y="21600"/>
                      <a:pt x="21600" y="20086"/>
                      <a:pt x="20070" y="19428"/>
                    </a:cubicBezTo>
                    <a:cubicBezTo>
                      <a:pt x="11727" y="15421"/>
                      <a:pt x="4427" y="9010"/>
                      <a:pt x="3129" y="1193"/>
                    </a:cubicBezTo>
                    <a:cubicBezTo>
                      <a:pt x="2990" y="410"/>
                      <a:pt x="2225" y="0"/>
                      <a:pt x="14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48" name="Google Shape;607;p14"/>
              <p:cNvSpPr/>
              <p:nvPr/>
            </p:nvSpPr>
            <p:spPr>
              <a:xfrm flipH="1">
                <a:off x="1515925" y="1763284"/>
                <a:ext cx="82112" cy="2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697" y="0"/>
                    </a:moveTo>
                    <a:lnTo>
                      <a:pt x="2860" y="3027"/>
                    </a:lnTo>
                    <a:cubicBezTo>
                      <a:pt x="939" y="3027"/>
                      <a:pt x="0" y="7704"/>
                      <a:pt x="0" y="12382"/>
                    </a:cubicBezTo>
                    <a:cubicBezTo>
                      <a:pt x="0" y="17060"/>
                      <a:pt x="939" y="21600"/>
                      <a:pt x="2860" y="21600"/>
                    </a:cubicBezTo>
                    <a:lnTo>
                      <a:pt x="18697" y="18573"/>
                    </a:lnTo>
                    <a:cubicBezTo>
                      <a:pt x="20149" y="17060"/>
                      <a:pt x="21088" y="13896"/>
                      <a:pt x="21600" y="9218"/>
                    </a:cubicBezTo>
                    <a:cubicBezTo>
                      <a:pt x="21600" y="3027"/>
                      <a:pt x="20149" y="0"/>
                      <a:pt x="186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49" name="Google Shape;608;p14"/>
              <p:cNvSpPr/>
              <p:nvPr/>
            </p:nvSpPr>
            <p:spPr>
              <a:xfrm flipH="1">
                <a:off x="2344013" y="1427048"/>
                <a:ext cx="149039" cy="2831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58" h="21600" fill="norm" stroke="1" extrusionOk="0">
                    <a:moveTo>
                      <a:pt x="1782" y="0"/>
                    </a:moveTo>
                    <a:cubicBezTo>
                      <a:pt x="1047" y="0"/>
                      <a:pt x="247" y="248"/>
                      <a:pt x="139" y="730"/>
                    </a:cubicBezTo>
                    <a:cubicBezTo>
                      <a:pt x="-1072" y="8949"/>
                      <a:pt x="5717" y="16884"/>
                      <a:pt x="17631" y="21476"/>
                    </a:cubicBezTo>
                    <a:cubicBezTo>
                      <a:pt x="17912" y="21563"/>
                      <a:pt x="18171" y="21600"/>
                      <a:pt x="18431" y="21600"/>
                    </a:cubicBezTo>
                    <a:cubicBezTo>
                      <a:pt x="19728" y="21600"/>
                      <a:pt x="20528" y="20548"/>
                      <a:pt x="19101" y="20077"/>
                    </a:cubicBezTo>
                    <a:cubicBezTo>
                      <a:pt x="8160" y="15770"/>
                      <a:pt x="1847" y="8392"/>
                      <a:pt x="3058" y="730"/>
                    </a:cubicBezTo>
                    <a:cubicBezTo>
                      <a:pt x="3166" y="248"/>
                      <a:pt x="2496" y="0"/>
                      <a:pt x="17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50" name="Google Shape;609;p14"/>
              <p:cNvSpPr/>
              <p:nvPr/>
            </p:nvSpPr>
            <p:spPr>
              <a:xfrm flipH="1">
                <a:off x="2190990" y="1775291"/>
                <a:ext cx="74875" cy="32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5" h="21600" fill="norm" stroke="1" extrusionOk="0">
                    <a:moveTo>
                      <a:pt x="3313" y="0"/>
                    </a:moveTo>
                    <a:cubicBezTo>
                      <a:pt x="2123" y="0"/>
                      <a:pt x="888" y="1188"/>
                      <a:pt x="522" y="2916"/>
                    </a:cubicBezTo>
                    <a:cubicBezTo>
                      <a:pt x="-485" y="6588"/>
                      <a:pt x="18" y="11448"/>
                      <a:pt x="1574" y="13824"/>
                    </a:cubicBezTo>
                    <a:cubicBezTo>
                      <a:pt x="5098" y="18900"/>
                      <a:pt x="9171" y="21600"/>
                      <a:pt x="13335" y="21600"/>
                    </a:cubicBezTo>
                    <a:cubicBezTo>
                      <a:pt x="15212" y="21600"/>
                      <a:pt x="17134" y="21060"/>
                      <a:pt x="19056" y="19872"/>
                    </a:cubicBezTo>
                    <a:cubicBezTo>
                      <a:pt x="20612" y="18684"/>
                      <a:pt x="21115" y="15012"/>
                      <a:pt x="21115" y="11448"/>
                    </a:cubicBezTo>
                    <a:cubicBezTo>
                      <a:pt x="20703" y="8424"/>
                      <a:pt x="19239" y="6264"/>
                      <a:pt x="17866" y="6264"/>
                    </a:cubicBezTo>
                    <a:cubicBezTo>
                      <a:pt x="17546" y="6264"/>
                      <a:pt x="17271" y="6372"/>
                      <a:pt x="16996" y="6588"/>
                    </a:cubicBezTo>
                    <a:lnTo>
                      <a:pt x="10818" y="6588"/>
                    </a:lnTo>
                    <a:cubicBezTo>
                      <a:pt x="9812" y="5400"/>
                      <a:pt x="8256" y="5400"/>
                      <a:pt x="7203" y="4104"/>
                    </a:cubicBezTo>
                    <a:lnTo>
                      <a:pt x="6196" y="2916"/>
                    </a:lnTo>
                    <a:lnTo>
                      <a:pt x="4640" y="540"/>
                    </a:lnTo>
                    <a:cubicBezTo>
                      <a:pt x="4229" y="216"/>
                      <a:pt x="3771" y="0"/>
                      <a:pt x="33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51" name="Google Shape;610;p14"/>
              <p:cNvSpPr/>
              <p:nvPr/>
            </p:nvSpPr>
            <p:spPr>
              <a:xfrm flipH="1">
                <a:off x="2778951" y="1005296"/>
                <a:ext cx="135646" cy="3219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98" h="21600" fill="norm" stroke="1" extrusionOk="0">
                    <a:moveTo>
                      <a:pt x="18382" y="0"/>
                    </a:moveTo>
                    <a:cubicBezTo>
                      <a:pt x="18193" y="0"/>
                      <a:pt x="17980" y="22"/>
                      <a:pt x="17743" y="54"/>
                    </a:cubicBezTo>
                    <a:cubicBezTo>
                      <a:pt x="9477" y="1285"/>
                      <a:pt x="4432" y="4954"/>
                      <a:pt x="2040" y="8623"/>
                    </a:cubicBezTo>
                    <a:cubicBezTo>
                      <a:pt x="-1157" y="12781"/>
                      <a:pt x="-636" y="17310"/>
                      <a:pt x="3888" y="21350"/>
                    </a:cubicBezTo>
                    <a:cubicBezTo>
                      <a:pt x="4196" y="21535"/>
                      <a:pt x="4598" y="21600"/>
                      <a:pt x="4977" y="21600"/>
                    </a:cubicBezTo>
                    <a:cubicBezTo>
                      <a:pt x="5972" y="21600"/>
                      <a:pt x="6943" y="21143"/>
                      <a:pt x="6564" y="20620"/>
                    </a:cubicBezTo>
                    <a:cubicBezTo>
                      <a:pt x="2561" y="17071"/>
                      <a:pt x="2040" y="12912"/>
                      <a:pt x="4954" y="9232"/>
                    </a:cubicBezTo>
                    <a:cubicBezTo>
                      <a:pt x="7085" y="6053"/>
                      <a:pt x="11088" y="2504"/>
                      <a:pt x="18548" y="1404"/>
                    </a:cubicBezTo>
                    <a:cubicBezTo>
                      <a:pt x="20443" y="1187"/>
                      <a:pt x="20017" y="0"/>
                      <a:pt x="183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52" name="Google Shape;611;p14"/>
              <p:cNvSpPr/>
              <p:nvPr/>
            </p:nvSpPr>
            <p:spPr>
              <a:xfrm flipH="1">
                <a:off x="2740735" y="1415364"/>
                <a:ext cx="89207" cy="5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50" h="21600" fill="norm" stroke="1" extrusionOk="0">
                    <a:moveTo>
                      <a:pt x="2684" y="0"/>
                    </a:moveTo>
                    <a:cubicBezTo>
                      <a:pt x="1144" y="0"/>
                      <a:pt x="-396" y="2048"/>
                      <a:pt x="92" y="5400"/>
                    </a:cubicBezTo>
                    <a:cubicBezTo>
                      <a:pt x="2534" y="15145"/>
                      <a:pt x="8432" y="21600"/>
                      <a:pt x="14668" y="21600"/>
                    </a:cubicBezTo>
                    <a:cubicBezTo>
                      <a:pt x="16020" y="21600"/>
                      <a:pt x="17335" y="21352"/>
                      <a:pt x="18687" y="20731"/>
                    </a:cubicBezTo>
                    <a:cubicBezTo>
                      <a:pt x="20791" y="20048"/>
                      <a:pt x="21204" y="15828"/>
                      <a:pt x="19927" y="13717"/>
                    </a:cubicBezTo>
                    <a:cubicBezTo>
                      <a:pt x="19589" y="12041"/>
                      <a:pt x="18687" y="10800"/>
                      <a:pt x="17673" y="10800"/>
                    </a:cubicBezTo>
                    <a:cubicBezTo>
                      <a:pt x="17447" y="10800"/>
                      <a:pt x="17222" y="10800"/>
                      <a:pt x="16997" y="10924"/>
                    </a:cubicBezTo>
                    <a:cubicBezTo>
                      <a:pt x="16546" y="10924"/>
                      <a:pt x="16133" y="10924"/>
                      <a:pt x="15719" y="11669"/>
                    </a:cubicBezTo>
                    <a:lnTo>
                      <a:pt x="11512" y="11669"/>
                    </a:lnTo>
                    <a:lnTo>
                      <a:pt x="10235" y="10924"/>
                    </a:lnTo>
                    <a:lnTo>
                      <a:pt x="9822" y="10924"/>
                    </a:lnTo>
                    <a:cubicBezTo>
                      <a:pt x="9371" y="10241"/>
                      <a:pt x="8545" y="9559"/>
                      <a:pt x="8131" y="8876"/>
                    </a:cubicBezTo>
                    <a:lnTo>
                      <a:pt x="7681" y="8876"/>
                    </a:lnTo>
                    <a:cubicBezTo>
                      <a:pt x="7267" y="8876"/>
                      <a:pt x="7267" y="8131"/>
                      <a:pt x="6854" y="7448"/>
                    </a:cubicBezTo>
                    <a:lnTo>
                      <a:pt x="5990" y="6083"/>
                    </a:lnTo>
                    <a:lnTo>
                      <a:pt x="5990" y="5400"/>
                    </a:lnTo>
                    <a:lnTo>
                      <a:pt x="5164" y="3972"/>
                    </a:lnTo>
                    <a:cubicBezTo>
                      <a:pt x="5164" y="3972"/>
                      <a:pt x="5164" y="3290"/>
                      <a:pt x="5164" y="3290"/>
                    </a:cubicBezTo>
                    <a:cubicBezTo>
                      <a:pt x="4826" y="993"/>
                      <a:pt x="3774" y="0"/>
                      <a:pt x="26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53" name="Google Shape;612;p14"/>
              <p:cNvSpPr/>
              <p:nvPr/>
            </p:nvSpPr>
            <p:spPr>
              <a:xfrm flipH="1">
                <a:off x="1990233" y="2093351"/>
                <a:ext cx="34810" cy="104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83" h="21600" fill="norm" stroke="1" extrusionOk="0">
                    <a:moveTo>
                      <a:pt x="12400" y="0"/>
                    </a:moveTo>
                    <a:cubicBezTo>
                      <a:pt x="10310" y="0"/>
                      <a:pt x="8481" y="438"/>
                      <a:pt x="7871" y="1146"/>
                    </a:cubicBezTo>
                    <a:cubicBezTo>
                      <a:pt x="32" y="6841"/>
                      <a:pt x="-1971" y="13647"/>
                      <a:pt x="1948" y="20117"/>
                    </a:cubicBezTo>
                    <a:cubicBezTo>
                      <a:pt x="3168" y="21162"/>
                      <a:pt x="5432" y="21600"/>
                      <a:pt x="7610" y="21600"/>
                    </a:cubicBezTo>
                    <a:cubicBezTo>
                      <a:pt x="11006" y="21600"/>
                      <a:pt x="14316" y="20555"/>
                      <a:pt x="13706" y="18972"/>
                    </a:cubicBezTo>
                    <a:cubicBezTo>
                      <a:pt x="9787" y="13647"/>
                      <a:pt x="11790" y="8357"/>
                      <a:pt x="17626" y="3437"/>
                    </a:cubicBezTo>
                    <a:cubicBezTo>
                      <a:pt x="19629" y="2291"/>
                      <a:pt x="18671" y="775"/>
                      <a:pt x="15710" y="404"/>
                    </a:cubicBezTo>
                    <a:cubicBezTo>
                      <a:pt x="14664" y="135"/>
                      <a:pt x="13532" y="0"/>
                      <a:pt x="12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54" name="Google Shape;613;p14"/>
              <p:cNvSpPr/>
              <p:nvPr/>
            </p:nvSpPr>
            <p:spPr>
              <a:xfrm flipH="1">
                <a:off x="1331278" y="2193313"/>
                <a:ext cx="32126" cy="1142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05" h="21600" fill="norm" stroke="1" extrusionOk="0">
                    <a:moveTo>
                      <a:pt x="12683" y="0"/>
                    </a:moveTo>
                    <a:cubicBezTo>
                      <a:pt x="10091" y="0"/>
                      <a:pt x="7787" y="614"/>
                      <a:pt x="6827" y="1473"/>
                    </a:cubicBezTo>
                    <a:cubicBezTo>
                      <a:pt x="-661" y="7670"/>
                      <a:pt x="-1813" y="13899"/>
                      <a:pt x="2507" y="20097"/>
                    </a:cubicBezTo>
                    <a:cubicBezTo>
                      <a:pt x="3371" y="21170"/>
                      <a:pt x="5483" y="21600"/>
                      <a:pt x="7883" y="21600"/>
                    </a:cubicBezTo>
                    <a:cubicBezTo>
                      <a:pt x="8555" y="21600"/>
                      <a:pt x="9323" y="21569"/>
                      <a:pt x="10091" y="21477"/>
                    </a:cubicBezTo>
                    <a:cubicBezTo>
                      <a:pt x="13355" y="21477"/>
                      <a:pt x="15467" y="20097"/>
                      <a:pt x="14411" y="19053"/>
                    </a:cubicBezTo>
                    <a:cubicBezTo>
                      <a:pt x="11147" y="13561"/>
                      <a:pt x="12299" y="8039"/>
                      <a:pt x="18731" y="2516"/>
                    </a:cubicBezTo>
                    <a:cubicBezTo>
                      <a:pt x="19787" y="1473"/>
                      <a:pt x="17675" y="430"/>
                      <a:pt x="14411" y="92"/>
                    </a:cubicBezTo>
                    <a:cubicBezTo>
                      <a:pt x="13835" y="31"/>
                      <a:pt x="13259" y="0"/>
                      <a:pt x="126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55" name="Google Shape;614;p14"/>
              <p:cNvSpPr/>
              <p:nvPr/>
            </p:nvSpPr>
            <p:spPr>
              <a:xfrm flipH="1">
                <a:off x="682171" y="2011240"/>
                <a:ext cx="40845" cy="1046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55" h="21600" fill="norm" stroke="1" extrusionOk="0">
                    <a:moveTo>
                      <a:pt x="13255" y="0"/>
                    </a:moveTo>
                    <a:cubicBezTo>
                      <a:pt x="11486" y="0"/>
                      <a:pt x="9938" y="435"/>
                      <a:pt x="9422" y="1172"/>
                    </a:cubicBezTo>
                    <a:cubicBezTo>
                      <a:pt x="280" y="6430"/>
                      <a:pt x="-2226" y="13596"/>
                      <a:pt x="1976" y="19993"/>
                    </a:cubicBezTo>
                    <a:cubicBezTo>
                      <a:pt x="2640" y="20897"/>
                      <a:pt x="4999" y="21600"/>
                      <a:pt x="7210" y="21600"/>
                    </a:cubicBezTo>
                    <a:cubicBezTo>
                      <a:pt x="7652" y="21600"/>
                      <a:pt x="8169" y="21567"/>
                      <a:pt x="8537" y="21500"/>
                    </a:cubicBezTo>
                    <a:cubicBezTo>
                      <a:pt x="11044" y="21098"/>
                      <a:pt x="12739" y="19993"/>
                      <a:pt x="11855" y="18854"/>
                    </a:cubicBezTo>
                    <a:cubicBezTo>
                      <a:pt x="8537" y="13596"/>
                      <a:pt x="10233" y="7937"/>
                      <a:pt x="17678" y="3416"/>
                    </a:cubicBezTo>
                    <a:cubicBezTo>
                      <a:pt x="19374" y="2277"/>
                      <a:pt x="18489" y="1172"/>
                      <a:pt x="16057" y="402"/>
                    </a:cubicBezTo>
                    <a:cubicBezTo>
                      <a:pt x="15172" y="134"/>
                      <a:pt x="14140" y="0"/>
                      <a:pt x="13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56" name="Google Shape;615;p14"/>
              <p:cNvSpPr/>
              <p:nvPr/>
            </p:nvSpPr>
            <p:spPr>
              <a:xfrm flipH="1">
                <a:off x="911400" y="2598190"/>
                <a:ext cx="40294" cy="102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86" h="21600" fill="norm" stroke="1" extrusionOk="0">
                    <a:moveTo>
                      <a:pt x="14835" y="0"/>
                    </a:moveTo>
                    <a:cubicBezTo>
                      <a:pt x="12760" y="0"/>
                      <a:pt x="10761" y="341"/>
                      <a:pt x="10069" y="887"/>
                    </a:cubicBezTo>
                    <a:cubicBezTo>
                      <a:pt x="615" y="6654"/>
                      <a:pt x="-1999" y="13547"/>
                      <a:pt x="1460" y="20099"/>
                    </a:cubicBezTo>
                    <a:cubicBezTo>
                      <a:pt x="2152" y="21156"/>
                      <a:pt x="4074" y="21600"/>
                      <a:pt x="5995" y="21600"/>
                    </a:cubicBezTo>
                    <a:cubicBezTo>
                      <a:pt x="8993" y="21600"/>
                      <a:pt x="11991" y="20542"/>
                      <a:pt x="10992" y="18938"/>
                    </a:cubicBezTo>
                    <a:cubicBezTo>
                      <a:pt x="8378" y="13547"/>
                      <a:pt x="10992" y="7814"/>
                      <a:pt x="18755" y="3208"/>
                    </a:cubicBezTo>
                    <a:cubicBezTo>
                      <a:pt x="19601" y="2047"/>
                      <a:pt x="18755" y="887"/>
                      <a:pt x="16987" y="136"/>
                    </a:cubicBezTo>
                    <a:cubicBezTo>
                      <a:pt x="16296" y="34"/>
                      <a:pt x="15527" y="0"/>
                      <a:pt x="148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57" name="Google Shape;616;p14"/>
              <p:cNvSpPr/>
              <p:nvPr/>
            </p:nvSpPr>
            <p:spPr>
              <a:xfrm flipH="1">
                <a:off x="1661906" y="2640706"/>
                <a:ext cx="42222" cy="1122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47" h="21600" fill="norm" stroke="1" extrusionOk="0">
                    <a:moveTo>
                      <a:pt x="13600" y="0"/>
                    </a:moveTo>
                    <a:cubicBezTo>
                      <a:pt x="12103" y="0"/>
                      <a:pt x="10749" y="375"/>
                      <a:pt x="9751" y="1061"/>
                    </a:cubicBezTo>
                    <a:cubicBezTo>
                      <a:pt x="911" y="6680"/>
                      <a:pt x="-2297" y="13703"/>
                      <a:pt x="1695" y="20383"/>
                    </a:cubicBezTo>
                    <a:cubicBezTo>
                      <a:pt x="2693" y="21225"/>
                      <a:pt x="4547" y="21600"/>
                      <a:pt x="6471" y="21600"/>
                    </a:cubicBezTo>
                    <a:cubicBezTo>
                      <a:pt x="9180" y="21600"/>
                      <a:pt x="11818" y="20788"/>
                      <a:pt x="11319" y="19321"/>
                    </a:cubicBezTo>
                    <a:cubicBezTo>
                      <a:pt x="7327" y="13703"/>
                      <a:pt x="9751" y="7741"/>
                      <a:pt x="17735" y="3184"/>
                    </a:cubicBezTo>
                    <a:cubicBezTo>
                      <a:pt x="19303" y="2123"/>
                      <a:pt x="18519" y="718"/>
                      <a:pt x="16095" y="375"/>
                    </a:cubicBezTo>
                    <a:cubicBezTo>
                      <a:pt x="15311" y="125"/>
                      <a:pt x="14455" y="0"/>
                      <a:pt x="13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58" name="Google Shape;617;p14"/>
              <p:cNvSpPr/>
              <p:nvPr/>
            </p:nvSpPr>
            <p:spPr>
              <a:xfrm flipH="1">
                <a:off x="1313404" y="3004365"/>
                <a:ext cx="32943" cy="1166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9" h="21600" fill="norm" stroke="1" extrusionOk="0">
                    <a:moveTo>
                      <a:pt x="12855" y="0"/>
                    </a:moveTo>
                    <a:cubicBezTo>
                      <a:pt x="9904" y="0"/>
                      <a:pt x="6954" y="481"/>
                      <a:pt x="5900" y="1592"/>
                    </a:cubicBezTo>
                    <a:cubicBezTo>
                      <a:pt x="2423" y="5317"/>
                      <a:pt x="0" y="9373"/>
                      <a:pt x="0" y="13068"/>
                    </a:cubicBezTo>
                    <a:cubicBezTo>
                      <a:pt x="0" y="16102"/>
                      <a:pt x="0" y="20849"/>
                      <a:pt x="11906" y="21510"/>
                    </a:cubicBezTo>
                    <a:cubicBezTo>
                      <a:pt x="12539" y="21570"/>
                      <a:pt x="13171" y="21600"/>
                      <a:pt x="13803" y="21600"/>
                    </a:cubicBezTo>
                    <a:cubicBezTo>
                      <a:pt x="16964" y="21600"/>
                      <a:pt x="20336" y="20999"/>
                      <a:pt x="21389" y="20158"/>
                    </a:cubicBezTo>
                    <a:cubicBezTo>
                      <a:pt x="21389" y="18806"/>
                      <a:pt x="17807" y="17815"/>
                      <a:pt x="14224" y="17815"/>
                    </a:cubicBezTo>
                    <a:lnTo>
                      <a:pt x="14224" y="17454"/>
                    </a:lnTo>
                    <a:cubicBezTo>
                      <a:pt x="14224" y="17124"/>
                      <a:pt x="14224" y="16793"/>
                      <a:pt x="14224" y="16463"/>
                    </a:cubicBezTo>
                    <a:cubicBezTo>
                      <a:pt x="13065" y="15111"/>
                      <a:pt x="13065" y="13399"/>
                      <a:pt x="14224" y="11716"/>
                    </a:cubicBezTo>
                    <a:cubicBezTo>
                      <a:pt x="14224" y="8682"/>
                      <a:pt x="16648" y="5648"/>
                      <a:pt x="20125" y="2614"/>
                    </a:cubicBezTo>
                    <a:cubicBezTo>
                      <a:pt x="21600" y="1021"/>
                      <a:pt x="17175" y="0"/>
                      <a:pt x="128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660" name="Google Shape;618;p14"/>
            <p:cNvSpPr/>
            <p:nvPr/>
          </p:nvSpPr>
          <p:spPr>
            <a:xfrm flipH="1">
              <a:off x="33563" y="593441"/>
              <a:ext cx="54867" cy="143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18" h="21600" fill="norm" stroke="1" extrusionOk="0">
                  <a:moveTo>
                    <a:pt x="3803" y="0"/>
                  </a:moveTo>
                  <a:cubicBezTo>
                    <a:pt x="2841" y="0"/>
                    <a:pt x="1937" y="195"/>
                    <a:pt x="976" y="611"/>
                  </a:cubicBezTo>
                  <a:cubicBezTo>
                    <a:pt x="-325" y="1148"/>
                    <a:pt x="-325" y="2248"/>
                    <a:pt x="976" y="2810"/>
                  </a:cubicBezTo>
                  <a:cubicBezTo>
                    <a:pt x="9853" y="7477"/>
                    <a:pt x="13020" y="13512"/>
                    <a:pt x="10475" y="19572"/>
                  </a:cubicBezTo>
                  <a:cubicBezTo>
                    <a:pt x="10079" y="20745"/>
                    <a:pt x="12567" y="21600"/>
                    <a:pt x="14829" y="21600"/>
                  </a:cubicBezTo>
                  <a:cubicBezTo>
                    <a:pt x="16243" y="21600"/>
                    <a:pt x="17600" y="21258"/>
                    <a:pt x="18109" y="20378"/>
                  </a:cubicBezTo>
                  <a:cubicBezTo>
                    <a:pt x="21275" y="13243"/>
                    <a:pt x="16865" y="6109"/>
                    <a:pt x="6687" y="611"/>
                  </a:cubicBezTo>
                  <a:cubicBezTo>
                    <a:pt x="5725" y="195"/>
                    <a:pt x="4764" y="0"/>
                    <a:pt x="380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687" name="Google Shape;619;p14"/>
          <p:cNvGrpSpPr/>
          <p:nvPr/>
        </p:nvGrpSpPr>
        <p:grpSpPr>
          <a:xfrm>
            <a:off x="8189032" y="4103713"/>
            <a:ext cx="3146200" cy="1723708"/>
            <a:chOff x="0" y="0"/>
            <a:chExt cx="3146198" cy="1723707"/>
          </a:xfrm>
        </p:grpSpPr>
        <p:sp>
          <p:nvSpPr>
            <p:cNvPr id="662" name="Google Shape;620;p14"/>
            <p:cNvSpPr/>
            <p:nvPr/>
          </p:nvSpPr>
          <p:spPr>
            <a:xfrm>
              <a:off x="0" y="0"/>
              <a:ext cx="3146199" cy="1723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6" h="21600" fill="norm" stroke="1" extrusionOk="0">
                  <a:moveTo>
                    <a:pt x="6361" y="0"/>
                  </a:moveTo>
                  <a:cubicBezTo>
                    <a:pt x="6248" y="0"/>
                    <a:pt x="6130" y="8"/>
                    <a:pt x="6009" y="25"/>
                  </a:cubicBezTo>
                  <a:cubicBezTo>
                    <a:pt x="2450" y="518"/>
                    <a:pt x="2659" y="8102"/>
                    <a:pt x="2692" y="8939"/>
                  </a:cubicBezTo>
                  <a:cubicBezTo>
                    <a:pt x="2368" y="8633"/>
                    <a:pt x="2060" y="8496"/>
                    <a:pt x="1776" y="8496"/>
                  </a:cubicBezTo>
                  <a:cubicBezTo>
                    <a:pt x="199" y="8496"/>
                    <a:pt x="-635" y="12704"/>
                    <a:pt x="580" y="15212"/>
                  </a:cubicBezTo>
                  <a:cubicBezTo>
                    <a:pt x="1188" y="16450"/>
                    <a:pt x="1817" y="16819"/>
                    <a:pt x="2349" y="16819"/>
                  </a:cubicBezTo>
                  <a:cubicBezTo>
                    <a:pt x="3128" y="16819"/>
                    <a:pt x="3700" y="16031"/>
                    <a:pt x="3700" y="16031"/>
                  </a:cubicBezTo>
                  <a:cubicBezTo>
                    <a:pt x="3700" y="16031"/>
                    <a:pt x="3894" y="19046"/>
                    <a:pt x="5855" y="19418"/>
                  </a:cubicBezTo>
                  <a:cubicBezTo>
                    <a:pt x="5996" y="19446"/>
                    <a:pt x="6130" y="19460"/>
                    <a:pt x="6255" y="19460"/>
                  </a:cubicBezTo>
                  <a:cubicBezTo>
                    <a:pt x="7853" y="19460"/>
                    <a:pt x="8134" y="17316"/>
                    <a:pt x="8135" y="17314"/>
                  </a:cubicBezTo>
                  <a:cubicBezTo>
                    <a:pt x="8135" y="17316"/>
                    <a:pt x="8038" y="19493"/>
                    <a:pt x="9632" y="20516"/>
                  </a:cubicBezTo>
                  <a:cubicBezTo>
                    <a:pt x="9825" y="20638"/>
                    <a:pt x="10002" y="20691"/>
                    <a:pt x="10165" y="20691"/>
                  </a:cubicBezTo>
                  <a:cubicBezTo>
                    <a:pt x="11338" y="20691"/>
                    <a:pt x="11748" y="17892"/>
                    <a:pt x="11748" y="17892"/>
                  </a:cubicBezTo>
                  <a:cubicBezTo>
                    <a:pt x="11748" y="17892"/>
                    <a:pt x="11652" y="20628"/>
                    <a:pt x="13941" y="21464"/>
                  </a:cubicBezTo>
                  <a:cubicBezTo>
                    <a:pt x="14196" y="21559"/>
                    <a:pt x="14426" y="21600"/>
                    <a:pt x="14634" y="21600"/>
                  </a:cubicBezTo>
                  <a:cubicBezTo>
                    <a:pt x="16292" y="21600"/>
                    <a:pt x="16559" y="18971"/>
                    <a:pt x="16559" y="18971"/>
                  </a:cubicBezTo>
                  <a:cubicBezTo>
                    <a:pt x="16983" y="19926"/>
                    <a:pt x="17854" y="20610"/>
                    <a:pt x="18654" y="20610"/>
                  </a:cubicBezTo>
                  <a:cubicBezTo>
                    <a:pt x="19350" y="20610"/>
                    <a:pt x="19993" y="20092"/>
                    <a:pt x="20240" y="18786"/>
                  </a:cubicBezTo>
                  <a:cubicBezTo>
                    <a:pt x="20772" y="15975"/>
                    <a:pt x="19970" y="15584"/>
                    <a:pt x="19970" y="15584"/>
                  </a:cubicBezTo>
                  <a:cubicBezTo>
                    <a:pt x="19970" y="15584"/>
                    <a:pt x="20965" y="13667"/>
                    <a:pt x="20134" y="11750"/>
                  </a:cubicBezTo>
                  <a:cubicBezTo>
                    <a:pt x="19819" y="11022"/>
                    <a:pt x="19507" y="10798"/>
                    <a:pt x="19242" y="10798"/>
                  </a:cubicBezTo>
                  <a:cubicBezTo>
                    <a:pt x="18816" y="10798"/>
                    <a:pt x="18511" y="11378"/>
                    <a:pt x="18511" y="11378"/>
                  </a:cubicBezTo>
                  <a:cubicBezTo>
                    <a:pt x="18511" y="11378"/>
                    <a:pt x="19274" y="3524"/>
                    <a:pt x="16395" y="2630"/>
                  </a:cubicBezTo>
                  <a:cubicBezTo>
                    <a:pt x="16215" y="2574"/>
                    <a:pt x="16039" y="2549"/>
                    <a:pt x="15871" y="2549"/>
                  </a:cubicBezTo>
                  <a:cubicBezTo>
                    <a:pt x="13338" y="2549"/>
                    <a:pt x="12115" y="8438"/>
                    <a:pt x="12115" y="8438"/>
                  </a:cubicBezTo>
                  <a:cubicBezTo>
                    <a:pt x="12115" y="8438"/>
                    <a:pt x="12376" y="5069"/>
                    <a:pt x="11149" y="5069"/>
                  </a:cubicBezTo>
                  <a:cubicBezTo>
                    <a:pt x="9922" y="5069"/>
                    <a:pt x="9429" y="7358"/>
                    <a:pt x="9429" y="7358"/>
                  </a:cubicBezTo>
                  <a:cubicBezTo>
                    <a:pt x="9429" y="7358"/>
                    <a:pt x="9765" y="0"/>
                    <a:pt x="6361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3" name="Google Shape;621;p14"/>
            <p:cNvSpPr/>
            <p:nvPr/>
          </p:nvSpPr>
          <p:spPr>
            <a:xfrm>
              <a:off x="1552693" y="1019466"/>
              <a:ext cx="182925" cy="14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5" h="21600" fill="norm" stroke="1" extrusionOk="0">
                  <a:moveTo>
                    <a:pt x="1616" y="0"/>
                  </a:moveTo>
                  <a:cubicBezTo>
                    <a:pt x="1205" y="0"/>
                    <a:pt x="795" y="285"/>
                    <a:pt x="604" y="895"/>
                  </a:cubicBezTo>
                  <a:cubicBezTo>
                    <a:pt x="-1053" y="7993"/>
                    <a:pt x="765" y="15763"/>
                    <a:pt x="5223" y="19871"/>
                  </a:cubicBezTo>
                  <a:cubicBezTo>
                    <a:pt x="6778" y="21031"/>
                    <a:pt x="8449" y="21600"/>
                    <a:pt x="10106" y="21600"/>
                  </a:cubicBezTo>
                  <a:cubicBezTo>
                    <a:pt x="13318" y="21600"/>
                    <a:pt x="16441" y="19464"/>
                    <a:pt x="18406" y="15539"/>
                  </a:cubicBezTo>
                  <a:cubicBezTo>
                    <a:pt x="19887" y="12102"/>
                    <a:pt x="20547" y="7993"/>
                    <a:pt x="20224" y="4108"/>
                  </a:cubicBezTo>
                  <a:cubicBezTo>
                    <a:pt x="20136" y="3193"/>
                    <a:pt x="19565" y="2725"/>
                    <a:pt x="19037" y="2725"/>
                  </a:cubicBezTo>
                  <a:cubicBezTo>
                    <a:pt x="18523" y="2725"/>
                    <a:pt x="18069" y="3193"/>
                    <a:pt x="18245" y="4108"/>
                  </a:cubicBezTo>
                  <a:cubicBezTo>
                    <a:pt x="18714" y="11207"/>
                    <a:pt x="15459" y="18753"/>
                    <a:pt x="9989" y="18753"/>
                  </a:cubicBezTo>
                  <a:cubicBezTo>
                    <a:pt x="9828" y="18753"/>
                    <a:pt x="9666" y="18753"/>
                    <a:pt x="9505" y="18732"/>
                  </a:cubicBezTo>
                  <a:cubicBezTo>
                    <a:pt x="3727" y="18285"/>
                    <a:pt x="1088" y="8664"/>
                    <a:pt x="2584" y="1810"/>
                  </a:cubicBezTo>
                  <a:cubicBezTo>
                    <a:pt x="2877" y="692"/>
                    <a:pt x="2261" y="0"/>
                    <a:pt x="161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4" name="Google Shape;622;p14"/>
            <p:cNvSpPr/>
            <p:nvPr/>
          </p:nvSpPr>
          <p:spPr>
            <a:xfrm>
              <a:off x="1603734" y="884189"/>
              <a:ext cx="37682" cy="55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6" h="21600" fill="norm" stroke="1" extrusionOk="0">
                  <a:moveTo>
                    <a:pt x="7095" y="0"/>
                  </a:moveTo>
                  <a:cubicBezTo>
                    <a:pt x="5460" y="0"/>
                    <a:pt x="3897" y="614"/>
                    <a:pt x="3400" y="1740"/>
                  </a:cubicBezTo>
                  <a:cubicBezTo>
                    <a:pt x="984" y="5784"/>
                    <a:pt x="-579" y="9776"/>
                    <a:pt x="203" y="13820"/>
                  </a:cubicBezTo>
                  <a:cubicBezTo>
                    <a:pt x="-579" y="16686"/>
                    <a:pt x="984" y="18990"/>
                    <a:pt x="3400" y="20730"/>
                  </a:cubicBezTo>
                  <a:cubicBezTo>
                    <a:pt x="5034" y="21293"/>
                    <a:pt x="6597" y="21600"/>
                    <a:pt x="8089" y="21600"/>
                  </a:cubicBezTo>
                  <a:cubicBezTo>
                    <a:pt x="9582" y="21600"/>
                    <a:pt x="11003" y="21293"/>
                    <a:pt x="12210" y="20730"/>
                  </a:cubicBezTo>
                  <a:cubicBezTo>
                    <a:pt x="16971" y="17864"/>
                    <a:pt x="20168" y="14383"/>
                    <a:pt x="20168" y="9776"/>
                  </a:cubicBezTo>
                  <a:cubicBezTo>
                    <a:pt x="21021" y="5170"/>
                    <a:pt x="16189" y="1177"/>
                    <a:pt x="9795" y="563"/>
                  </a:cubicBezTo>
                  <a:cubicBezTo>
                    <a:pt x="8942" y="154"/>
                    <a:pt x="8018" y="0"/>
                    <a:pt x="70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5" name="Google Shape;624;p14"/>
            <p:cNvSpPr/>
            <p:nvPr/>
          </p:nvSpPr>
          <p:spPr>
            <a:xfrm>
              <a:off x="1679941" y="885245"/>
              <a:ext cx="42532" cy="61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600" fill="norm" stroke="1" extrusionOk="0">
                  <a:moveTo>
                    <a:pt x="9210" y="0"/>
                  </a:moveTo>
                  <a:cubicBezTo>
                    <a:pt x="7421" y="0"/>
                    <a:pt x="5831" y="975"/>
                    <a:pt x="5168" y="2230"/>
                  </a:cubicBezTo>
                  <a:lnTo>
                    <a:pt x="5168" y="3298"/>
                  </a:lnTo>
                  <a:lnTo>
                    <a:pt x="4439" y="3809"/>
                  </a:lnTo>
                  <a:lnTo>
                    <a:pt x="2982" y="6410"/>
                  </a:lnTo>
                  <a:cubicBezTo>
                    <a:pt x="1458" y="8501"/>
                    <a:pt x="0" y="10591"/>
                    <a:pt x="0" y="12681"/>
                  </a:cubicBezTo>
                  <a:cubicBezTo>
                    <a:pt x="0" y="16351"/>
                    <a:pt x="3710" y="20021"/>
                    <a:pt x="8945" y="21043"/>
                  </a:cubicBezTo>
                  <a:cubicBezTo>
                    <a:pt x="9939" y="21414"/>
                    <a:pt x="10999" y="21600"/>
                    <a:pt x="12059" y="21600"/>
                  </a:cubicBezTo>
                  <a:cubicBezTo>
                    <a:pt x="13914" y="21600"/>
                    <a:pt x="15637" y="20996"/>
                    <a:pt x="17094" y="20021"/>
                  </a:cubicBezTo>
                  <a:cubicBezTo>
                    <a:pt x="19347" y="18441"/>
                    <a:pt x="20805" y="16351"/>
                    <a:pt x="20805" y="14261"/>
                  </a:cubicBezTo>
                  <a:cubicBezTo>
                    <a:pt x="21600" y="12681"/>
                    <a:pt x="21600" y="10591"/>
                    <a:pt x="20076" y="8501"/>
                  </a:cubicBezTo>
                  <a:cubicBezTo>
                    <a:pt x="19347" y="6410"/>
                    <a:pt x="17094" y="4877"/>
                    <a:pt x="14113" y="4320"/>
                  </a:cubicBezTo>
                  <a:cubicBezTo>
                    <a:pt x="14842" y="2230"/>
                    <a:pt x="13384" y="697"/>
                    <a:pt x="10402" y="139"/>
                  </a:cubicBezTo>
                  <a:cubicBezTo>
                    <a:pt x="10005" y="46"/>
                    <a:pt x="9607" y="0"/>
                    <a:pt x="921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6" name="Google Shape;626;p14"/>
            <p:cNvSpPr/>
            <p:nvPr/>
          </p:nvSpPr>
          <p:spPr>
            <a:xfrm>
              <a:off x="479424" y="109686"/>
              <a:ext cx="264673" cy="554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600" fill="norm" stroke="1" extrusionOk="0">
                  <a:moveTo>
                    <a:pt x="20234" y="0"/>
                  </a:moveTo>
                  <a:cubicBezTo>
                    <a:pt x="20140" y="0"/>
                    <a:pt x="20045" y="10"/>
                    <a:pt x="19939" y="31"/>
                  </a:cubicBezTo>
                  <a:cubicBezTo>
                    <a:pt x="7974" y="2804"/>
                    <a:pt x="1692" y="9048"/>
                    <a:pt x="268" y="15237"/>
                  </a:cubicBezTo>
                  <a:cubicBezTo>
                    <a:pt x="-90" y="17264"/>
                    <a:pt x="-90" y="19229"/>
                    <a:pt x="268" y="21255"/>
                  </a:cubicBezTo>
                  <a:cubicBezTo>
                    <a:pt x="268" y="21487"/>
                    <a:pt x="658" y="21600"/>
                    <a:pt x="1038" y="21600"/>
                  </a:cubicBezTo>
                  <a:cubicBezTo>
                    <a:pt x="1428" y="21600"/>
                    <a:pt x="1808" y="21487"/>
                    <a:pt x="1808" y="21255"/>
                  </a:cubicBezTo>
                  <a:cubicBezTo>
                    <a:pt x="743" y="14949"/>
                    <a:pt x="2999" y="8128"/>
                    <a:pt x="12592" y="3441"/>
                  </a:cubicBezTo>
                  <a:cubicBezTo>
                    <a:pt x="14964" y="2341"/>
                    <a:pt x="17694" y="1358"/>
                    <a:pt x="20772" y="664"/>
                  </a:cubicBezTo>
                  <a:cubicBezTo>
                    <a:pt x="21510" y="514"/>
                    <a:pt x="20951" y="0"/>
                    <a:pt x="20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7" name="Google Shape;627;p14"/>
            <p:cNvSpPr/>
            <p:nvPr/>
          </p:nvSpPr>
          <p:spPr>
            <a:xfrm>
              <a:off x="1238110" y="182741"/>
              <a:ext cx="117369" cy="172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fill="norm" stroke="1" extrusionOk="0">
                  <a:moveTo>
                    <a:pt x="1539" y="0"/>
                  </a:moveTo>
                  <a:cubicBezTo>
                    <a:pt x="173" y="0"/>
                    <a:pt x="-637" y="1520"/>
                    <a:pt x="636" y="2281"/>
                  </a:cubicBezTo>
                  <a:cubicBezTo>
                    <a:pt x="4549" y="4330"/>
                    <a:pt x="7674" y="7123"/>
                    <a:pt x="9480" y="10279"/>
                  </a:cubicBezTo>
                  <a:cubicBezTo>
                    <a:pt x="12351" y="13800"/>
                    <a:pt x="14944" y="17336"/>
                    <a:pt x="17560" y="21055"/>
                  </a:cubicBezTo>
                  <a:cubicBezTo>
                    <a:pt x="17861" y="21435"/>
                    <a:pt x="18324" y="21600"/>
                    <a:pt x="18764" y="21600"/>
                  </a:cubicBezTo>
                  <a:cubicBezTo>
                    <a:pt x="19852" y="21600"/>
                    <a:pt x="20963" y="20724"/>
                    <a:pt x="20431" y="19931"/>
                  </a:cubicBezTo>
                  <a:cubicBezTo>
                    <a:pt x="17814" y="16031"/>
                    <a:pt x="14944" y="12130"/>
                    <a:pt x="11841" y="8412"/>
                  </a:cubicBezTo>
                  <a:cubicBezTo>
                    <a:pt x="9758" y="5255"/>
                    <a:pt x="6355" y="2479"/>
                    <a:pt x="2465" y="248"/>
                  </a:cubicBezTo>
                  <a:cubicBezTo>
                    <a:pt x="2141" y="83"/>
                    <a:pt x="1817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8" name="Google Shape;628;p14"/>
            <p:cNvSpPr/>
            <p:nvPr/>
          </p:nvSpPr>
          <p:spPr>
            <a:xfrm>
              <a:off x="67226" y="763217"/>
              <a:ext cx="203428" cy="281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2" h="21600" fill="norm" stroke="1" extrusionOk="0">
                  <a:moveTo>
                    <a:pt x="17924" y="0"/>
                  </a:moveTo>
                  <a:cubicBezTo>
                    <a:pt x="11913" y="0"/>
                    <a:pt x="7092" y="3622"/>
                    <a:pt x="3942" y="7356"/>
                  </a:cubicBezTo>
                  <a:cubicBezTo>
                    <a:pt x="702" y="11465"/>
                    <a:pt x="-1206" y="16476"/>
                    <a:pt x="859" y="21154"/>
                  </a:cubicBezTo>
                  <a:cubicBezTo>
                    <a:pt x="1028" y="21468"/>
                    <a:pt x="1394" y="21600"/>
                    <a:pt x="1760" y="21600"/>
                  </a:cubicBezTo>
                  <a:cubicBezTo>
                    <a:pt x="2348" y="21600"/>
                    <a:pt x="2949" y="21255"/>
                    <a:pt x="2766" y="20697"/>
                  </a:cubicBezTo>
                  <a:cubicBezTo>
                    <a:pt x="859" y="16476"/>
                    <a:pt x="2623" y="12033"/>
                    <a:pt x="5406" y="8380"/>
                  </a:cubicBezTo>
                  <a:cubicBezTo>
                    <a:pt x="8150" y="4981"/>
                    <a:pt x="12541" y="1481"/>
                    <a:pt x="18120" y="1481"/>
                  </a:cubicBezTo>
                  <a:cubicBezTo>
                    <a:pt x="18525" y="1481"/>
                    <a:pt x="18944" y="1502"/>
                    <a:pt x="19362" y="1532"/>
                  </a:cubicBezTo>
                  <a:cubicBezTo>
                    <a:pt x="19401" y="1542"/>
                    <a:pt x="19440" y="1542"/>
                    <a:pt x="19479" y="1542"/>
                  </a:cubicBezTo>
                  <a:cubicBezTo>
                    <a:pt x="20394" y="1542"/>
                    <a:pt x="20355" y="162"/>
                    <a:pt x="19218" y="51"/>
                  </a:cubicBezTo>
                  <a:cubicBezTo>
                    <a:pt x="18787" y="20"/>
                    <a:pt x="18342" y="0"/>
                    <a:pt x="17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9" name="Google Shape;629;p14"/>
            <p:cNvSpPr/>
            <p:nvPr/>
          </p:nvSpPr>
          <p:spPr>
            <a:xfrm>
              <a:off x="357083" y="766917"/>
              <a:ext cx="52037" cy="22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5" h="21600" fill="norm" stroke="1" extrusionOk="0">
                  <a:moveTo>
                    <a:pt x="7929" y="0"/>
                  </a:moveTo>
                  <a:cubicBezTo>
                    <a:pt x="6179" y="0"/>
                    <a:pt x="4379" y="511"/>
                    <a:pt x="2629" y="1406"/>
                  </a:cubicBezTo>
                  <a:cubicBezTo>
                    <a:pt x="-1571" y="4090"/>
                    <a:pt x="-421" y="20450"/>
                    <a:pt x="3829" y="20450"/>
                  </a:cubicBezTo>
                  <a:cubicBezTo>
                    <a:pt x="4179" y="20450"/>
                    <a:pt x="4529" y="20322"/>
                    <a:pt x="4879" y="20066"/>
                  </a:cubicBezTo>
                  <a:lnTo>
                    <a:pt x="14979" y="20066"/>
                  </a:lnTo>
                  <a:cubicBezTo>
                    <a:pt x="15579" y="21089"/>
                    <a:pt x="16179" y="21600"/>
                    <a:pt x="16729" y="21600"/>
                  </a:cubicBezTo>
                  <a:cubicBezTo>
                    <a:pt x="17779" y="21600"/>
                    <a:pt x="18779" y="19938"/>
                    <a:pt x="19479" y="17254"/>
                  </a:cubicBezTo>
                  <a:cubicBezTo>
                    <a:pt x="20029" y="14315"/>
                    <a:pt x="19479" y="9969"/>
                    <a:pt x="18379" y="7157"/>
                  </a:cubicBezTo>
                  <a:cubicBezTo>
                    <a:pt x="15279" y="2301"/>
                    <a:pt x="11679" y="0"/>
                    <a:pt x="79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70" name="Google Shape;630;p14"/>
            <p:cNvSpPr/>
            <p:nvPr/>
          </p:nvSpPr>
          <p:spPr>
            <a:xfrm>
              <a:off x="126541" y="1137966"/>
              <a:ext cx="159397" cy="131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600" fill="norm" stroke="1" extrusionOk="0">
                  <a:moveTo>
                    <a:pt x="1314" y="0"/>
                  </a:moveTo>
                  <a:cubicBezTo>
                    <a:pt x="481" y="0"/>
                    <a:pt x="-369" y="1065"/>
                    <a:pt x="169" y="2238"/>
                  </a:cubicBezTo>
                  <a:cubicBezTo>
                    <a:pt x="1140" y="5172"/>
                    <a:pt x="2511" y="7845"/>
                    <a:pt x="4072" y="10539"/>
                  </a:cubicBezTo>
                  <a:cubicBezTo>
                    <a:pt x="5634" y="12973"/>
                    <a:pt x="7386" y="15190"/>
                    <a:pt x="9728" y="16885"/>
                  </a:cubicBezTo>
                  <a:cubicBezTo>
                    <a:pt x="11880" y="18362"/>
                    <a:pt x="14222" y="19579"/>
                    <a:pt x="16564" y="20796"/>
                  </a:cubicBezTo>
                  <a:cubicBezTo>
                    <a:pt x="17241" y="21144"/>
                    <a:pt x="18108" y="21600"/>
                    <a:pt x="18958" y="21600"/>
                  </a:cubicBezTo>
                  <a:cubicBezTo>
                    <a:pt x="19340" y="21600"/>
                    <a:pt x="19704" y="21513"/>
                    <a:pt x="20069" y="21296"/>
                  </a:cubicBezTo>
                  <a:cubicBezTo>
                    <a:pt x="21040" y="20557"/>
                    <a:pt x="21231" y="18840"/>
                    <a:pt x="20450" y="17862"/>
                  </a:cubicBezTo>
                  <a:cubicBezTo>
                    <a:pt x="20155" y="17580"/>
                    <a:pt x="19808" y="17449"/>
                    <a:pt x="19496" y="17449"/>
                  </a:cubicBezTo>
                  <a:cubicBezTo>
                    <a:pt x="18993" y="17449"/>
                    <a:pt x="18542" y="17775"/>
                    <a:pt x="18316" y="18362"/>
                  </a:cubicBezTo>
                  <a:lnTo>
                    <a:pt x="17726" y="18123"/>
                  </a:lnTo>
                  <a:lnTo>
                    <a:pt x="16356" y="17384"/>
                  </a:lnTo>
                  <a:cubicBezTo>
                    <a:pt x="15575" y="17145"/>
                    <a:pt x="14604" y="16645"/>
                    <a:pt x="13823" y="16167"/>
                  </a:cubicBezTo>
                  <a:cubicBezTo>
                    <a:pt x="12071" y="15190"/>
                    <a:pt x="10318" y="13951"/>
                    <a:pt x="8948" y="12495"/>
                  </a:cubicBezTo>
                  <a:cubicBezTo>
                    <a:pt x="6016" y="9322"/>
                    <a:pt x="3691" y="5172"/>
                    <a:pt x="2320" y="761"/>
                  </a:cubicBezTo>
                  <a:cubicBezTo>
                    <a:pt x="2077" y="239"/>
                    <a:pt x="1696" y="0"/>
                    <a:pt x="13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71" name="Google Shape;631;p14"/>
            <p:cNvSpPr/>
            <p:nvPr/>
          </p:nvSpPr>
          <p:spPr>
            <a:xfrm>
              <a:off x="1496299" y="458844"/>
              <a:ext cx="191367" cy="171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8" h="21600" fill="norm" stroke="1" extrusionOk="0">
                  <a:moveTo>
                    <a:pt x="18188" y="0"/>
                  </a:moveTo>
                  <a:cubicBezTo>
                    <a:pt x="16615" y="0"/>
                    <a:pt x="14972" y="983"/>
                    <a:pt x="13627" y="1765"/>
                  </a:cubicBezTo>
                  <a:cubicBezTo>
                    <a:pt x="11403" y="3064"/>
                    <a:pt x="9491" y="4763"/>
                    <a:pt x="7579" y="6628"/>
                  </a:cubicBezTo>
                  <a:cubicBezTo>
                    <a:pt x="5667" y="8510"/>
                    <a:pt x="4080" y="10742"/>
                    <a:pt x="2480" y="12990"/>
                  </a:cubicBezTo>
                  <a:cubicBezTo>
                    <a:pt x="1205" y="15055"/>
                    <a:pt x="-693" y="17870"/>
                    <a:pt x="256" y="20867"/>
                  </a:cubicBezTo>
                  <a:cubicBezTo>
                    <a:pt x="440" y="21367"/>
                    <a:pt x="837" y="21600"/>
                    <a:pt x="1247" y="21600"/>
                  </a:cubicBezTo>
                  <a:cubicBezTo>
                    <a:pt x="1885" y="21600"/>
                    <a:pt x="2522" y="21034"/>
                    <a:pt x="2324" y="20118"/>
                  </a:cubicBezTo>
                  <a:cubicBezTo>
                    <a:pt x="1531" y="17870"/>
                    <a:pt x="3443" y="15421"/>
                    <a:pt x="4562" y="13939"/>
                  </a:cubicBezTo>
                  <a:cubicBezTo>
                    <a:pt x="5837" y="11874"/>
                    <a:pt x="7267" y="10192"/>
                    <a:pt x="8853" y="8510"/>
                  </a:cubicBezTo>
                  <a:cubicBezTo>
                    <a:pt x="10284" y="7011"/>
                    <a:pt x="12040" y="5696"/>
                    <a:pt x="13797" y="4380"/>
                  </a:cubicBezTo>
                  <a:cubicBezTo>
                    <a:pt x="14916" y="3647"/>
                    <a:pt x="16615" y="2348"/>
                    <a:pt x="18145" y="2348"/>
                  </a:cubicBezTo>
                  <a:cubicBezTo>
                    <a:pt x="18570" y="2348"/>
                    <a:pt x="18981" y="2448"/>
                    <a:pt x="19363" y="2698"/>
                  </a:cubicBezTo>
                  <a:cubicBezTo>
                    <a:pt x="19420" y="2715"/>
                    <a:pt x="19476" y="2715"/>
                    <a:pt x="19533" y="2715"/>
                  </a:cubicBezTo>
                  <a:cubicBezTo>
                    <a:pt x="20383" y="2715"/>
                    <a:pt x="20907" y="1349"/>
                    <a:pt x="20156" y="633"/>
                  </a:cubicBezTo>
                  <a:cubicBezTo>
                    <a:pt x="19533" y="183"/>
                    <a:pt x="18867" y="0"/>
                    <a:pt x="1818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72" name="Google Shape;632;p14"/>
            <p:cNvSpPr/>
            <p:nvPr/>
          </p:nvSpPr>
          <p:spPr>
            <a:xfrm>
              <a:off x="1761212" y="481302"/>
              <a:ext cx="68669" cy="7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600" fill="norm" stroke="1" extrusionOk="0">
                  <a:moveTo>
                    <a:pt x="3019" y="0"/>
                  </a:moveTo>
                  <a:cubicBezTo>
                    <a:pt x="1791" y="0"/>
                    <a:pt x="482" y="800"/>
                    <a:pt x="114" y="1920"/>
                  </a:cubicBezTo>
                  <a:cubicBezTo>
                    <a:pt x="-336" y="3280"/>
                    <a:pt x="564" y="5080"/>
                    <a:pt x="2405" y="5520"/>
                  </a:cubicBezTo>
                  <a:lnTo>
                    <a:pt x="2855" y="5960"/>
                  </a:lnTo>
                  <a:lnTo>
                    <a:pt x="4246" y="6440"/>
                  </a:lnTo>
                  <a:cubicBezTo>
                    <a:pt x="4696" y="6880"/>
                    <a:pt x="5637" y="7320"/>
                    <a:pt x="6537" y="7760"/>
                  </a:cubicBezTo>
                  <a:lnTo>
                    <a:pt x="7928" y="9120"/>
                  </a:lnTo>
                  <a:cubicBezTo>
                    <a:pt x="8378" y="9560"/>
                    <a:pt x="9319" y="10480"/>
                    <a:pt x="9769" y="10920"/>
                  </a:cubicBezTo>
                  <a:lnTo>
                    <a:pt x="10709" y="11840"/>
                  </a:lnTo>
                  <a:lnTo>
                    <a:pt x="11159" y="12720"/>
                  </a:lnTo>
                  <a:cubicBezTo>
                    <a:pt x="11609" y="13160"/>
                    <a:pt x="12059" y="14080"/>
                    <a:pt x="12509" y="14960"/>
                  </a:cubicBezTo>
                  <a:cubicBezTo>
                    <a:pt x="13000" y="15400"/>
                    <a:pt x="13000" y="15400"/>
                    <a:pt x="13450" y="15880"/>
                  </a:cubicBezTo>
                  <a:lnTo>
                    <a:pt x="13900" y="16760"/>
                  </a:lnTo>
                  <a:lnTo>
                    <a:pt x="13900" y="18120"/>
                  </a:lnTo>
                  <a:cubicBezTo>
                    <a:pt x="13900" y="18560"/>
                    <a:pt x="13900" y="19000"/>
                    <a:pt x="14350" y="19480"/>
                  </a:cubicBezTo>
                  <a:cubicBezTo>
                    <a:pt x="14759" y="20920"/>
                    <a:pt x="15987" y="21600"/>
                    <a:pt x="17214" y="21600"/>
                  </a:cubicBezTo>
                  <a:cubicBezTo>
                    <a:pt x="19014" y="21600"/>
                    <a:pt x="20896" y="20240"/>
                    <a:pt x="20364" y="18120"/>
                  </a:cubicBezTo>
                  <a:lnTo>
                    <a:pt x="21264" y="18120"/>
                  </a:lnTo>
                  <a:cubicBezTo>
                    <a:pt x="18523" y="10040"/>
                    <a:pt x="12059" y="3280"/>
                    <a:pt x="3796" y="120"/>
                  </a:cubicBezTo>
                  <a:cubicBezTo>
                    <a:pt x="3550" y="40"/>
                    <a:pt x="3305" y="0"/>
                    <a:pt x="30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73" name="Google Shape;633;p14"/>
            <p:cNvSpPr/>
            <p:nvPr/>
          </p:nvSpPr>
          <p:spPr>
            <a:xfrm>
              <a:off x="1921215" y="325416"/>
              <a:ext cx="367139" cy="361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600" fill="norm" stroke="1" extrusionOk="0">
                  <a:moveTo>
                    <a:pt x="20711" y="0"/>
                  </a:moveTo>
                  <a:cubicBezTo>
                    <a:pt x="20672" y="0"/>
                    <a:pt x="20619" y="8"/>
                    <a:pt x="20573" y="24"/>
                  </a:cubicBezTo>
                  <a:cubicBezTo>
                    <a:pt x="18426" y="553"/>
                    <a:pt x="16447" y="1705"/>
                    <a:pt x="14820" y="3221"/>
                  </a:cubicBezTo>
                  <a:cubicBezTo>
                    <a:pt x="12932" y="4903"/>
                    <a:pt x="11122" y="6679"/>
                    <a:pt x="9410" y="8629"/>
                  </a:cubicBezTo>
                  <a:cubicBezTo>
                    <a:pt x="7599" y="10587"/>
                    <a:pt x="5888" y="12624"/>
                    <a:pt x="4169" y="14668"/>
                  </a:cubicBezTo>
                  <a:cubicBezTo>
                    <a:pt x="2534" y="16445"/>
                    <a:pt x="1158" y="18482"/>
                    <a:pt x="43" y="20700"/>
                  </a:cubicBezTo>
                  <a:cubicBezTo>
                    <a:pt x="-133" y="21189"/>
                    <a:pt x="264" y="21600"/>
                    <a:pt x="608" y="21600"/>
                  </a:cubicBezTo>
                  <a:cubicBezTo>
                    <a:pt x="761" y="21600"/>
                    <a:pt x="906" y="21513"/>
                    <a:pt x="990" y="21324"/>
                  </a:cubicBezTo>
                  <a:cubicBezTo>
                    <a:pt x="2106" y="19105"/>
                    <a:pt x="3481" y="17061"/>
                    <a:pt x="5108" y="15197"/>
                  </a:cubicBezTo>
                  <a:cubicBezTo>
                    <a:pt x="6660" y="13334"/>
                    <a:pt x="8287" y="11384"/>
                    <a:pt x="10006" y="9608"/>
                  </a:cubicBezTo>
                  <a:cubicBezTo>
                    <a:pt x="11641" y="7832"/>
                    <a:pt x="13185" y="6055"/>
                    <a:pt x="14988" y="4461"/>
                  </a:cubicBezTo>
                  <a:cubicBezTo>
                    <a:pt x="16623" y="2866"/>
                    <a:pt x="18602" y="1705"/>
                    <a:pt x="20833" y="1089"/>
                  </a:cubicBezTo>
                  <a:cubicBezTo>
                    <a:pt x="21467" y="1003"/>
                    <a:pt x="21291" y="0"/>
                    <a:pt x="207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74" name="Google Shape;634;p14"/>
            <p:cNvSpPr/>
            <p:nvPr/>
          </p:nvSpPr>
          <p:spPr>
            <a:xfrm>
              <a:off x="2428857" y="279972"/>
              <a:ext cx="210128" cy="41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2" h="21600" fill="norm" stroke="1" extrusionOk="0">
                  <a:moveTo>
                    <a:pt x="10747" y="0"/>
                  </a:moveTo>
                  <a:cubicBezTo>
                    <a:pt x="7386" y="0"/>
                    <a:pt x="3959" y="3334"/>
                    <a:pt x="689" y="6876"/>
                  </a:cubicBezTo>
                  <a:cubicBezTo>
                    <a:pt x="-431" y="8404"/>
                    <a:pt x="-79" y="16322"/>
                    <a:pt x="976" y="16322"/>
                  </a:cubicBezTo>
                  <a:cubicBezTo>
                    <a:pt x="1028" y="16322"/>
                    <a:pt x="1080" y="16322"/>
                    <a:pt x="1132" y="16252"/>
                  </a:cubicBezTo>
                  <a:cubicBezTo>
                    <a:pt x="4233" y="13057"/>
                    <a:pt x="7490" y="9793"/>
                    <a:pt x="10682" y="9793"/>
                  </a:cubicBezTo>
                  <a:cubicBezTo>
                    <a:pt x="13665" y="9793"/>
                    <a:pt x="16596" y="12641"/>
                    <a:pt x="19293" y="20975"/>
                  </a:cubicBezTo>
                  <a:cubicBezTo>
                    <a:pt x="19462" y="21461"/>
                    <a:pt x="19632" y="21600"/>
                    <a:pt x="19788" y="21600"/>
                  </a:cubicBezTo>
                  <a:cubicBezTo>
                    <a:pt x="20674" y="21600"/>
                    <a:pt x="21169" y="15002"/>
                    <a:pt x="20166" y="12363"/>
                  </a:cubicBezTo>
                  <a:cubicBezTo>
                    <a:pt x="17209" y="3125"/>
                    <a:pt x="14004" y="0"/>
                    <a:pt x="107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75" name="Google Shape;635;p14"/>
            <p:cNvSpPr/>
            <p:nvPr/>
          </p:nvSpPr>
          <p:spPr>
            <a:xfrm>
              <a:off x="2698294" y="402303"/>
              <a:ext cx="83950" cy="284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7" h="21600" fill="norm" stroke="1" extrusionOk="0">
                  <a:moveTo>
                    <a:pt x="2367" y="0"/>
                  </a:moveTo>
                  <a:cubicBezTo>
                    <a:pt x="819" y="0"/>
                    <a:pt x="-825" y="482"/>
                    <a:pt x="465" y="953"/>
                  </a:cubicBezTo>
                  <a:cubicBezTo>
                    <a:pt x="6622" y="3772"/>
                    <a:pt x="10974" y="6932"/>
                    <a:pt x="13167" y="10203"/>
                  </a:cubicBezTo>
                  <a:cubicBezTo>
                    <a:pt x="15327" y="13704"/>
                    <a:pt x="16068" y="17306"/>
                    <a:pt x="16068" y="20918"/>
                  </a:cubicBezTo>
                  <a:cubicBezTo>
                    <a:pt x="16068" y="21369"/>
                    <a:pt x="17132" y="21600"/>
                    <a:pt x="18228" y="21600"/>
                  </a:cubicBezTo>
                  <a:cubicBezTo>
                    <a:pt x="19324" y="21600"/>
                    <a:pt x="20420" y="21369"/>
                    <a:pt x="20420" y="20918"/>
                  </a:cubicBezTo>
                  <a:cubicBezTo>
                    <a:pt x="20775" y="17196"/>
                    <a:pt x="19679" y="13474"/>
                    <a:pt x="17874" y="9862"/>
                  </a:cubicBezTo>
                  <a:cubicBezTo>
                    <a:pt x="15327" y="6371"/>
                    <a:pt x="10974" y="3100"/>
                    <a:pt x="4108" y="281"/>
                  </a:cubicBezTo>
                  <a:cubicBezTo>
                    <a:pt x="3656" y="80"/>
                    <a:pt x="3044" y="0"/>
                    <a:pt x="2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76" name="Google Shape;636;p14"/>
            <p:cNvSpPr/>
            <p:nvPr/>
          </p:nvSpPr>
          <p:spPr>
            <a:xfrm>
              <a:off x="2891820" y="932710"/>
              <a:ext cx="148348" cy="53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3" h="21600" fill="norm" stroke="1" extrusionOk="0">
                  <a:moveTo>
                    <a:pt x="9623" y="0"/>
                  </a:moveTo>
                  <a:cubicBezTo>
                    <a:pt x="6149" y="0"/>
                    <a:pt x="2803" y="4181"/>
                    <a:pt x="413" y="11684"/>
                  </a:cubicBezTo>
                  <a:cubicBezTo>
                    <a:pt x="-561" y="14471"/>
                    <a:pt x="358" y="18009"/>
                    <a:pt x="1406" y="18009"/>
                  </a:cubicBezTo>
                  <a:cubicBezTo>
                    <a:pt x="1700" y="18009"/>
                    <a:pt x="1994" y="17741"/>
                    <a:pt x="2270" y="17098"/>
                  </a:cubicBezTo>
                  <a:cubicBezTo>
                    <a:pt x="4366" y="10720"/>
                    <a:pt x="7050" y="7665"/>
                    <a:pt x="9733" y="7665"/>
                  </a:cubicBezTo>
                  <a:cubicBezTo>
                    <a:pt x="12895" y="7665"/>
                    <a:pt x="16057" y="11952"/>
                    <a:pt x="18190" y="20099"/>
                  </a:cubicBezTo>
                  <a:cubicBezTo>
                    <a:pt x="18484" y="21171"/>
                    <a:pt x="18888" y="21600"/>
                    <a:pt x="19256" y="21600"/>
                  </a:cubicBezTo>
                  <a:cubicBezTo>
                    <a:pt x="20175" y="21600"/>
                    <a:pt x="21039" y="19027"/>
                    <a:pt x="20451" y="16455"/>
                  </a:cubicBezTo>
                  <a:cubicBezTo>
                    <a:pt x="18190" y="6861"/>
                    <a:pt x="14678" y="1394"/>
                    <a:pt x="10947" y="214"/>
                  </a:cubicBezTo>
                  <a:cubicBezTo>
                    <a:pt x="10506" y="54"/>
                    <a:pt x="10064" y="0"/>
                    <a:pt x="96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77" name="Google Shape;637;p14"/>
            <p:cNvSpPr/>
            <p:nvPr/>
          </p:nvSpPr>
          <p:spPr>
            <a:xfrm>
              <a:off x="3055114" y="1056059"/>
              <a:ext cx="26340" cy="95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48" h="21600" fill="norm" stroke="1" extrusionOk="0">
                  <a:moveTo>
                    <a:pt x="6901" y="0"/>
                  </a:moveTo>
                  <a:cubicBezTo>
                    <a:pt x="6352" y="0"/>
                    <a:pt x="5711" y="30"/>
                    <a:pt x="5162" y="90"/>
                  </a:cubicBezTo>
                  <a:cubicBezTo>
                    <a:pt x="2142" y="448"/>
                    <a:pt x="37" y="1434"/>
                    <a:pt x="1044" y="2778"/>
                  </a:cubicBezTo>
                  <a:cubicBezTo>
                    <a:pt x="7267" y="7827"/>
                    <a:pt x="7267" y="13534"/>
                    <a:pt x="1044" y="18583"/>
                  </a:cubicBezTo>
                  <a:cubicBezTo>
                    <a:pt x="-970" y="19568"/>
                    <a:pt x="37" y="20584"/>
                    <a:pt x="3149" y="21271"/>
                  </a:cubicBezTo>
                  <a:cubicBezTo>
                    <a:pt x="4247" y="21510"/>
                    <a:pt x="5437" y="21600"/>
                    <a:pt x="6627" y="21600"/>
                  </a:cubicBezTo>
                  <a:cubicBezTo>
                    <a:pt x="8732" y="21600"/>
                    <a:pt x="10745" y="21241"/>
                    <a:pt x="11386" y="20584"/>
                  </a:cubicBezTo>
                  <a:cubicBezTo>
                    <a:pt x="19623" y="14549"/>
                    <a:pt x="20630" y="7827"/>
                    <a:pt x="13399" y="1434"/>
                  </a:cubicBezTo>
                  <a:cubicBezTo>
                    <a:pt x="12576" y="627"/>
                    <a:pt x="9647" y="0"/>
                    <a:pt x="69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78" name="Google Shape;638;p14"/>
            <p:cNvSpPr/>
            <p:nvPr/>
          </p:nvSpPr>
          <p:spPr>
            <a:xfrm>
              <a:off x="3037405" y="1291209"/>
              <a:ext cx="62472" cy="212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43" h="21600" fill="norm" stroke="1" extrusionOk="0">
                  <a:moveTo>
                    <a:pt x="6271" y="0"/>
                  </a:moveTo>
                  <a:cubicBezTo>
                    <a:pt x="4612" y="0"/>
                    <a:pt x="2884" y="712"/>
                    <a:pt x="4267" y="1358"/>
                  </a:cubicBezTo>
                  <a:cubicBezTo>
                    <a:pt x="15153" y="6949"/>
                    <a:pt x="13978" y="14960"/>
                    <a:pt x="776" y="19947"/>
                  </a:cubicBezTo>
                  <a:cubicBezTo>
                    <a:pt x="-1021" y="20632"/>
                    <a:pt x="638" y="21600"/>
                    <a:pt x="2366" y="21600"/>
                  </a:cubicBezTo>
                  <a:cubicBezTo>
                    <a:pt x="2884" y="21600"/>
                    <a:pt x="3437" y="21506"/>
                    <a:pt x="3887" y="21304"/>
                  </a:cubicBezTo>
                  <a:cubicBezTo>
                    <a:pt x="18644" y="15713"/>
                    <a:pt x="20579" y="6801"/>
                    <a:pt x="8137" y="444"/>
                  </a:cubicBezTo>
                  <a:cubicBezTo>
                    <a:pt x="7688" y="134"/>
                    <a:pt x="69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79" name="Google Shape;639;p14"/>
            <p:cNvSpPr/>
            <p:nvPr/>
          </p:nvSpPr>
          <p:spPr>
            <a:xfrm>
              <a:off x="2705447" y="1546174"/>
              <a:ext cx="215952" cy="65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600" fill="norm" stroke="1" extrusionOk="0">
                  <a:moveTo>
                    <a:pt x="770" y="0"/>
                  </a:moveTo>
                  <a:cubicBezTo>
                    <a:pt x="106" y="0"/>
                    <a:pt x="-354" y="3990"/>
                    <a:pt x="361" y="5986"/>
                  </a:cubicBezTo>
                  <a:cubicBezTo>
                    <a:pt x="3223" y="13793"/>
                    <a:pt x="6671" y="19171"/>
                    <a:pt x="10261" y="21123"/>
                  </a:cubicBezTo>
                  <a:cubicBezTo>
                    <a:pt x="10874" y="21470"/>
                    <a:pt x="11487" y="21600"/>
                    <a:pt x="12100" y="21600"/>
                  </a:cubicBezTo>
                  <a:cubicBezTo>
                    <a:pt x="13211" y="21600"/>
                    <a:pt x="14323" y="21080"/>
                    <a:pt x="15434" y="20125"/>
                  </a:cubicBezTo>
                  <a:cubicBezTo>
                    <a:pt x="17158" y="18694"/>
                    <a:pt x="18589" y="14270"/>
                    <a:pt x="20314" y="12318"/>
                  </a:cubicBezTo>
                  <a:cubicBezTo>
                    <a:pt x="21246" y="11451"/>
                    <a:pt x="20952" y="6376"/>
                    <a:pt x="19994" y="6376"/>
                  </a:cubicBezTo>
                  <a:cubicBezTo>
                    <a:pt x="19918" y="6376"/>
                    <a:pt x="19828" y="6419"/>
                    <a:pt x="19739" y="6463"/>
                  </a:cubicBezTo>
                  <a:cubicBezTo>
                    <a:pt x="18308" y="8414"/>
                    <a:pt x="17018" y="11841"/>
                    <a:pt x="15575" y="13793"/>
                  </a:cubicBezTo>
                  <a:cubicBezTo>
                    <a:pt x="14399" y="14877"/>
                    <a:pt x="13045" y="15441"/>
                    <a:pt x="11781" y="15441"/>
                  </a:cubicBezTo>
                  <a:cubicBezTo>
                    <a:pt x="11359" y="15441"/>
                    <a:pt x="10951" y="15398"/>
                    <a:pt x="10555" y="15267"/>
                  </a:cubicBezTo>
                  <a:cubicBezTo>
                    <a:pt x="7106" y="12839"/>
                    <a:pt x="3951" y="7937"/>
                    <a:pt x="1217" y="651"/>
                  </a:cubicBezTo>
                  <a:cubicBezTo>
                    <a:pt x="1064" y="217"/>
                    <a:pt x="911" y="0"/>
                    <a:pt x="77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80" name="Google Shape;640;p14"/>
            <p:cNvSpPr/>
            <p:nvPr/>
          </p:nvSpPr>
          <p:spPr>
            <a:xfrm>
              <a:off x="1863203" y="1396365"/>
              <a:ext cx="175156" cy="255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30" h="21600" fill="norm" stroke="1" extrusionOk="0">
                  <a:moveTo>
                    <a:pt x="1367" y="0"/>
                  </a:moveTo>
                  <a:cubicBezTo>
                    <a:pt x="943" y="0"/>
                    <a:pt x="533" y="190"/>
                    <a:pt x="406" y="649"/>
                  </a:cubicBezTo>
                  <a:cubicBezTo>
                    <a:pt x="-1176" y="5302"/>
                    <a:pt x="2158" y="9206"/>
                    <a:pt x="5336" y="12853"/>
                  </a:cubicBezTo>
                  <a:cubicBezTo>
                    <a:pt x="6763" y="14609"/>
                    <a:pt x="8346" y="16119"/>
                    <a:pt x="10253" y="17506"/>
                  </a:cubicBezTo>
                  <a:cubicBezTo>
                    <a:pt x="11213" y="18255"/>
                    <a:pt x="12160" y="18759"/>
                    <a:pt x="13120" y="19262"/>
                  </a:cubicBezTo>
                  <a:cubicBezTo>
                    <a:pt x="13756" y="19642"/>
                    <a:pt x="14378" y="19889"/>
                    <a:pt x="15013" y="20146"/>
                  </a:cubicBezTo>
                  <a:lnTo>
                    <a:pt x="15649" y="20392"/>
                  </a:lnTo>
                  <a:lnTo>
                    <a:pt x="16129" y="20515"/>
                  </a:lnTo>
                  <a:cubicBezTo>
                    <a:pt x="16129" y="20515"/>
                    <a:pt x="16285" y="20649"/>
                    <a:pt x="16454" y="20649"/>
                  </a:cubicBezTo>
                  <a:cubicBezTo>
                    <a:pt x="16214" y="21186"/>
                    <a:pt x="16737" y="21600"/>
                    <a:pt x="17330" y="21600"/>
                  </a:cubicBezTo>
                  <a:cubicBezTo>
                    <a:pt x="17570" y="21600"/>
                    <a:pt x="17811" y="21544"/>
                    <a:pt x="18037" y="21399"/>
                  </a:cubicBezTo>
                  <a:cubicBezTo>
                    <a:pt x="20424" y="19766"/>
                    <a:pt x="15974" y="18759"/>
                    <a:pt x="14858" y="18255"/>
                  </a:cubicBezTo>
                  <a:cubicBezTo>
                    <a:pt x="12485" y="17126"/>
                    <a:pt x="10408" y="15616"/>
                    <a:pt x="8826" y="13848"/>
                  </a:cubicBezTo>
                  <a:cubicBezTo>
                    <a:pt x="7074" y="12092"/>
                    <a:pt x="5492" y="10202"/>
                    <a:pt x="4065" y="8322"/>
                  </a:cubicBezTo>
                  <a:cubicBezTo>
                    <a:pt x="2313" y="6186"/>
                    <a:pt x="1678" y="3546"/>
                    <a:pt x="2469" y="1029"/>
                  </a:cubicBezTo>
                  <a:cubicBezTo>
                    <a:pt x="2667" y="425"/>
                    <a:pt x="2003" y="0"/>
                    <a:pt x="1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81" name="Google Shape;641;p14"/>
            <p:cNvSpPr/>
            <p:nvPr/>
          </p:nvSpPr>
          <p:spPr>
            <a:xfrm>
              <a:off x="2217661" y="1632836"/>
              <a:ext cx="166182" cy="65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7" h="21600" fill="norm" stroke="1" extrusionOk="0">
                  <a:moveTo>
                    <a:pt x="19443" y="0"/>
                  </a:moveTo>
                  <a:cubicBezTo>
                    <a:pt x="19164" y="0"/>
                    <a:pt x="18885" y="260"/>
                    <a:pt x="18623" y="952"/>
                  </a:cubicBezTo>
                  <a:cubicBezTo>
                    <a:pt x="15127" y="10172"/>
                    <a:pt x="10236" y="15150"/>
                    <a:pt x="5344" y="15150"/>
                  </a:cubicBezTo>
                  <a:cubicBezTo>
                    <a:pt x="4031" y="15150"/>
                    <a:pt x="2735" y="14804"/>
                    <a:pt x="1454" y="14068"/>
                  </a:cubicBezTo>
                  <a:cubicBezTo>
                    <a:pt x="1339" y="14025"/>
                    <a:pt x="1241" y="13982"/>
                    <a:pt x="1143" y="13982"/>
                  </a:cubicBezTo>
                  <a:cubicBezTo>
                    <a:pt x="-88" y="13982"/>
                    <a:pt x="-466" y="19046"/>
                    <a:pt x="716" y="20431"/>
                  </a:cubicBezTo>
                  <a:cubicBezTo>
                    <a:pt x="2160" y="21210"/>
                    <a:pt x="3621" y="21600"/>
                    <a:pt x="5065" y="21600"/>
                  </a:cubicBezTo>
                  <a:cubicBezTo>
                    <a:pt x="10662" y="21600"/>
                    <a:pt x="16177" y="15756"/>
                    <a:pt x="20281" y="5324"/>
                  </a:cubicBezTo>
                  <a:cubicBezTo>
                    <a:pt x="21134" y="3073"/>
                    <a:pt x="20346" y="0"/>
                    <a:pt x="1944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82" name="Google Shape;642;p14"/>
            <p:cNvSpPr/>
            <p:nvPr/>
          </p:nvSpPr>
          <p:spPr>
            <a:xfrm>
              <a:off x="2471469" y="1475234"/>
              <a:ext cx="35740" cy="47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2" h="21600" fill="norm" stroke="1" extrusionOk="0">
                  <a:moveTo>
                    <a:pt x="14676" y="0"/>
                  </a:moveTo>
                  <a:cubicBezTo>
                    <a:pt x="12975" y="0"/>
                    <a:pt x="11348" y="778"/>
                    <a:pt x="10830" y="2034"/>
                  </a:cubicBezTo>
                  <a:lnTo>
                    <a:pt x="843" y="15497"/>
                  </a:lnTo>
                  <a:cubicBezTo>
                    <a:pt x="-784" y="17531"/>
                    <a:pt x="30" y="19566"/>
                    <a:pt x="2545" y="20882"/>
                  </a:cubicBezTo>
                  <a:cubicBezTo>
                    <a:pt x="3432" y="21361"/>
                    <a:pt x="4394" y="21600"/>
                    <a:pt x="5356" y="21600"/>
                  </a:cubicBezTo>
                  <a:cubicBezTo>
                    <a:pt x="7131" y="21600"/>
                    <a:pt x="8906" y="20822"/>
                    <a:pt x="10016" y="19566"/>
                  </a:cubicBezTo>
                  <a:lnTo>
                    <a:pt x="19115" y="6761"/>
                  </a:lnTo>
                  <a:cubicBezTo>
                    <a:pt x="20816" y="4727"/>
                    <a:pt x="20002" y="2034"/>
                    <a:pt x="17487" y="718"/>
                  </a:cubicBezTo>
                  <a:cubicBezTo>
                    <a:pt x="16600" y="239"/>
                    <a:pt x="15638" y="0"/>
                    <a:pt x="146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83" name="Google Shape;643;p14"/>
            <p:cNvSpPr/>
            <p:nvPr/>
          </p:nvSpPr>
          <p:spPr>
            <a:xfrm>
              <a:off x="1305273" y="1303495"/>
              <a:ext cx="160549" cy="241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2" h="21600" fill="norm" stroke="1" extrusionOk="0">
                  <a:moveTo>
                    <a:pt x="1350" y="0"/>
                  </a:moveTo>
                  <a:cubicBezTo>
                    <a:pt x="861" y="0"/>
                    <a:pt x="389" y="189"/>
                    <a:pt x="237" y="626"/>
                  </a:cubicBezTo>
                  <a:cubicBezTo>
                    <a:pt x="-707" y="5267"/>
                    <a:pt x="1182" y="10050"/>
                    <a:pt x="5549" y="13640"/>
                  </a:cubicBezTo>
                  <a:cubicBezTo>
                    <a:pt x="7623" y="15494"/>
                    <a:pt x="9714" y="17219"/>
                    <a:pt x="11990" y="18813"/>
                  </a:cubicBezTo>
                  <a:cubicBezTo>
                    <a:pt x="13693" y="20537"/>
                    <a:pt x="16340" y="21470"/>
                    <a:pt x="19190" y="21600"/>
                  </a:cubicBezTo>
                  <a:cubicBezTo>
                    <a:pt x="20826" y="21600"/>
                    <a:pt x="20893" y="20006"/>
                    <a:pt x="19544" y="20006"/>
                  </a:cubicBezTo>
                  <a:cubicBezTo>
                    <a:pt x="19493" y="20006"/>
                    <a:pt x="19443" y="20006"/>
                    <a:pt x="19375" y="20006"/>
                  </a:cubicBezTo>
                  <a:cubicBezTo>
                    <a:pt x="16728" y="20006"/>
                    <a:pt x="14637" y="18541"/>
                    <a:pt x="12934" y="17219"/>
                  </a:cubicBezTo>
                  <a:cubicBezTo>
                    <a:pt x="11046" y="15754"/>
                    <a:pt x="9140" y="14160"/>
                    <a:pt x="7437" y="12577"/>
                  </a:cubicBezTo>
                  <a:cubicBezTo>
                    <a:pt x="4031" y="9259"/>
                    <a:pt x="1367" y="5137"/>
                    <a:pt x="2699" y="1016"/>
                  </a:cubicBezTo>
                  <a:cubicBezTo>
                    <a:pt x="2817" y="390"/>
                    <a:pt x="2058" y="0"/>
                    <a:pt x="135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84" name="Google Shape;644;p14"/>
            <p:cNvSpPr/>
            <p:nvPr/>
          </p:nvSpPr>
          <p:spPr>
            <a:xfrm>
              <a:off x="634922" y="1209435"/>
              <a:ext cx="167170" cy="26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600" fill="norm" stroke="1" extrusionOk="0">
                  <a:moveTo>
                    <a:pt x="1326" y="0"/>
                  </a:moveTo>
                  <a:cubicBezTo>
                    <a:pt x="725" y="0"/>
                    <a:pt x="107" y="245"/>
                    <a:pt x="107" y="726"/>
                  </a:cubicBezTo>
                  <a:cubicBezTo>
                    <a:pt x="-461" y="5283"/>
                    <a:pt x="1243" y="9840"/>
                    <a:pt x="4801" y="13799"/>
                  </a:cubicBezTo>
                  <a:cubicBezTo>
                    <a:pt x="7808" y="17278"/>
                    <a:pt x="12686" y="19796"/>
                    <a:pt x="18700" y="20757"/>
                  </a:cubicBezTo>
                  <a:lnTo>
                    <a:pt x="18700" y="20874"/>
                  </a:lnTo>
                  <a:cubicBezTo>
                    <a:pt x="18700" y="21355"/>
                    <a:pt x="19268" y="21600"/>
                    <a:pt x="19836" y="21600"/>
                  </a:cubicBezTo>
                  <a:cubicBezTo>
                    <a:pt x="20387" y="21600"/>
                    <a:pt x="20955" y="21355"/>
                    <a:pt x="20955" y="20874"/>
                  </a:cubicBezTo>
                  <a:lnTo>
                    <a:pt x="21139" y="20277"/>
                  </a:lnTo>
                  <a:cubicBezTo>
                    <a:pt x="21139" y="19925"/>
                    <a:pt x="20771" y="19562"/>
                    <a:pt x="20204" y="19562"/>
                  </a:cubicBezTo>
                  <a:cubicBezTo>
                    <a:pt x="14390" y="18601"/>
                    <a:pt x="9495" y="16200"/>
                    <a:pt x="6689" y="12838"/>
                  </a:cubicBezTo>
                  <a:cubicBezTo>
                    <a:pt x="3498" y="9125"/>
                    <a:pt x="1995" y="4920"/>
                    <a:pt x="2546" y="726"/>
                  </a:cubicBezTo>
                  <a:cubicBezTo>
                    <a:pt x="2546" y="245"/>
                    <a:pt x="1945" y="0"/>
                    <a:pt x="132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85" name="Google Shape;645;p14"/>
            <p:cNvSpPr/>
            <p:nvPr/>
          </p:nvSpPr>
          <p:spPr>
            <a:xfrm>
              <a:off x="928462" y="1427146"/>
              <a:ext cx="191456" cy="68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5" h="21600" fill="norm" stroke="1" extrusionOk="0">
                  <a:moveTo>
                    <a:pt x="19602" y="0"/>
                  </a:moveTo>
                  <a:cubicBezTo>
                    <a:pt x="19387" y="0"/>
                    <a:pt x="19173" y="207"/>
                    <a:pt x="18987" y="662"/>
                  </a:cubicBezTo>
                  <a:cubicBezTo>
                    <a:pt x="14878" y="10593"/>
                    <a:pt x="9797" y="15848"/>
                    <a:pt x="4644" y="15848"/>
                  </a:cubicBezTo>
                  <a:cubicBezTo>
                    <a:pt x="3527" y="15848"/>
                    <a:pt x="2397" y="15600"/>
                    <a:pt x="1280" y="15103"/>
                  </a:cubicBezTo>
                  <a:cubicBezTo>
                    <a:pt x="1180" y="15021"/>
                    <a:pt x="1080" y="14979"/>
                    <a:pt x="994" y="14979"/>
                  </a:cubicBezTo>
                  <a:cubicBezTo>
                    <a:pt x="-80" y="14979"/>
                    <a:pt x="-409" y="19821"/>
                    <a:pt x="636" y="20690"/>
                  </a:cubicBezTo>
                  <a:cubicBezTo>
                    <a:pt x="1953" y="21269"/>
                    <a:pt x="3284" y="21600"/>
                    <a:pt x="4615" y="21600"/>
                  </a:cubicBezTo>
                  <a:cubicBezTo>
                    <a:pt x="10355" y="21600"/>
                    <a:pt x="15981" y="15931"/>
                    <a:pt x="20432" y="5338"/>
                  </a:cubicBezTo>
                  <a:cubicBezTo>
                    <a:pt x="21191" y="3103"/>
                    <a:pt x="20432" y="0"/>
                    <a:pt x="196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86" name="Google Shape;646;p14"/>
            <p:cNvSpPr/>
            <p:nvPr/>
          </p:nvSpPr>
          <p:spPr>
            <a:xfrm>
              <a:off x="1183433" y="1302967"/>
              <a:ext cx="57932" cy="91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16" h="21600" fill="norm" stroke="1" extrusionOk="0">
                  <a:moveTo>
                    <a:pt x="15969" y="0"/>
                  </a:moveTo>
                  <a:cubicBezTo>
                    <a:pt x="14885" y="0"/>
                    <a:pt x="13981" y="375"/>
                    <a:pt x="13348" y="1061"/>
                  </a:cubicBezTo>
                  <a:cubicBezTo>
                    <a:pt x="12851" y="1779"/>
                    <a:pt x="12851" y="2466"/>
                    <a:pt x="13348" y="3527"/>
                  </a:cubicBezTo>
                  <a:cubicBezTo>
                    <a:pt x="12851" y="4214"/>
                    <a:pt x="11812" y="4932"/>
                    <a:pt x="11315" y="5618"/>
                  </a:cubicBezTo>
                  <a:lnTo>
                    <a:pt x="7745" y="9832"/>
                  </a:lnTo>
                  <a:lnTo>
                    <a:pt x="651" y="18260"/>
                  </a:lnTo>
                  <a:cubicBezTo>
                    <a:pt x="-1157" y="20008"/>
                    <a:pt x="1148" y="21600"/>
                    <a:pt x="3362" y="21600"/>
                  </a:cubicBezTo>
                  <a:cubicBezTo>
                    <a:pt x="4266" y="21600"/>
                    <a:pt x="5124" y="21319"/>
                    <a:pt x="5712" y="20726"/>
                  </a:cubicBezTo>
                  <a:lnTo>
                    <a:pt x="14885" y="10207"/>
                  </a:lnTo>
                  <a:cubicBezTo>
                    <a:pt x="16376" y="8802"/>
                    <a:pt x="17912" y="7023"/>
                    <a:pt x="18952" y="5618"/>
                  </a:cubicBezTo>
                  <a:cubicBezTo>
                    <a:pt x="20443" y="3871"/>
                    <a:pt x="19946" y="1436"/>
                    <a:pt x="17912" y="375"/>
                  </a:cubicBezTo>
                  <a:cubicBezTo>
                    <a:pt x="17189" y="125"/>
                    <a:pt x="16557" y="0"/>
                    <a:pt x="1596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_1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48;p15"/>
          <p:cNvSpPr/>
          <p:nvPr/>
        </p:nvSpPr>
        <p:spPr>
          <a:xfrm flipH="1">
            <a:off x="-2576" y="-6426"/>
            <a:ext cx="9146701" cy="5149802"/>
          </a:xfrm>
          <a:prstGeom prst="rect">
            <a:avLst/>
          </a:prstGeom>
          <a:gradFill>
            <a:gsLst>
              <a:gs pos="0">
                <a:srgbClr val="C2ECF1">
                  <a:alpha val="62352"/>
                </a:srgbClr>
              </a:gs>
              <a:gs pos="100000">
                <a:srgbClr val="30585A"/>
              </a:gs>
            </a:gsLst>
            <a:lin ang="18900044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grpSp>
        <p:nvGrpSpPr>
          <p:cNvPr id="699" name="Google Shape;650;p15"/>
          <p:cNvGrpSpPr/>
          <p:nvPr/>
        </p:nvGrpSpPr>
        <p:grpSpPr>
          <a:xfrm>
            <a:off x="4516892" y="4945942"/>
            <a:ext cx="136560" cy="263229"/>
            <a:chOff x="0" y="0"/>
            <a:chExt cx="136559" cy="263228"/>
          </a:xfrm>
        </p:grpSpPr>
        <p:sp>
          <p:nvSpPr>
            <p:cNvPr id="697" name="Google Shape;651;p15"/>
            <p:cNvSpPr/>
            <p:nvPr/>
          </p:nvSpPr>
          <p:spPr>
            <a:xfrm>
              <a:off x="0" y="0"/>
              <a:ext cx="136560" cy="263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4" h="21600" fill="norm" stroke="1" extrusionOk="0">
                  <a:moveTo>
                    <a:pt x="9113" y="0"/>
                  </a:moveTo>
                  <a:cubicBezTo>
                    <a:pt x="9113" y="0"/>
                    <a:pt x="-3805" y="9404"/>
                    <a:pt x="1120" y="17134"/>
                  </a:cubicBezTo>
                  <a:cubicBezTo>
                    <a:pt x="3207" y="20251"/>
                    <a:pt x="6150" y="21600"/>
                    <a:pt x="8967" y="21600"/>
                  </a:cubicBezTo>
                  <a:cubicBezTo>
                    <a:pt x="13162" y="21600"/>
                    <a:pt x="17044" y="18632"/>
                    <a:pt x="17315" y="14099"/>
                  </a:cubicBezTo>
                  <a:cubicBezTo>
                    <a:pt x="17795" y="6678"/>
                    <a:pt x="9113" y="0"/>
                    <a:pt x="911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98" name="Google Shape;652;p15"/>
            <p:cNvSpPr/>
            <p:nvPr/>
          </p:nvSpPr>
          <p:spPr>
            <a:xfrm>
              <a:off x="28532" y="84509"/>
              <a:ext cx="32550" cy="115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05" h="21600" fill="norm" stroke="1" extrusionOk="0">
                  <a:moveTo>
                    <a:pt x="12683" y="0"/>
                  </a:moveTo>
                  <a:cubicBezTo>
                    <a:pt x="10091" y="0"/>
                    <a:pt x="7787" y="614"/>
                    <a:pt x="6827" y="1473"/>
                  </a:cubicBezTo>
                  <a:cubicBezTo>
                    <a:pt x="-661" y="7670"/>
                    <a:pt x="-1813" y="13899"/>
                    <a:pt x="2507" y="20097"/>
                  </a:cubicBezTo>
                  <a:cubicBezTo>
                    <a:pt x="3371" y="21170"/>
                    <a:pt x="5483" y="21600"/>
                    <a:pt x="7883" y="21600"/>
                  </a:cubicBezTo>
                  <a:cubicBezTo>
                    <a:pt x="8555" y="21600"/>
                    <a:pt x="9323" y="21569"/>
                    <a:pt x="10091" y="21477"/>
                  </a:cubicBezTo>
                  <a:cubicBezTo>
                    <a:pt x="13355" y="21477"/>
                    <a:pt x="15467" y="20097"/>
                    <a:pt x="14411" y="19053"/>
                  </a:cubicBezTo>
                  <a:cubicBezTo>
                    <a:pt x="11147" y="13561"/>
                    <a:pt x="12299" y="8039"/>
                    <a:pt x="18731" y="2516"/>
                  </a:cubicBezTo>
                  <a:cubicBezTo>
                    <a:pt x="19787" y="1473"/>
                    <a:pt x="17675" y="430"/>
                    <a:pt x="14411" y="92"/>
                  </a:cubicBezTo>
                  <a:cubicBezTo>
                    <a:pt x="13835" y="31"/>
                    <a:pt x="13259" y="0"/>
                    <a:pt x="1268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702" name="Google Shape;653;p15"/>
          <p:cNvGrpSpPr/>
          <p:nvPr/>
        </p:nvGrpSpPr>
        <p:grpSpPr>
          <a:xfrm>
            <a:off x="7332081" y="5077185"/>
            <a:ext cx="134724" cy="263230"/>
            <a:chOff x="0" y="0"/>
            <a:chExt cx="134723" cy="263228"/>
          </a:xfrm>
        </p:grpSpPr>
        <p:sp>
          <p:nvSpPr>
            <p:cNvPr id="700" name="Google Shape;654;p15"/>
            <p:cNvSpPr/>
            <p:nvPr/>
          </p:nvSpPr>
          <p:spPr>
            <a:xfrm>
              <a:off x="-1" y="0"/>
              <a:ext cx="134725" cy="263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01" h="21600" fill="norm" stroke="1" extrusionOk="0">
                  <a:moveTo>
                    <a:pt x="8984" y="0"/>
                  </a:moveTo>
                  <a:cubicBezTo>
                    <a:pt x="8984" y="0"/>
                    <a:pt x="-3832" y="9417"/>
                    <a:pt x="1151" y="17148"/>
                  </a:cubicBezTo>
                  <a:cubicBezTo>
                    <a:pt x="3157" y="20264"/>
                    <a:pt x="6071" y="21600"/>
                    <a:pt x="8900" y="21600"/>
                  </a:cubicBezTo>
                  <a:cubicBezTo>
                    <a:pt x="13081" y="21600"/>
                    <a:pt x="17008" y="18645"/>
                    <a:pt x="17282" y="14112"/>
                  </a:cubicBezTo>
                  <a:cubicBezTo>
                    <a:pt x="17768" y="6678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01" name="Google Shape;655;p15"/>
            <p:cNvSpPr/>
            <p:nvPr/>
          </p:nvSpPr>
          <p:spPr>
            <a:xfrm>
              <a:off x="31648" y="78919"/>
              <a:ext cx="40825" cy="104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6" h="21600" fill="norm" stroke="1" extrusionOk="0">
                  <a:moveTo>
                    <a:pt x="14835" y="0"/>
                  </a:moveTo>
                  <a:cubicBezTo>
                    <a:pt x="12760" y="0"/>
                    <a:pt x="10761" y="341"/>
                    <a:pt x="10069" y="887"/>
                  </a:cubicBezTo>
                  <a:cubicBezTo>
                    <a:pt x="615" y="6654"/>
                    <a:pt x="-1999" y="13547"/>
                    <a:pt x="1460" y="20099"/>
                  </a:cubicBezTo>
                  <a:cubicBezTo>
                    <a:pt x="2152" y="21156"/>
                    <a:pt x="4074" y="21600"/>
                    <a:pt x="5995" y="21600"/>
                  </a:cubicBezTo>
                  <a:cubicBezTo>
                    <a:pt x="8993" y="21600"/>
                    <a:pt x="11991" y="20542"/>
                    <a:pt x="10992" y="18938"/>
                  </a:cubicBezTo>
                  <a:cubicBezTo>
                    <a:pt x="8378" y="13547"/>
                    <a:pt x="10992" y="7814"/>
                    <a:pt x="18755" y="3208"/>
                  </a:cubicBezTo>
                  <a:cubicBezTo>
                    <a:pt x="19601" y="2047"/>
                    <a:pt x="18755" y="887"/>
                    <a:pt x="16987" y="136"/>
                  </a:cubicBezTo>
                  <a:cubicBezTo>
                    <a:pt x="16296" y="34"/>
                    <a:pt x="15527" y="0"/>
                    <a:pt x="1483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705" name="Google Shape;656;p15"/>
          <p:cNvGrpSpPr/>
          <p:nvPr/>
        </p:nvGrpSpPr>
        <p:grpSpPr>
          <a:xfrm>
            <a:off x="8445606" y="127752"/>
            <a:ext cx="136581" cy="261421"/>
            <a:chOff x="0" y="0"/>
            <a:chExt cx="136580" cy="261420"/>
          </a:xfrm>
        </p:grpSpPr>
        <p:sp>
          <p:nvSpPr>
            <p:cNvPr id="703" name="Google Shape;657;p15"/>
            <p:cNvSpPr/>
            <p:nvPr/>
          </p:nvSpPr>
          <p:spPr>
            <a:xfrm>
              <a:off x="-1" y="0"/>
              <a:ext cx="136582" cy="26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0" h="21600" fill="norm" stroke="1" extrusionOk="0">
                  <a:moveTo>
                    <a:pt x="8984" y="0"/>
                  </a:moveTo>
                  <a:cubicBezTo>
                    <a:pt x="8984" y="0"/>
                    <a:pt x="-3832" y="9469"/>
                    <a:pt x="1151" y="17103"/>
                  </a:cubicBezTo>
                  <a:cubicBezTo>
                    <a:pt x="3178" y="20255"/>
                    <a:pt x="6155" y="21600"/>
                    <a:pt x="9027" y="21600"/>
                  </a:cubicBezTo>
                  <a:cubicBezTo>
                    <a:pt x="13250" y="21600"/>
                    <a:pt x="17240" y="18666"/>
                    <a:pt x="17536" y="14196"/>
                  </a:cubicBezTo>
                  <a:cubicBezTo>
                    <a:pt x="17768" y="6711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04" name="Google Shape;658;p15"/>
            <p:cNvSpPr/>
            <p:nvPr/>
          </p:nvSpPr>
          <p:spPr>
            <a:xfrm>
              <a:off x="23130" y="84838"/>
              <a:ext cx="41384" cy="106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5" h="21600" fill="norm" stroke="1" extrusionOk="0">
                  <a:moveTo>
                    <a:pt x="13255" y="0"/>
                  </a:moveTo>
                  <a:cubicBezTo>
                    <a:pt x="11486" y="0"/>
                    <a:pt x="9938" y="435"/>
                    <a:pt x="9422" y="1172"/>
                  </a:cubicBezTo>
                  <a:cubicBezTo>
                    <a:pt x="280" y="6430"/>
                    <a:pt x="-2226" y="13596"/>
                    <a:pt x="1976" y="19993"/>
                  </a:cubicBezTo>
                  <a:cubicBezTo>
                    <a:pt x="2640" y="20897"/>
                    <a:pt x="4999" y="21600"/>
                    <a:pt x="7210" y="21600"/>
                  </a:cubicBezTo>
                  <a:cubicBezTo>
                    <a:pt x="7652" y="21600"/>
                    <a:pt x="8169" y="21567"/>
                    <a:pt x="8537" y="21500"/>
                  </a:cubicBezTo>
                  <a:cubicBezTo>
                    <a:pt x="11044" y="21098"/>
                    <a:pt x="12739" y="19993"/>
                    <a:pt x="11855" y="18854"/>
                  </a:cubicBezTo>
                  <a:cubicBezTo>
                    <a:pt x="8537" y="13596"/>
                    <a:pt x="10233" y="7937"/>
                    <a:pt x="17678" y="3416"/>
                  </a:cubicBezTo>
                  <a:cubicBezTo>
                    <a:pt x="19374" y="2277"/>
                    <a:pt x="18489" y="1172"/>
                    <a:pt x="16057" y="402"/>
                  </a:cubicBezTo>
                  <a:cubicBezTo>
                    <a:pt x="15172" y="134"/>
                    <a:pt x="14140" y="0"/>
                    <a:pt x="13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706" name="Google Shape;659;p15"/>
          <p:cNvSpPr/>
          <p:nvPr/>
        </p:nvSpPr>
        <p:spPr>
          <a:xfrm flipH="1">
            <a:off x="1365720" y="4813942"/>
            <a:ext cx="109556" cy="114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02" y="0"/>
                </a:moveTo>
                <a:lnTo>
                  <a:pt x="7833" y="5440"/>
                </a:lnTo>
                <a:lnTo>
                  <a:pt x="0" y="4085"/>
                </a:lnTo>
                <a:lnTo>
                  <a:pt x="3801" y="10901"/>
                </a:lnTo>
                <a:lnTo>
                  <a:pt x="0" y="17494"/>
                </a:lnTo>
                <a:lnTo>
                  <a:pt x="7833" y="16362"/>
                </a:lnTo>
                <a:lnTo>
                  <a:pt x="13302" y="21600"/>
                </a:lnTo>
                <a:lnTo>
                  <a:pt x="14484" y="14097"/>
                </a:lnTo>
                <a:lnTo>
                  <a:pt x="21600" y="10901"/>
                </a:lnTo>
                <a:lnTo>
                  <a:pt x="14484" y="7503"/>
                </a:lnTo>
                <a:lnTo>
                  <a:pt x="1330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07" name="Google Shape;660;p15"/>
          <p:cNvSpPr/>
          <p:nvPr/>
        </p:nvSpPr>
        <p:spPr>
          <a:xfrm flipH="1">
            <a:off x="8841457" y="3604943"/>
            <a:ext cx="80642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08" name="Google Shape;661;p15"/>
          <p:cNvSpPr/>
          <p:nvPr/>
        </p:nvSpPr>
        <p:spPr>
          <a:xfrm flipH="1">
            <a:off x="2459048" y="222964"/>
            <a:ext cx="67361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09" name="Google Shape;662;p15"/>
          <p:cNvSpPr/>
          <p:nvPr/>
        </p:nvSpPr>
        <p:spPr>
          <a:xfrm flipH="1">
            <a:off x="6200902" y="4890289"/>
            <a:ext cx="54190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10" name="Google Shape;663;p15"/>
          <p:cNvSpPr/>
          <p:nvPr/>
        </p:nvSpPr>
        <p:spPr>
          <a:xfrm flipH="1">
            <a:off x="6884178" y="206141"/>
            <a:ext cx="84283" cy="87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11" name="Google Shape;664;p15"/>
          <p:cNvSpPr/>
          <p:nvPr/>
        </p:nvSpPr>
        <p:spPr>
          <a:xfrm flipH="1">
            <a:off x="313508" y="3966747"/>
            <a:ext cx="87924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12" name="Google Shape;665;p15"/>
          <p:cNvSpPr/>
          <p:nvPr/>
        </p:nvSpPr>
        <p:spPr>
          <a:xfrm flipH="1">
            <a:off x="8847501" y="1017826"/>
            <a:ext cx="68647" cy="71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13" name="Google Shape;666;p15"/>
          <p:cNvSpPr/>
          <p:nvPr/>
        </p:nvSpPr>
        <p:spPr>
          <a:xfrm flipH="1">
            <a:off x="2646116" y="4851213"/>
            <a:ext cx="39732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739" name="Google Shape;667;p15"/>
          <p:cNvGrpSpPr/>
          <p:nvPr/>
        </p:nvGrpSpPr>
        <p:grpSpPr>
          <a:xfrm>
            <a:off x="-1689118" y="-625962"/>
            <a:ext cx="3146200" cy="1723708"/>
            <a:chOff x="0" y="0"/>
            <a:chExt cx="3146198" cy="1723707"/>
          </a:xfrm>
        </p:grpSpPr>
        <p:sp>
          <p:nvSpPr>
            <p:cNvPr id="714" name="Google Shape;668;p15"/>
            <p:cNvSpPr/>
            <p:nvPr/>
          </p:nvSpPr>
          <p:spPr>
            <a:xfrm>
              <a:off x="0" y="0"/>
              <a:ext cx="3146199" cy="1723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6" h="21600" fill="norm" stroke="1" extrusionOk="0">
                  <a:moveTo>
                    <a:pt x="6361" y="0"/>
                  </a:moveTo>
                  <a:cubicBezTo>
                    <a:pt x="6248" y="0"/>
                    <a:pt x="6130" y="8"/>
                    <a:pt x="6009" y="25"/>
                  </a:cubicBezTo>
                  <a:cubicBezTo>
                    <a:pt x="2450" y="518"/>
                    <a:pt x="2659" y="8102"/>
                    <a:pt x="2692" y="8939"/>
                  </a:cubicBezTo>
                  <a:cubicBezTo>
                    <a:pt x="2368" y="8633"/>
                    <a:pt x="2060" y="8496"/>
                    <a:pt x="1776" y="8496"/>
                  </a:cubicBezTo>
                  <a:cubicBezTo>
                    <a:pt x="199" y="8496"/>
                    <a:pt x="-635" y="12704"/>
                    <a:pt x="580" y="15212"/>
                  </a:cubicBezTo>
                  <a:cubicBezTo>
                    <a:pt x="1188" y="16450"/>
                    <a:pt x="1817" y="16819"/>
                    <a:pt x="2349" y="16819"/>
                  </a:cubicBezTo>
                  <a:cubicBezTo>
                    <a:pt x="3128" y="16819"/>
                    <a:pt x="3700" y="16031"/>
                    <a:pt x="3700" y="16031"/>
                  </a:cubicBezTo>
                  <a:cubicBezTo>
                    <a:pt x="3700" y="16031"/>
                    <a:pt x="3894" y="19046"/>
                    <a:pt x="5855" y="19418"/>
                  </a:cubicBezTo>
                  <a:cubicBezTo>
                    <a:pt x="5996" y="19446"/>
                    <a:pt x="6130" y="19460"/>
                    <a:pt x="6255" y="19460"/>
                  </a:cubicBezTo>
                  <a:cubicBezTo>
                    <a:pt x="7853" y="19460"/>
                    <a:pt x="8134" y="17316"/>
                    <a:pt x="8135" y="17314"/>
                  </a:cubicBezTo>
                  <a:cubicBezTo>
                    <a:pt x="8135" y="17316"/>
                    <a:pt x="8038" y="19493"/>
                    <a:pt x="9632" y="20516"/>
                  </a:cubicBezTo>
                  <a:cubicBezTo>
                    <a:pt x="9825" y="20638"/>
                    <a:pt x="10002" y="20691"/>
                    <a:pt x="10165" y="20691"/>
                  </a:cubicBezTo>
                  <a:cubicBezTo>
                    <a:pt x="11338" y="20691"/>
                    <a:pt x="11748" y="17892"/>
                    <a:pt x="11748" y="17892"/>
                  </a:cubicBezTo>
                  <a:cubicBezTo>
                    <a:pt x="11748" y="17892"/>
                    <a:pt x="11652" y="20628"/>
                    <a:pt x="13941" y="21464"/>
                  </a:cubicBezTo>
                  <a:cubicBezTo>
                    <a:pt x="14196" y="21559"/>
                    <a:pt x="14426" y="21600"/>
                    <a:pt x="14634" y="21600"/>
                  </a:cubicBezTo>
                  <a:cubicBezTo>
                    <a:pt x="16292" y="21600"/>
                    <a:pt x="16559" y="18971"/>
                    <a:pt x="16559" y="18971"/>
                  </a:cubicBezTo>
                  <a:cubicBezTo>
                    <a:pt x="16983" y="19926"/>
                    <a:pt x="17854" y="20610"/>
                    <a:pt x="18654" y="20610"/>
                  </a:cubicBezTo>
                  <a:cubicBezTo>
                    <a:pt x="19350" y="20610"/>
                    <a:pt x="19993" y="20092"/>
                    <a:pt x="20240" y="18786"/>
                  </a:cubicBezTo>
                  <a:cubicBezTo>
                    <a:pt x="20772" y="15975"/>
                    <a:pt x="19970" y="15584"/>
                    <a:pt x="19970" y="15584"/>
                  </a:cubicBezTo>
                  <a:cubicBezTo>
                    <a:pt x="19970" y="15584"/>
                    <a:pt x="20965" y="13667"/>
                    <a:pt x="20134" y="11750"/>
                  </a:cubicBezTo>
                  <a:cubicBezTo>
                    <a:pt x="19819" y="11022"/>
                    <a:pt x="19507" y="10798"/>
                    <a:pt x="19242" y="10798"/>
                  </a:cubicBezTo>
                  <a:cubicBezTo>
                    <a:pt x="18816" y="10798"/>
                    <a:pt x="18511" y="11378"/>
                    <a:pt x="18511" y="11378"/>
                  </a:cubicBezTo>
                  <a:cubicBezTo>
                    <a:pt x="18511" y="11378"/>
                    <a:pt x="19274" y="3524"/>
                    <a:pt x="16395" y="2630"/>
                  </a:cubicBezTo>
                  <a:cubicBezTo>
                    <a:pt x="16215" y="2574"/>
                    <a:pt x="16039" y="2549"/>
                    <a:pt x="15871" y="2549"/>
                  </a:cubicBezTo>
                  <a:cubicBezTo>
                    <a:pt x="13338" y="2549"/>
                    <a:pt x="12115" y="8438"/>
                    <a:pt x="12115" y="8438"/>
                  </a:cubicBezTo>
                  <a:cubicBezTo>
                    <a:pt x="12115" y="8438"/>
                    <a:pt x="12376" y="5069"/>
                    <a:pt x="11149" y="5069"/>
                  </a:cubicBezTo>
                  <a:cubicBezTo>
                    <a:pt x="9922" y="5069"/>
                    <a:pt x="9429" y="7358"/>
                    <a:pt x="9429" y="7358"/>
                  </a:cubicBezTo>
                  <a:cubicBezTo>
                    <a:pt x="9429" y="7358"/>
                    <a:pt x="9765" y="0"/>
                    <a:pt x="6361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15" name="Google Shape;669;p15"/>
            <p:cNvSpPr/>
            <p:nvPr/>
          </p:nvSpPr>
          <p:spPr>
            <a:xfrm>
              <a:off x="1552693" y="1019466"/>
              <a:ext cx="182925" cy="14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5" h="21600" fill="norm" stroke="1" extrusionOk="0">
                  <a:moveTo>
                    <a:pt x="1616" y="0"/>
                  </a:moveTo>
                  <a:cubicBezTo>
                    <a:pt x="1205" y="0"/>
                    <a:pt x="795" y="285"/>
                    <a:pt x="604" y="895"/>
                  </a:cubicBezTo>
                  <a:cubicBezTo>
                    <a:pt x="-1053" y="7993"/>
                    <a:pt x="765" y="15763"/>
                    <a:pt x="5223" y="19871"/>
                  </a:cubicBezTo>
                  <a:cubicBezTo>
                    <a:pt x="6778" y="21031"/>
                    <a:pt x="8449" y="21600"/>
                    <a:pt x="10106" y="21600"/>
                  </a:cubicBezTo>
                  <a:cubicBezTo>
                    <a:pt x="13318" y="21600"/>
                    <a:pt x="16441" y="19464"/>
                    <a:pt x="18406" y="15539"/>
                  </a:cubicBezTo>
                  <a:cubicBezTo>
                    <a:pt x="19887" y="12102"/>
                    <a:pt x="20547" y="7993"/>
                    <a:pt x="20224" y="4108"/>
                  </a:cubicBezTo>
                  <a:cubicBezTo>
                    <a:pt x="20136" y="3193"/>
                    <a:pt x="19565" y="2725"/>
                    <a:pt x="19037" y="2725"/>
                  </a:cubicBezTo>
                  <a:cubicBezTo>
                    <a:pt x="18523" y="2725"/>
                    <a:pt x="18069" y="3193"/>
                    <a:pt x="18245" y="4108"/>
                  </a:cubicBezTo>
                  <a:cubicBezTo>
                    <a:pt x="18714" y="11207"/>
                    <a:pt x="15459" y="18753"/>
                    <a:pt x="9989" y="18753"/>
                  </a:cubicBezTo>
                  <a:cubicBezTo>
                    <a:pt x="9828" y="18753"/>
                    <a:pt x="9666" y="18753"/>
                    <a:pt x="9505" y="18732"/>
                  </a:cubicBezTo>
                  <a:cubicBezTo>
                    <a:pt x="3727" y="18285"/>
                    <a:pt x="1088" y="8664"/>
                    <a:pt x="2584" y="1810"/>
                  </a:cubicBezTo>
                  <a:cubicBezTo>
                    <a:pt x="2877" y="692"/>
                    <a:pt x="2261" y="0"/>
                    <a:pt x="161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16" name="Google Shape;670;p15"/>
            <p:cNvSpPr/>
            <p:nvPr/>
          </p:nvSpPr>
          <p:spPr>
            <a:xfrm>
              <a:off x="1603734" y="884189"/>
              <a:ext cx="37682" cy="55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6" h="21600" fill="norm" stroke="1" extrusionOk="0">
                  <a:moveTo>
                    <a:pt x="7095" y="0"/>
                  </a:moveTo>
                  <a:cubicBezTo>
                    <a:pt x="5460" y="0"/>
                    <a:pt x="3897" y="614"/>
                    <a:pt x="3400" y="1740"/>
                  </a:cubicBezTo>
                  <a:cubicBezTo>
                    <a:pt x="984" y="5784"/>
                    <a:pt x="-579" y="9776"/>
                    <a:pt x="203" y="13820"/>
                  </a:cubicBezTo>
                  <a:cubicBezTo>
                    <a:pt x="-579" y="16686"/>
                    <a:pt x="984" y="18990"/>
                    <a:pt x="3400" y="20730"/>
                  </a:cubicBezTo>
                  <a:cubicBezTo>
                    <a:pt x="5034" y="21293"/>
                    <a:pt x="6597" y="21600"/>
                    <a:pt x="8089" y="21600"/>
                  </a:cubicBezTo>
                  <a:cubicBezTo>
                    <a:pt x="9582" y="21600"/>
                    <a:pt x="11003" y="21293"/>
                    <a:pt x="12210" y="20730"/>
                  </a:cubicBezTo>
                  <a:cubicBezTo>
                    <a:pt x="16971" y="17864"/>
                    <a:pt x="20168" y="14383"/>
                    <a:pt x="20168" y="9776"/>
                  </a:cubicBezTo>
                  <a:cubicBezTo>
                    <a:pt x="21021" y="5170"/>
                    <a:pt x="16189" y="1177"/>
                    <a:pt x="9795" y="563"/>
                  </a:cubicBezTo>
                  <a:cubicBezTo>
                    <a:pt x="8942" y="154"/>
                    <a:pt x="8018" y="0"/>
                    <a:pt x="70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17" name="Google Shape;672;p15"/>
            <p:cNvSpPr/>
            <p:nvPr/>
          </p:nvSpPr>
          <p:spPr>
            <a:xfrm>
              <a:off x="1679941" y="885245"/>
              <a:ext cx="42532" cy="61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600" fill="norm" stroke="1" extrusionOk="0">
                  <a:moveTo>
                    <a:pt x="9210" y="0"/>
                  </a:moveTo>
                  <a:cubicBezTo>
                    <a:pt x="7421" y="0"/>
                    <a:pt x="5831" y="975"/>
                    <a:pt x="5168" y="2230"/>
                  </a:cubicBezTo>
                  <a:lnTo>
                    <a:pt x="5168" y="3298"/>
                  </a:lnTo>
                  <a:lnTo>
                    <a:pt x="4439" y="3809"/>
                  </a:lnTo>
                  <a:lnTo>
                    <a:pt x="2982" y="6410"/>
                  </a:lnTo>
                  <a:cubicBezTo>
                    <a:pt x="1458" y="8501"/>
                    <a:pt x="0" y="10591"/>
                    <a:pt x="0" y="12681"/>
                  </a:cubicBezTo>
                  <a:cubicBezTo>
                    <a:pt x="0" y="16351"/>
                    <a:pt x="3710" y="20021"/>
                    <a:pt x="8945" y="21043"/>
                  </a:cubicBezTo>
                  <a:cubicBezTo>
                    <a:pt x="9939" y="21414"/>
                    <a:pt x="10999" y="21600"/>
                    <a:pt x="12059" y="21600"/>
                  </a:cubicBezTo>
                  <a:cubicBezTo>
                    <a:pt x="13914" y="21600"/>
                    <a:pt x="15637" y="20996"/>
                    <a:pt x="17094" y="20021"/>
                  </a:cubicBezTo>
                  <a:cubicBezTo>
                    <a:pt x="19347" y="18441"/>
                    <a:pt x="20805" y="16351"/>
                    <a:pt x="20805" y="14261"/>
                  </a:cubicBezTo>
                  <a:cubicBezTo>
                    <a:pt x="21600" y="12681"/>
                    <a:pt x="21600" y="10591"/>
                    <a:pt x="20076" y="8501"/>
                  </a:cubicBezTo>
                  <a:cubicBezTo>
                    <a:pt x="19347" y="6410"/>
                    <a:pt x="17094" y="4877"/>
                    <a:pt x="14113" y="4320"/>
                  </a:cubicBezTo>
                  <a:cubicBezTo>
                    <a:pt x="14842" y="2230"/>
                    <a:pt x="13384" y="697"/>
                    <a:pt x="10402" y="139"/>
                  </a:cubicBezTo>
                  <a:cubicBezTo>
                    <a:pt x="10005" y="46"/>
                    <a:pt x="9607" y="0"/>
                    <a:pt x="921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18" name="Google Shape;674;p15"/>
            <p:cNvSpPr/>
            <p:nvPr/>
          </p:nvSpPr>
          <p:spPr>
            <a:xfrm>
              <a:off x="479424" y="109686"/>
              <a:ext cx="264673" cy="554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600" fill="norm" stroke="1" extrusionOk="0">
                  <a:moveTo>
                    <a:pt x="20234" y="0"/>
                  </a:moveTo>
                  <a:cubicBezTo>
                    <a:pt x="20140" y="0"/>
                    <a:pt x="20045" y="10"/>
                    <a:pt x="19939" y="31"/>
                  </a:cubicBezTo>
                  <a:cubicBezTo>
                    <a:pt x="7974" y="2804"/>
                    <a:pt x="1692" y="9048"/>
                    <a:pt x="268" y="15237"/>
                  </a:cubicBezTo>
                  <a:cubicBezTo>
                    <a:pt x="-90" y="17264"/>
                    <a:pt x="-90" y="19229"/>
                    <a:pt x="268" y="21255"/>
                  </a:cubicBezTo>
                  <a:cubicBezTo>
                    <a:pt x="268" y="21487"/>
                    <a:pt x="658" y="21600"/>
                    <a:pt x="1038" y="21600"/>
                  </a:cubicBezTo>
                  <a:cubicBezTo>
                    <a:pt x="1428" y="21600"/>
                    <a:pt x="1808" y="21487"/>
                    <a:pt x="1808" y="21255"/>
                  </a:cubicBezTo>
                  <a:cubicBezTo>
                    <a:pt x="743" y="14949"/>
                    <a:pt x="2999" y="8128"/>
                    <a:pt x="12592" y="3441"/>
                  </a:cubicBezTo>
                  <a:cubicBezTo>
                    <a:pt x="14964" y="2341"/>
                    <a:pt x="17694" y="1358"/>
                    <a:pt x="20772" y="664"/>
                  </a:cubicBezTo>
                  <a:cubicBezTo>
                    <a:pt x="21510" y="514"/>
                    <a:pt x="20951" y="0"/>
                    <a:pt x="20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19" name="Google Shape;675;p15"/>
            <p:cNvSpPr/>
            <p:nvPr/>
          </p:nvSpPr>
          <p:spPr>
            <a:xfrm>
              <a:off x="1238110" y="182741"/>
              <a:ext cx="117369" cy="172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fill="norm" stroke="1" extrusionOk="0">
                  <a:moveTo>
                    <a:pt x="1539" y="0"/>
                  </a:moveTo>
                  <a:cubicBezTo>
                    <a:pt x="173" y="0"/>
                    <a:pt x="-637" y="1520"/>
                    <a:pt x="636" y="2281"/>
                  </a:cubicBezTo>
                  <a:cubicBezTo>
                    <a:pt x="4549" y="4330"/>
                    <a:pt x="7674" y="7123"/>
                    <a:pt x="9480" y="10279"/>
                  </a:cubicBezTo>
                  <a:cubicBezTo>
                    <a:pt x="12351" y="13800"/>
                    <a:pt x="14944" y="17336"/>
                    <a:pt x="17560" y="21055"/>
                  </a:cubicBezTo>
                  <a:cubicBezTo>
                    <a:pt x="17861" y="21435"/>
                    <a:pt x="18324" y="21600"/>
                    <a:pt x="18764" y="21600"/>
                  </a:cubicBezTo>
                  <a:cubicBezTo>
                    <a:pt x="19852" y="21600"/>
                    <a:pt x="20963" y="20724"/>
                    <a:pt x="20431" y="19931"/>
                  </a:cubicBezTo>
                  <a:cubicBezTo>
                    <a:pt x="17814" y="16031"/>
                    <a:pt x="14944" y="12130"/>
                    <a:pt x="11841" y="8412"/>
                  </a:cubicBezTo>
                  <a:cubicBezTo>
                    <a:pt x="9758" y="5255"/>
                    <a:pt x="6355" y="2479"/>
                    <a:pt x="2465" y="248"/>
                  </a:cubicBezTo>
                  <a:cubicBezTo>
                    <a:pt x="2141" y="83"/>
                    <a:pt x="1817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20" name="Google Shape;676;p15"/>
            <p:cNvSpPr/>
            <p:nvPr/>
          </p:nvSpPr>
          <p:spPr>
            <a:xfrm>
              <a:off x="67226" y="763217"/>
              <a:ext cx="203428" cy="281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2" h="21600" fill="norm" stroke="1" extrusionOk="0">
                  <a:moveTo>
                    <a:pt x="17924" y="0"/>
                  </a:moveTo>
                  <a:cubicBezTo>
                    <a:pt x="11913" y="0"/>
                    <a:pt x="7092" y="3622"/>
                    <a:pt x="3942" y="7356"/>
                  </a:cubicBezTo>
                  <a:cubicBezTo>
                    <a:pt x="702" y="11465"/>
                    <a:pt x="-1206" y="16476"/>
                    <a:pt x="859" y="21154"/>
                  </a:cubicBezTo>
                  <a:cubicBezTo>
                    <a:pt x="1028" y="21468"/>
                    <a:pt x="1394" y="21600"/>
                    <a:pt x="1760" y="21600"/>
                  </a:cubicBezTo>
                  <a:cubicBezTo>
                    <a:pt x="2348" y="21600"/>
                    <a:pt x="2949" y="21255"/>
                    <a:pt x="2766" y="20697"/>
                  </a:cubicBezTo>
                  <a:cubicBezTo>
                    <a:pt x="859" y="16476"/>
                    <a:pt x="2623" y="12033"/>
                    <a:pt x="5406" y="8380"/>
                  </a:cubicBezTo>
                  <a:cubicBezTo>
                    <a:pt x="8150" y="4981"/>
                    <a:pt x="12541" y="1481"/>
                    <a:pt x="18120" y="1481"/>
                  </a:cubicBezTo>
                  <a:cubicBezTo>
                    <a:pt x="18525" y="1481"/>
                    <a:pt x="18944" y="1502"/>
                    <a:pt x="19362" y="1532"/>
                  </a:cubicBezTo>
                  <a:cubicBezTo>
                    <a:pt x="19401" y="1542"/>
                    <a:pt x="19440" y="1542"/>
                    <a:pt x="19479" y="1542"/>
                  </a:cubicBezTo>
                  <a:cubicBezTo>
                    <a:pt x="20394" y="1542"/>
                    <a:pt x="20355" y="162"/>
                    <a:pt x="19218" y="51"/>
                  </a:cubicBezTo>
                  <a:cubicBezTo>
                    <a:pt x="18787" y="20"/>
                    <a:pt x="18342" y="0"/>
                    <a:pt x="17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21" name="Google Shape;677;p15"/>
            <p:cNvSpPr/>
            <p:nvPr/>
          </p:nvSpPr>
          <p:spPr>
            <a:xfrm>
              <a:off x="357083" y="766917"/>
              <a:ext cx="52037" cy="22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5" h="21600" fill="norm" stroke="1" extrusionOk="0">
                  <a:moveTo>
                    <a:pt x="7929" y="0"/>
                  </a:moveTo>
                  <a:cubicBezTo>
                    <a:pt x="6179" y="0"/>
                    <a:pt x="4379" y="511"/>
                    <a:pt x="2629" y="1406"/>
                  </a:cubicBezTo>
                  <a:cubicBezTo>
                    <a:pt x="-1571" y="4090"/>
                    <a:pt x="-421" y="20450"/>
                    <a:pt x="3829" y="20450"/>
                  </a:cubicBezTo>
                  <a:cubicBezTo>
                    <a:pt x="4179" y="20450"/>
                    <a:pt x="4529" y="20322"/>
                    <a:pt x="4879" y="20066"/>
                  </a:cubicBezTo>
                  <a:lnTo>
                    <a:pt x="14979" y="20066"/>
                  </a:lnTo>
                  <a:cubicBezTo>
                    <a:pt x="15579" y="21089"/>
                    <a:pt x="16179" y="21600"/>
                    <a:pt x="16729" y="21600"/>
                  </a:cubicBezTo>
                  <a:cubicBezTo>
                    <a:pt x="17779" y="21600"/>
                    <a:pt x="18779" y="19938"/>
                    <a:pt x="19479" y="17254"/>
                  </a:cubicBezTo>
                  <a:cubicBezTo>
                    <a:pt x="20029" y="14315"/>
                    <a:pt x="19479" y="9969"/>
                    <a:pt x="18379" y="7157"/>
                  </a:cubicBezTo>
                  <a:cubicBezTo>
                    <a:pt x="15279" y="2301"/>
                    <a:pt x="11679" y="0"/>
                    <a:pt x="79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22" name="Google Shape;678;p15"/>
            <p:cNvSpPr/>
            <p:nvPr/>
          </p:nvSpPr>
          <p:spPr>
            <a:xfrm>
              <a:off x="126541" y="1137966"/>
              <a:ext cx="159397" cy="131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600" fill="norm" stroke="1" extrusionOk="0">
                  <a:moveTo>
                    <a:pt x="1314" y="0"/>
                  </a:moveTo>
                  <a:cubicBezTo>
                    <a:pt x="481" y="0"/>
                    <a:pt x="-369" y="1065"/>
                    <a:pt x="169" y="2238"/>
                  </a:cubicBezTo>
                  <a:cubicBezTo>
                    <a:pt x="1140" y="5172"/>
                    <a:pt x="2511" y="7845"/>
                    <a:pt x="4072" y="10539"/>
                  </a:cubicBezTo>
                  <a:cubicBezTo>
                    <a:pt x="5634" y="12973"/>
                    <a:pt x="7386" y="15190"/>
                    <a:pt x="9728" y="16885"/>
                  </a:cubicBezTo>
                  <a:cubicBezTo>
                    <a:pt x="11880" y="18362"/>
                    <a:pt x="14222" y="19579"/>
                    <a:pt x="16564" y="20796"/>
                  </a:cubicBezTo>
                  <a:cubicBezTo>
                    <a:pt x="17241" y="21144"/>
                    <a:pt x="18108" y="21600"/>
                    <a:pt x="18958" y="21600"/>
                  </a:cubicBezTo>
                  <a:cubicBezTo>
                    <a:pt x="19340" y="21600"/>
                    <a:pt x="19704" y="21513"/>
                    <a:pt x="20069" y="21296"/>
                  </a:cubicBezTo>
                  <a:cubicBezTo>
                    <a:pt x="21040" y="20557"/>
                    <a:pt x="21231" y="18840"/>
                    <a:pt x="20450" y="17862"/>
                  </a:cubicBezTo>
                  <a:cubicBezTo>
                    <a:pt x="20155" y="17580"/>
                    <a:pt x="19808" y="17449"/>
                    <a:pt x="19496" y="17449"/>
                  </a:cubicBezTo>
                  <a:cubicBezTo>
                    <a:pt x="18993" y="17449"/>
                    <a:pt x="18542" y="17775"/>
                    <a:pt x="18316" y="18362"/>
                  </a:cubicBezTo>
                  <a:lnTo>
                    <a:pt x="17726" y="18123"/>
                  </a:lnTo>
                  <a:lnTo>
                    <a:pt x="16356" y="17384"/>
                  </a:lnTo>
                  <a:cubicBezTo>
                    <a:pt x="15575" y="17145"/>
                    <a:pt x="14604" y="16645"/>
                    <a:pt x="13823" y="16167"/>
                  </a:cubicBezTo>
                  <a:cubicBezTo>
                    <a:pt x="12071" y="15190"/>
                    <a:pt x="10318" y="13951"/>
                    <a:pt x="8948" y="12495"/>
                  </a:cubicBezTo>
                  <a:cubicBezTo>
                    <a:pt x="6016" y="9322"/>
                    <a:pt x="3691" y="5172"/>
                    <a:pt x="2320" y="761"/>
                  </a:cubicBezTo>
                  <a:cubicBezTo>
                    <a:pt x="2077" y="239"/>
                    <a:pt x="1696" y="0"/>
                    <a:pt x="13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23" name="Google Shape;679;p15"/>
            <p:cNvSpPr/>
            <p:nvPr/>
          </p:nvSpPr>
          <p:spPr>
            <a:xfrm>
              <a:off x="1496299" y="458844"/>
              <a:ext cx="191367" cy="171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8" h="21600" fill="norm" stroke="1" extrusionOk="0">
                  <a:moveTo>
                    <a:pt x="18188" y="0"/>
                  </a:moveTo>
                  <a:cubicBezTo>
                    <a:pt x="16615" y="0"/>
                    <a:pt x="14972" y="983"/>
                    <a:pt x="13627" y="1765"/>
                  </a:cubicBezTo>
                  <a:cubicBezTo>
                    <a:pt x="11403" y="3064"/>
                    <a:pt x="9491" y="4763"/>
                    <a:pt x="7579" y="6628"/>
                  </a:cubicBezTo>
                  <a:cubicBezTo>
                    <a:pt x="5667" y="8510"/>
                    <a:pt x="4080" y="10742"/>
                    <a:pt x="2480" y="12990"/>
                  </a:cubicBezTo>
                  <a:cubicBezTo>
                    <a:pt x="1205" y="15055"/>
                    <a:pt x="-693" y="17870"/>
                    <a:pt x="256" y="20867"/>
                  </a:cubicBezTo>
                  <a:cubicBezTo>
                    <a:pt x="440" y="21367"/>
                    <a:pt x="837" y="21600"/>
                    <a:pt x="1247" y="21600"/>
                  </a:cubicBezTo>
                  <a:cubicBezTo>
                    <a:pt x="1885" y="21600"/>
                    <a:pt x="2522" y="21034"/>
                    <a:pt x="2324" y="20118"/>
                  </a:cubicBezTo>
                  <a:cubicBezTo>
                    <a:pt x="1531" y="17870"/>
                    <a:pt x="3443" y="15421"/>
                    <a:pt x="4562" y="13939"/>
                  </a:cubicBezTo>
                  <a:cubicBezTo>
                    <a:pt x="5837" y="11874"/>
                    <a:pt x="7267" y="10192"/>
                    <a:pt x="8853" y="8510"/>
                  </a:cubicBezTo>
                  <a:cubicBezTo>
                    <a:pt x="10284" y="7011"/>
                    <a:pt x="12040" y="5696"/>
                    <a:pt x="13797" y="4380"/>
                  </a:cubicBezTo>
                  <a:cubicBezTo>
                    <a:pt x="14916" y="3647"/>
                    <a:pt x="16615" y="2348"/>
                    <a:pt x="18145" y="2348"/>
                  </a:cubicBezTo>
                  <a:cubicBezTo>
                    <a:pt x="18570" y="2348"/>
                    <a:pt x="18981" y="2448"/>
                    <a:pt x="19363" y="2698"/>
                  </a:cubicBezTo>
                  <a:cubicBezTo>
                    <a:pt x="19420" y="2715"/>
                    <a:pt x="19476" y="2715"/>
                    <a:pt x="19533" y="2715"/>
                  </a:cubicBezTo>
                  <a:cubicBezTo>
                    <a:pt x="20383" y="2715"/>
                    <a:pt x="20907" y="1349"/>
                    <a:pt x="20156" y="633"/>
                  </a:cubicBezTo>
                  <a:cubicBezTo>
                    <a:pt x="19533" y="183"/>
                    <a:pt x="18867" y="0"/>
                    <a:pt x="1818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24" name="Google Shape;680;p15"/>
            <p:cNvSpPr/>
            <p:nvPr/>
          </p:nvSpPr>
          <p:spPr>
            <a:xfrm>
              <a:off x="1761212" y="481302"/>
              <a:ext cx="68669" cy="7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600" fill="norm" stroke="1" extrusionOk="0">
                  <a:moveTo>
                    <a:pt x="3019" y="0"/>
                  </a:moveTo>
                  <a:cubicBezTo>
                    <a:pt x="1791" y="0"/>
                    <a:pt x="482" y="800"/>
                    <a:pt x="114" y="1920"/>
                  </a:cubicBezTo>
                  <a:cubicBezTo>
                    <a:pt x="-336" y="3280"/>
                    <a:pt x="564" y="5080"/>
                    <a:pt x="2405" y="5520"/>
                  </a:cubicBezTo>
                  <a:lnTo>
                    <a:pt x="2855" y="5960"/>
                  </a:lnTo>
                  <a:lnTo>
                    <a:pt x="4246" y="6440"/>
                  </a:lnTo>
                  <a:cubicBezTo>
                    <a:pt x="4696" y="6880"/>
                    <a:pt x="5637" y="7320"/>
                    <a:pt x="6537" y="7760"/>
                  </a:cubicBezTo>
                  <a:lnTo>
                    <a:pt x="7928" y="9120"/>
                  </a:lnTo>
                  <a:cubicBezTo>
                    <a:pt x="8378" y="9560"/>
                    <a:pt x="9319" y="10480"/>
                    <a:pt x="9769" y="10920"/>
                  </a:cubicBezTo>
                  <a:lnTo>
                    <a:pt x="10709" y="11840"/>
                  </a:lnTo>
                  <a:lnTo>
                    <a:pt x="11159" y="12720"/>
                  </a:lnTo>
                  <a:cubicBezTo>
                    <a:pt x="11609" y="13160"/>
                    <a:pt x="12059" y="14080"/>
                    <a:pt x="12509" y="14960"/>
                  </a:cubicBezTo>
                  <a:cubicBezTo>
                    <a:pt x="13000" y="15400"/>
                    <a:pt x="13000" y="15400"/>
                    <a:pt x="13450" y="15880"/>
                  </a:cubicBezTo>
                  <a:lnTo>
                    <a:pt x="13900" y="16760"/>
                  </a:lnTo>
                  <a:lnTo>
                    <a:pt x="13900" y="18120"/>
                  </a:lnTo>
                  <a:cubicBezTo>
                    <a:pt x="13900" y="18560"/>
                    <a:pt x="13900" y="19000"/>
                    <a:pt x="14350" y="19480"/>
                  </a:cubicBezTo>
                  <a:cubicBezTo>
                    <a:pt x="14759" y="20920"/>
                    <a:pt x="15987" y="21600"/>
                    <a:pt x="17214" y="21600"/>
                  </a:cubicBezTo>
                  <a:cubicBezTo>
                    <a:pt x="19014" y="21600"/>
                    <a:pt x="20896" y="20240"/>
                    <a:pt x="20364" y="18120"/>
                  </a:cubicBezTo>
                  <a:lnTo>
                    <a:pt x="21264" y="18120"/>
                  </a:lnTo>
                  <a:cubicBezTo>
                    <a:pt x="18523" y="10040"/>
                    <a:pt x="12059" y="3280"/>
                    <a:pt x="3796" y="120"/>
                  </a:cubicBezTo>
                  <a:cubicBezTo>
                    <a:pt x="3550" y="40"/>
                    <a:pt x="3305" y="0"/>
                    <a:pt x="30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25" name="Google Shape;681;p15"/>
            <p:cNvSpPr/>
            <p:nvPr/>
          </p:nvSpPr>
          <p:spPr>
            <a:xfrm>
              <a:off x="1921215" y="325416"/>
              <a:ext cx="367139" cy="361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600" fill="norm" stroke="1" extrusionOk="0">
                  <a:moveTo>
                    <a:pt x="20711" y="0"/>
                  </a:moveTo>
                  <a:cubicBezTo>
                    <a:pt x="20672" y="0"/>
                    <a:pt x="20619" y="8"/>
                    <a:pt x="20573" y="24"/>
                  </a:cubicBezTo>
                  <a:cubicBezTo>
                    <a:pt x="18426" y="553"/>
                    <a:pt x="16447" y="1705"/>
                    <a:pt x="14820" y="3221"/>
                  </a:cubicBezTo>
                  <a:cubicBezTo>
                    <a:pt x="12932" y="4903"/>
                    <a:pt x="11122" y="6679"/>
                    <a:pt x="9410" y="8629"/>
                  </a:cubicBezTo>
                  <a:cubicBezTo>
                    <a:pt x="7599" y="10587"/>
                    <a:pt x="5888" y="12624"/>
                    <a:pt x="4169" y="14668"/>
                  </a:cubicBezTo>
                  <a:cubicBezTo>
                    <a:pt x="2534" y="16445"/>
                    <a:pt x="1158" y="18482"/>
                    <a:pt x="43" y="20700"/>
                  </a:cubicBezTo>
                  <a:cubicBezTo>
                    <a:pt x="-133" y="21189"/>
                    <a:pt x="264" y="21600"/>
                    <a:pt x="608" y="21600"/>
                  </a:cubicBezTo>
                  <a:cubicBezTo>
                    <a:pt x="761" y="21600"/>
                    <a:pt x="906" y="21513"/>
                    <a:pt x="990" y="21324"/>
                  </a:cubicBezTo>
                  <a:cubicBezTo>
                    <a:pt x="2106" y="19105"/>
                    <a:pt x="3481" y="17061"/>
                    <a:pt x="5108" y="15197"/>
                  </a:cubicBezTo>
                  <a:cubicBezTo>
                    <a:pt x="6660" y="13334"/>
                    <a:pt x="8287" y="11384"/>
                    <a:pt x="10006" y="9608"/>
                  </a:cubicBezTo>
                  <a:cubicBezTo>
                    <a:pt x="11641" y="7832"/>
                    <a:pt x="13185" y="6055"/>
                    <a:pt x="14988" y="4461"/>
                  </a:cubicBezTo>
                  <a:cubicBezTo>
                    <a:pt x="16623" y="2866"/>
                    <a:pt x="18602" y="1705"/>
                    <a:pt x="20833" y="1089"/>
                  </a:cubicBezTo>
                  <a:cubicBezTo>
                    <a:pt x="21467" y="1003"/>
                    <a:pt x="21291" y="0"/>
                    <a:pt x="207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26" name="Google Shape;682;p15"/>
            <p:cNvSpPr/>
            <p:nvPr/>
          </p:nvSpPr>
          <p:spPr>
            <a:xfrm>
              <a:off x="2428857" y="279972"/>
              <a:ext cx="210128" cy="41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2" h="21600" fill="norm" stroke="1" extrusionOk="0">
                  <a:moveTo>
                    <a:pt x="10747" y="0"/>
                  </a:moveTo>
                  <a:cubicBezTo>
                    <a:pt x="7386" y="0"/>
                    <a:pt x="3959" y="3334"/>
                    <a:pt x="689" y="6876"/>
                  </a:cubicBezTo>
                  <a:cubicBezTo>
                    <a:pt x="-431" y="8404"/>
                    <a:pt x="-79" y="16322"/>
                    <a:pt x="976" y="16322"/>
                  </a:cubicBezTo>
                  <a:cubicBezTo>
                    <a:pt x="1028" y="16322"/>
                    <a:pt x="1080" y="16322"/>
                    <a:pt x="1132" y="16252"/>
                  </a:cubicBezTo>
                  <a:cubicBezTo>
                    <a:pt x="4233" y="13057"/>
                    <a:pt x="7490" y="9793"/>
                    <a:pt x="10682" y="9793"/>
                  </a:cubicBezTo>
                  <a:cubicBezTo>
                    <a:pt x="13665" y="9793"/>
                    <a:pt x="16596" y="12641"/>
                    <a:pt x="19293" y="20975"/>
                  </a:cubicBezTo>
                  <a:cubicBezTo>
                    <a:pt x="19462" y="21461"/>
                    <a:pt x="19632" y="21600"/>
                    <a:pt x="19788" y="21600"/>
                  </a:cubicBezTo>
                  <a:cubicBezTo>
                    <a:pt x="20674" y="21600"/>
                    <a:pt x="21169" y="15002"/>
                    <a:pt x="20166" y="12363"/>
                  </a:cubicBezTo>
                  <a:cubicBezTo>
                    <a:pt x="17209" y="3125"/>
                    <a:pt x="14004" y="0"/>
                    <a:pt x="107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27" name="Google Shape;683;p15"/>
            <p:cNvSpPr/>
            <p:nvPr/>
          </p:nvSpPr>
          <p:spPr>
            <a:xfrm>
              <a:off x="2698294" y="402303"/>
              <a:ext cx="83950" cy="284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7" h="21600" fill="norm" stroke="1" extrusionOk="0">
                  <a:moveTo>
                    <a:pt x="2367" y="0"/>
                  </a:moveTo>
                  <a:cubicBezTo>
                    <a:pt x="819" y="0"/>
                    <a:pt x="-825" y="482"/>
                    <a:pt x="465" y="953"/>
                  </a:cubicBezTo>
                  <a:cubicBezTo>
                    <a:pt x="6622" y="3772"/>
                    <a:pt x="10974" y="6932"/>
                    <a:pt x="13167" y="10203"/>
                  </a:cubicBezTo>
                  <a:cubicBezTo>
                    <a:pt x="15327" y="13704"/>
                    <a:pt x="16068" y="17306"/>
                    <a:pt x="16068" y="20918"/>
                  </a:cubicBezTo>
                  <a:cubicBezTo>
                    <a:pt x="16068" y="21369"/>
                    <a:pt x="17132" y="21600"/>
                    <a:pt x="18228" y="21600"/>
                  </a:cubicBezTo>
                  <a:cubicBezTo>
                    <a:pt x="19324" y="21600"/>
                    <a:pt x="20420" y="21369"/>
                    <a:pt x="20420" y="20918"/>
                  </a:cubicBezTo>
                  <a:cubicBezTo>
                    <a:pt x="20775" y="17196"/>
                    <a:pt x="19679" y="13474"/>
                    <a:pt x="17874" y="9862"/>
                  </a:cubicBezTo>
                  <a:cubicBezTo>
                    <a:pt x="15327" y="6371"/>
                    <a:pt x="10974" y="3100"/>
                    <a:pt x="4108" y="281"/>
                  </a:cubicBezTo>
                  <a:cubicBezTo>
                    <a:pt x="3656" y="80"/>
                    <a:pt x="3044" y="0"/>
                    <a:pt x="2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28" name="Google Shape;684;p15"/>
            <p:cNvSpPr/>
            <p:nvPr/>
          </p:nvSpPr>
          <p:spPr>
            <a:xfrm>
              <a:off x="2891820" y="932710"/>
              <a:ext cx="148348" cy="53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3" h="21600" fill="norm" stroke="1" extrusionOk="0">
                  <a:moveTo>
                    <a:pt x="9623" y="0"/>
                  </a:moveTo>
                  <a:cubicBezTo>
                    <a:pt x="6149" y="0"/>
                    <a:pt x="2803" y="4181"/>
                    <a:pt x="413" y="11684"/>
                  </a:cubicBezTo>
                  <a:cubicBezTo>
                    <a:pt x="-561" y="14471"/>
                    <a:pt x="358" y="18009"/>
                    <a:pt x="1406" y="18009"/>
                  </a:cubicBezTo>
                  <a:cubicBezTo>
                    <a:pt x="1700" y="18009"/>
                    <a:pt x="1994" y="17741"/>
                    <a:pt x="2270" y="17098"/>
                  </a:cubicBezTo>
                  <a:cubicBezTo>
                    <a:pt x="4366" y="10720"/>
                    <a:pt x="7050" y="7665"/>
                    <a:pt x="9733" y="7665"/>
                  </a:cubicBezTo>
                  <a:cubicBezTo>
                    <a:pt x="12895" y="7665"/>
                    <a:pt x="16057" y="11952"/>
                    <a:pt x="18190" y="20099"/>
                  </a:cubicBezTo>
                  <a:cubicBezTo>
                    <a:pt x="18484" y="21171"/>
                    <a:pt x="18888" y="21600"/>
                    <a:pt x="19256" y="21600"/>
                  </a:cubicBezTo>
                  <a:cubicBezTo>
                    <a:pt x="20175" y="21600"/>
                    <a:pt x="21039" y="19027"/>
                    <a:pt x="20451" y="16455"/>
                  </a:cubicBezTo>
                  <a:cubicBezTo>
                    <a:pt x="18190" y="6861"/>
                    <a:pt x="14678" y="1394"/>
                    <a:pt x="10947" y="214"/>
                  </a:cubicBezTo>
                  <a:cubicBezTo>
                    <a:pt x="10506" y="54"/>
                    <a:pt x="10064" y="0"/>
                    <a:pt x="96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29" name="Google Shape;685;p15"/>
            <p:cNvSpPr/>
            <p:nvPr/>
          </p:nvSpPr>
          <p:spPr>
            <a:xfrm>
              <a:off x="3055114" y="1056059"/>
              <a:ext cx="26340" cy="95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48" h="21600" fill="norm" stroke="1" extrusionOk="0">
                  <a:moveTo>
                    <a:pt x="6901" y="0"/>
                  </a:moveTo>
                  <a:cubicBezTo>
                    <a:pt x="6352" y="0"/>
                    <a:pt x="5711" y="30"/>
                    <a:pt x="5162" y="90"/>
                  </a:cubicBezTo>
                  <a:cubicBezTo>
                    <a:pt x="2142" y="448"/>
                    <a:pt x="37" y="1434"/>
                    <a:pt x="1044" y="2778"/>
                  </a:cubicBezTo>
                  <a:cubicBezTo>
                    <a:pt x="7267" y="7827"/>
                    <a:pt x="7267" y="13534"/>
                    <a:pt x="1044" y="18583"/>
                  </a:cubicBezTo>
                  <a:cubicBezTo>
                    <a:pt x="-970" y="19568"/>
                    <a:pt x="37" y="20584"/>
                    <a:pt x="3149" y="21271"/>
                  </a:cubicBezTo>
                  <a:cubicBezTo>
                    <a:pt x="4247" y="21510"/>
                    <a:pt x="5437" y="21600"/>
                    <a:pt x="6627" y="21600"/>
                  </a:cubicBezTo>
                  <a:cubicBezTo>
                    <a:pt x="8732" y="21600"/>
                    <a:pt x="10745" y="21241"/>
                    <a:pt x="11386" y="20584"/>
                  </a:cubicBezTo>
                  <a:cubicBezTo>
                    <a:pt x="19623" y="14549"/>
                    <a:pt x="20630" y="7827"/>
                    <a:pt x="13399" y="1434"/>
                  </a:cubicBezTo>
                  <a:cubicBezTo>
                    <a:pt x="12576" y="627"/>
                    <a:pt x="9647" y="0"/>
                    <a:pt x="69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30" name="Google Shape;686;p15"/>
            <p:cNvSpPr/>
            <p:nvPr/>
          </p:nvSpPr>
          <p:spPr>
            <a:xfrm>
              <a:off x="3037405" y="1291209"/>
              <a:ext cx="62472" cy="212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43" h="21600" fill="norm" stroke="1" extrusionOk="0">
                  <a:moveTo>
                    <a:pt x="6271" y="0"/>
                  </a:moveTo>
                  <a:cubicBezTo>
                    <a:pt x="4612" y="0"/>
                    <a:pt x="2884" y="712"/>
                    <a:pt x="4267" y="1358"/>
                  </a:cubicBezTo>
                  <a:cubicBezTo>
                    <a:pt x="15153" y="6949"/>
                    <a:pt x="13978" y="14960"/>
                    <a:pt x="776" y="19947"/>
                  </a:cubicBezTo>
                  <a:cubicBezTo>
                    <a:pt x="-1021" y="20632"/>
                    <a:pt x="638" y="21600"/>
                    <a:pt x="2366" y="21600"/>
                  </a:cubicBezTo>
                  <a:cubicBezTo>
                    <a:pt x="2884" y="21600"/>
                    <a:pt x="3437" y="21506"/>
                    <a:pt x="3887" y="21304"/>
                  </a:cubicBezTo>
                  <a:cubicBezTo>
                    <a:pt x="18644" y="15713"/>
                    <a:pt x="20579" y="6801"/>
                    <a:pt x="8137" y="444"/>
                  </a:cubicBezTo>
                  <a:cubicBezTo>
                    <a:pt x="7688" y="134"/>
                    <a:pt x="69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31" name="Google Shape;687;p15"/>
            <p:cNvSpPr/>
            <p:nvPr/>
          </p:nvSpPr>
          <p:spPr>
            <a:xfrm>
              <a:off x="2705447" y="1546174"/>
              <a:ext cx="215952" cy="65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600" fill="norm" stroke="1" extrusionOk="0">
                  <a:moveTo>
                    <a:pt x="770" y="0"/>
                  </a:moveTo>
                  <a:cubicBezTo>
                    <a:pt x="106" y="0"/>
                    <a:pt x="-354" y="3990"/>
                    <a:pt x="361" y="5986"/>
                  </a:cubicBezTo>
                  <a:cubicBezTo>
                    <a:pt x="3223" y="13793"/>
                    <a:pt x="6671" y="19171"/>
                    <a:pt x="10261" y="21123"/>
                  </a:cubicBezTo>
                  <a:cubicBezTo>
                    <a:pt x="10874" y="21470"/>
                    <a:pt x="11487" y="21600"/>
                    <a:pt x="12100" y="21600"/>
                  </a:cubicBezTo>
                  <a:cubicBezTo>
                    <a:pt x="13211" y="21600"/>
                    <a:pt x="14323" y="21080"/>
                    <a:pt x="15434" y="20125"/>
                  </a:cubicBezTo>
                  <a:cubicBezTo>
                    <a:pt x="17158" y="18694"/>
                    <a:pt x="18589" y="14270"/>
                    <a:pt x="20314" y="12318"/>
                  </a:cubicBezTo>
                  <a:cubicBezTo>
                    <a:pt x="21246" y="11451"/>
                    <a:pt x="20952" y="6376"/>
                    <a:pt x="19994" y="6376"/>
                  </a:cubicBezTo>
                  <a:cubicBezTo>
                    <a:pt x="19918" y="6376"/>
                    <a:pt x="19828" y="6419"/>
                    <a:pt x="19739" y="6463"/>
                  </a:cubicBezTo>
                  <a:cubicBezTo>
                    <a:pt x="18308" y="8414"/>
                    <a:pt x="17018" y="11841"/>
                    <a:pt x="15575" y="13793"/>
                  </a:cubicBezTo>
                  <a:cubicBezTo>
                    <a:pt x="14399" y="14877"/>
                    <a:pt x="13045" y="15441"/>
                    <a:pt x="11781" y="15441"/>
                  </a:cubicBezTo>
                  <a:cubicBezTo>
                    <a:pt x="11359" y="15441"/>
                    <a:pt x="10951" y="15398"/>
                    <a:pt x="10555" y="15267"/>
                  </a:cubicBezTo>
                  <a:cubicBezTo>
                    <a:pt x="7106" y="12839"/>
                    <a:pt x="3951" y="7937"/>
                    <a:pt x="1217" y="651"/>
                  </a:cubicBezTo>
                  <a:cubicBezTo>
                    <a:pt x="1064" y="217"/>
                    <a:pt x="911" y="0"/>
                    <a:pt x="77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32" name="Google Shape;688;p15"/>
            <p:cNvSpPr/>
            <p:nvPr/>
          </p:nvSpPr>
          <p:spPr>
            <a:xfrm>
              <a:off x="1863203" y="1396365"/>
              <a:ext cx="175156" cy="255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30" h="21600" fill="norm" stroke="1" extrusionOk="0">
                  <a:moveTo>
                    <a:pt x="1367" y="0"/>
                  </a:moveTo>
                  <a:cubicBezTo>
                    <a:pt x="943" y="0"/>
                    <a:pt x="533" y="190"/>
                    <a:pt x="406" y="649"/>
                  </a:cubicBezTo>
                  <a:cubicBezTo>
                    <a:pt x="-1176" y="5302"/>
                    <a:pt x="2158" y="9206"/>
                    <a:pt x="5336" y="12853"/>
                  </a:cubicBezTo>
                  <a:cubicBezTo>
                    <a:pt x="6763" y="14609"/>
                    <a:pt x="8346" y="16119"/>
                    <a:pt x="10253" y="17506"/>
                  </a:cubicBezTo>
                  <a:cubicBezTo>
                    <a:pt x="11213" y="18255"/>
                    <a:pt x="12160" y="18759"/>
                    <a:pt x="13120" y="19262"/>
                  </a:cubicBezTo>
                  <a:cubicBezTo>
                    <a:pt x="13756" y="19642"/>
                    <a:pt x="14378" y="19889"/>
                    <a:pt x="15013" y="20146"/>
                  </a:cubicBezTo>
                  <a:lnTo>
                    <a:pt x="15649" y="20392"/>
                  </a:lnTo>
                  <a:lnTo>
                    <a:pt x="16129" y="20515"/>
                  </a:lnTo>
                  <a:cubicBezTo>
                    <a:pt x="16129" y="20515"/>
                    <a:pt x="16285" y="20649"/>
                    <a:pt x="16454" y="20649"/>
                  </a:cubicBezTo>
                  <a:cubicBezTo>
                    <a:pt x="16214" y="21186"/>
                    <a:pt x="16737" y="21600"/>
                    <a:pt x="17330" y="21600"/>
                  </a:cubicBezTo>
                  <a:cubicBezTo>
                    <a:pt x="17570" y="21600"/>
                    <a:pt x="17811" y="21544"/>
                    <a:pt x="18037" y="21399"/>
                  </a:cubicBezTo>
                  <a:cubicBezTo>
                    <a:pt x="20424" y="19766"/>
                    <a:pt x="15974" y="18759"/>
                    <a:pt x="14858" y="18255"/>
                  </a:cubicBezTo>
                  <a:cubicBezTo>
                    <a:pt x="12485" y="17126"/>
                    <a:pt x="10408" y="15616"/>
                    <a:pt x="8826" y="13848"/>
                  </a:cubicBezTo>
                  <a:cubicBezTo>
                    <a:pt x="7074" y="12092"/>
                    <a:pt x="5492" y="10202"/>
                    <a:pt x="4065" y="8322"/>
                  </a:cubicBezTo>
                  <a:cubicBezTo>
                    <a:pt x="2313" y="6186"/>
                    <a:pt x="1678" y="3546"/>
                    <a:pt x="2469" y="1029"/>
                  </a:cubicBezTo>
                  <a:cubicBezTo>
                    <a:pt x="2667" y="425"/>
                    <a:pt x="2003" y="0"/>
                    <a:pt x="1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33" name="Google Shape;689;p15"/>
            <p:cNvSpPr/>
            <p:nvPr/>
          </p:nvSpPr>
          <p:spPr>
            <a:xfrm>
              <a:off x="2217661" y="1632836"/>
              <a:ext cx="166182" cy="65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7" h="21600" fill="norm" stroke="1" extrusionOk="0">
                  <a:moveTo>
                    <a:pt x="19443" y="0"/>
                  </a:moveTo>
                  <a:cubicBezTo>
                    <a:pt x="19164" y="0"/>
                    <a:pt x="18885" y="260"/>
                    <a:pt x="18623" y="952"/>
                  </a:cubicBezTo>
                  <a:cubicBezTo>
                    <a:pt x="15127" y="10172"/>
                    <a:pt x="10236" y="15150"/>
                    <a:pt x="5344" y="15150"/>
                  </a:cubicBezTo>
                  <a:cubicBezTo>
                    <a:pt x="4031" y="15150"/>
                    <a:pt x="2735" y="14804"/>
                    <a:pt x="1454" y="14068"/>
                  </a:cubicBezTo>
                  <a:cubicBezTo>
                    <a:pt x="1339" y="14025"/>
                    <a:pt x="1241" y="13982"/>
                    <a:pt x="1143" y="13982"/>
                  </a:cubicBezTo>
                  <a:cubicBezTo>
                    <a:pt x="-88" y="13982"/>
                    <a:pt x="-466" y="19046"/>
                    <a:pt x="716" y="20431"/>
                  </a:cubicBezTo>
                  <a:cubicBezTo>
                    <a:pt x="2160" y="21210"/>
                    <a:pt x="3621" y="21600"/>
                    <a:pt x="5065" y="21600"/>
                  </a:cubicBezTo>
                  <a:cubicBezTo>
                    <a:pt x="10662" y="21600"/>
                    <a:pt x="16177" y="15756"/>
                    <a:pt x="20281" y="5324"/>
                  </a:cubicBezTo>
                  <a:cubicBezTo>
                    <a:pt x="21134" y="3073"/>
                    <a:pt x="20346" y="0"/>
                    <a:pt x="1944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34" name="Google Shape;690;p15"/>
            <p:cNvSpPr/>
            <p:nvPr/>
          </p:nvSpPr>
          <p:spPr>
            <a:xfrm>
              <a:off x="2471469" y="1475234"/>
              <a:ext cx="35740" cy="47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2" h="21600" fill="norm" stroke="1" extrusionOk="0">
                  <a:moveTo>
                    <a:pt x="14676" y="0"/>
                  </a:moveTo>
                  <a:cubicBezTo>
                    <a:pt x="12975" y="0"/>
                    <a:pt x="11348" y="778"/>
                    <a:pt x="10830" y="2034"/>
                  </a:cubicBezTo>
                  <a:lnTo>
                    <a:pt x="843" y="15497"/>
                  </a:lnTo>
                  <a:cubicBezTo>
                    <a:pt x="-784" y="17531"/>
                    <a:pt x="30" y="19566"/>
                    <a:pt x="2545" y="20882"/>
                  </a:cubicBezTo>
                  <a:cubicBezTo>
                    <a:pt x="3432" y="21361"/>
                    <a:pt x="4394" y="21600"/>
                    <a:pt x="5356" y="21600"/>
                  </a:cubicBezTo>
                  <a:cubicBezTo>
                    <a:pt x="7131" y="21600"/>
                    <a:pt x="8906" y="20822"/>
                    <a:pt x="10016" y="19566"/>
                  </a:cubicBezTo>
                  <a:lnTo>
                    <a:pt x="19115" y="6761"/>
                  </a:lnTo>
                  <a:cubicBezTo>
                    <a:pt x="20816" y="4727"/>
                    <a:pt x="20002" y="2034"/>
                    <a:pt x="17487" y="718"/>
                  </a:cubicBezTo>
                  <a:cubicBezTo>
                    <a:pt x="16600" y="239"/>
                    <a:pt x="15638" y="0"/>
                    <a:pt x="146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35" name="Google Shape;691;p15"/>
            <p:cNvSpPr/>
            <p:nvPr/>
          </p:nvSpPr>
          <p:spPr>
            <a:xfrm>
              <a:off x="1305273" y="1303495"/>
              <a:ext cx="160549" cy="241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2" h="21600" fill="norm" stroke="1" extrusionOk="0">
                  <a:moveTo>
                    <a:pt x="1350" y="0"/>
                  </a:moveTo>
                  <a:cubicBezTo>
                    <a:pt x="861" y="0"/>
                    <a:pt x="389" y="189"/>
                    <a:pt x="237" y="626"/>
                  </a:cubicBezTo>
                  <a:cubicBezTo>
                    <a:pt x="-707" y="5267"/>
                    <a:pt x="1182" y="10050"/>
                    <a:pt x="5549" y="13640"/>
                  </a:cubicBezTo>
                  <a:cubicBezTo>
                    <a:pt x="7623" y="15494"/>
                    <a:pt x="9714" y="17219"/>
                    <a:pt x="11990" y="18813"/>
                  </a:cubicBezTo>
                  <a:cubicBezTo>
                    <a:pt x="13693" y="20537"/>
                    <a:pt x="16340" y="21470"/>
                    <a:pt x="19190" y="21600"/>
                  </a:cubicBezTo>
                  <a:cubicBezTo>
                    <a:pt x="20826" y="21600"/>
                    <a:pt x="20893" y="20006"/>
                    <a:pt x="19544" y="20006"/>
                  </a:cubicBezTo>
                  <a:cubicBezTo>
                    <a:pt x="19493" y="20006"/>
                    <a:pt x="19443" y="20006"/>
                    <a:pt x="19375" y="20006"/>
                  </a:cubicBezTo>
                  <a:cubicBezTo>
                    <a:pt x="16728" y="20006"/>
                    <a:pt x="14637" y="18541"/>
                    <a:pt x="12934" y="17219"/>
                  </a:cubicBezTo>
                  <a:cubicBezTo>
                    <a:pt x="11046" y="15754"/>
                    <a:pt x="9140" y="14160"/>
                    <a:pt x="7437" y="12577"/>
                  </a:cubicBezTo>
                  <a:cubicBezTo>
                    <a:pt x="4031" y="9259"/>
                    <a:pt x="1367" y="5137"/>
                    <a:pt x="2699" y="1016"/>
                  </a:cubicBezTo>
                  <a:cubicBezTo>
                    <a:pt x="2817" y="390"/>
                    <a:pt x="2058" y="0"/>
                    <a:pt x="135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36" name="Google Shape;692;p15"/>
            <p:cNvSpPr/>
            <p:nvPr/>
          </p:nvSpPr>
          <p:spPr>
            <a:xfrm>
              <a:off x="634922" y="1209435"/>
              <a:ext cx="167170" cy="26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600" fill="norm" stroke="1" extrusionOk="0">
                  <a:moveTo>
                    <a:pt x="1326" y="0"/>
                  </a:moveTo>
                  <a:cubicBezTo>
                    <a:pt x="725" y="0"/>
                    <a:pt x="107" y="245"/>
                    <a:pt x="107" y="726"/>
                  </a:cubicBezTo>
                  <a:cubicBezTo>
                    <a:pt x="-461" y="5283"/>
                    <a:pt x="1243" y="9840"/>
                    <a:pt x="4801" y="13799"/>
                  </a:cubicBezTo>
                  <a:cubicBezTo>
                    <a:pt x="7808" y="17278"/>
                    <a:pt x="12686" y="19796"/>
                    <a:pt x="18700" y="20757"/>
                  </a:cubicBezTo>
                  <a:lnTo>
                    <a:pt x="18700" y="20874"/>
                  </a:lnTo>
                  <a:cubicBezTo>
                    <a:pt x="18700" y="21355"/>
                    <a:pt x="19268" y="21600"/>
                    <a:pt x="19836" y="21600"/>
                  </a:cubicBezTo>
                  <a:cubicBezTo>
                    <a:pt x="20387" y="21600"/>
                    <a:pt x="20955" y="21355"/>
                    <a:pt x="20955" y="20874"/>
                  </a:cubicBezTo>
                  <a:lnTo>
                    <a:pt x="21139" y="20277"/>
                  </a:lnTo>
                  <a:cubicBezTo>
                    <a:pt x="21139" y="19925"/>
                    <a:pt x="20771" y="19562"/>
                    <a:pt x="20204" y="19562"/>
                  </a:cubicBezTo>
                  <a:cubicBezTo>
                    <a:pt x="14390" y="18601"/>
                    <a:pt x="9495" y="16200"/>
                    <a:pt x="6689" y="12838"/>
                  </a:cubicBezTo>
                  <a:cubicBezTo>
                    <a:pt x="3498" y="9125"/>
                    <a:pt x="1995" y="4920"/>
                    <a:pt x="2546" y="726"/>
                  </a:cubicBezTo>
                  <a:cubicBezTo>
                    <a:pt x="2546" y="245"/>
                    <a:pt x="1945" y="0"/>
                    <a:pt x="132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37" name="Google Shape;693;p15"/>
            <p:cNvSpPr/>
            <p:nvPr/>
          </p:nvSpPr>
          <p:spPr>
            <a:xfrm>
              <a:off x="928462" y="1427146"/>
              <a:ext cx="191456" cy="68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5" h="21600" fill="norm" stroke="1" extrusionOk="0">
                  <a:moveTo>
                    <a:pt x="19602" y="0"/>
                  </a:moveTo>
                  <a:cubicBezTo>
                    <a:pt x="19387" y="0"/>
                    <a:pt x="19173" y="207"/>
                    <a:pt x="18987" y="662"/>
                  </a:cubicBezTo>
                  <a:cubicBezTo>
                    <a:pt x="14878" y="10593"/>
                    <a:pt x="9797" y="15848"/>
                    <a:pt x="4644" y="15848"/>
                  </a:cubicBezTo>
                  <a:cubicBezTo>
                    <a:pt x="3527" y="15848"/>
                    <a:pt x="2397" y="15600"/>
                    <a:pt x="1280" y="15103"/>
                  </a:cubicBezTo>
                  <a:cubicBezTo>
                    <a:pt x="1180" y="15021"/>
                    <a:pt x="1080" y="14979"/>
                    <a:pt x="994" y="14979"/>
                  </a:cubicBezTo>
                  <a:cubicBezTo>
                    <a:pt x="-80" y="14979"/>
                    <a:pt x="-409" y="19821"/>
                    <a:pt x="636" y="20690"/>
                  </a:cubicBezTo>
                  <a:cubicBezTo>
                    <a:pt x="1953" y="21269"/>
                    <a:pt x="3284" y="21600"/>
                    <a:pt x="4615" y="21600"/>
                  </a:cubicBezTo>
                  <a:cubicBezTo>
                    <a:pt x="10355" y="21600"/>
                    <a:pt x="15981" y="15931"/>
                    <a:pt x="20432" y="5338"/>
                  </a:cubicBezTo>
                  <a:cubicBezTo>
                    <a:pt x="21191" y="3103"/>
                    <a:pt x="20432" y="0"/>
                    <a:pt x="196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38" name="Google Shape;694;p15"/>
            <p:cNvSpPr/>
            <p:nvPr/>
          </p:nvSpPr>
          <p:spPr>
            <a:xfrm>
              <a:off x="1183433" y="1302967"/>
              <a:ext cx="57932" cy="91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16" h="21600" fill="norm" stroke="1" extrusionOk="0">
                  <a:moveTo>
                    <a:pt x="15969" y="0"/>
                  </a:moveTo>
                  <a:cubicBezTo>
                    <a:pt x="14885" y="0"/>
                    <a:pt x="13981" y="375"/>
                    <a:pt x="13348" y="1061"/>
                  </a:cubicBezTo>
                  <a:cubicBezTo>
                    <a:pt x="12851" y="1779"/>
                    <a:pt x="12851" y="2466"/>
                    <a:pt x="13348" y="3527"/>
                  </a:cubicBezTo>
                  <a:cubicBezTo>
                    <a:pt x="12851" y="4214"/>
                    <a:pt x="11812" y="4932"/>
                    <a:pt x="11315" y="5618"/>
                  </a:cubicBezTo>
                  <a:lnTo>
                    <a:pt x="7745" y="9832"/>
                  </a:lnTo>
                  <a:lnTo>
                    <a:pt x="651" y="18260"/>
                  </a:lnTo>
                  <a:cubicBezTo>
                    <a:pt x="-1157" y="20008"/>
                    <a:pt x="1148" y="21600"/>
                    <a:pt x="3362" y="21600"/>
                  </a:cubicBezTo>
                  <a:cubicBezTo>
                    <a:pt x="4266" y="21600"/>
                    <a:pt x="5124" y="21319"/>
                    <a:pt x="5712" y="20726"/>
                  </a:cubicBezTo>
                  <a:lnTo>
                    <a:pt x="14885" y="10207"/>
                  </a:lnTo>
                  <a:cubicBezTo>
                    <a:pt x="16376" y="8802"/>
                    <a:pt x="17912" y="7023"/>
                    <a:pt x="18952" y="5618"/>
                  </a:cubicBezTo>
                  <a:cubicBezTo>
                    <a:pt x="20443" y="3871"/>
                    <a:pt x="19946" y="1436"/>
                    <a:pt x="17912" y="375"/>
                  </a:cubicBezTo>
                  <a:cubicBezTo>
                    <a:pt x="17189" y="125"/>
                    <a:pt x="16557" y="0"/>
                    <a:pt x="1596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746" name="Google Shape;695;p15"/>
          <p:cNvGrpSpPr/>
          <p:nvPr/>
        </p:nvGrpSpPr>
        <p:grpSpPr>
          <a:xfrm>
            <a:off x="-2604604" y="4084212"/>
            <a:ext cx="3360368" cy="1663082"/>
            <a:chOff x="0" y="0"/>
            <a:chExt cx="3360367" cy="1663080"/>
          </a:xfrm>
        </p:grpSpPr>
        <p:sp>
          <p:nvSpPr>
            <p:cNvPr id="740" name="Google Shape;696;p15"/>
            <p:cNvSpPr/>
            <p:nvPr/>
          </p:nvSpPr>
          <p:spPr>
            <a:xfrm flipH="1">
              <a:off x="-1" y="0"/>
              <a:ext cx="3360369" cy="1663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41" name="Google Shape;697;p15"/>
            <p:cNvSpPr/>
            <p:nvPr/>
          </p:nvSpPr>
          <p:spPr>
            <a:xfrm flipH="1">
              <a:off x="1528097" y="222564"/>
              <a:ext cx="199989" cy="125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42" name="Google Shape;698;p15"/>
            <p:cNvSpPr/>
            <p:nvPr/>
          </p:nvSpPr>
          <p:spPr>
            <a:xfrm flipH="1">
              <a:off x="1908970" y="240183"/>
              <a:ext cx="380279" cy="486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43" name="Google Shape;699;p15"/>
            <p:cNvSpPr/>
            <p:nvPr/>
          </p:nvSpPr>
          <p:spPr>
            <a:xfrm flipH="1">
              <a:off x="258473" y="404610"/>
              <a:ext cx="334629" cy="679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44" name="Google Shape;700;p15"/>
            <p:cNvSpPr/>
            <p:nvPr/>
          </p:nvSpPr>
          <p:spPr>
            <a:xfrm flipH="1">
              <a:off x="2844874" y="846800"/>
              <a:ext cx="302560" cy="269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45" name="Google Shape;701;p15"/>
            <p:cNvSpPr/>
            <p:nvPr/>
          </p:nvSpPr>
          <p:spPr>
            <a:xfrm flipH="1">
              <a:off x="793855" y="128607"/>
              <a:ext cx="442602" cy="196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769" name="Google Shape;702;p15"/>
          <p:cNvGrpSpPr/>
          <p:nvPr/>
        </p:nvGrpSpPr>
        <p:grpSpPr>
          <a:xfrm>
            <a:off x="7907725" y="4203925"/>
            <a:ext cx="3360368" cy="2828010"/>
            <a:chOff x="0" y="0"/>
            <a:chExt cx="3360367" cy="2828009"/>
          </a:xfrm>
        </p:grpSpPr>
        <p:grpSp>
          <p:nvGrpSpPr>
            <p:cNvPr id="753" name="Google Shape;703;p15"/>
            <p:cNvGrpSpPr/>
            <p:nvPr/>
          </p:nvGrpSpPr>
          <p:grpSpPr>
            <a:xfrm>
              <a:off x="-1" y="0"/>
              <a:ext cx="3360369" cy="1663081"/>
              <a:chOff x="0" y="0"/>
              <a:chExt cx="3360367" cy="1663080"/>
            </a:xfrm>
          </p:grpSpPr>
          <p:sp>
            <p:nvSpPr>
              <p:cNvPr id="747" name="Google Shape;704;p15"/>
              <p:cNvSpPr/>
              <p:nvPr/>
            </p:nvSpPr>
            <p:spPr>
              <a:xfrm>
                <a:off x="-1" y="0"/>
                <a:ext cx="3360369" cy="16630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39" h="21600" fill="norm" stroke="1" extrusionOk="0">
                    <a:moveTo>
                      <a:pt x="9303" y="0"/>
                    </a:moveTo>
                    <a:cubicBezTo>
                      <a:pt x="8620" y="0"/>
                      <a:pt x="7930" y="374"/>
                      <a:pt x="7303" y="1121"/>
                    </a:cubicBezTo>
                    <a:cubicBezTo>
                      <a:pt x="4819" y="3951"/>
                      <a:pt x="5323" y="8840"/>
                      <a:pt x="5323" y="8840"/>
                    </a:cubicBezTo>
                    <a:cubicBezTo>
                      <a:pt x="5323" y="8840"/>
                      <a:pt x="4105" y="7787"/>
                      <a:pt x="2836" y="7787"/>
                    </a:cubicBezTo>
                    <a:cubicBezTo>
                      <a:pt x="1728" y="7787"/>
                      <a:pt x="580" y="8588"/>
                      <a:pt x="166" y="11586"/>
                    </a:cubicBezTo>
                    <a:cubicBezTo>
                      <a:pt x="-600" y="17100"/>
                      <a:pt x="1404" y="19777"/>
                      <a:pt x="3850" y="19777"/>
                    </a:cubicBezTo>
                    <a:cubicBezTo>
                      <a:pt x="4253" y="19777"/>
                      <a:pt x="4671" y="19708"/>
                      <a:pt x="5091" y="19564"/>
                    </a:cubicBezTo>
                    <a:cubicBezTo>
                      <a:pt x="5091" y="19564"/>
                      <a:pt x="8641" y="21600"/>
                      <a:pt x="12235" y="21600"/>
                    </a:cubicBezTo>
                    <a:cubicBezTo>
                      <a:pt x="15277" y="21600"/>
                      <a:pt x="18344" y="20143"/>
                      <a:pt x="19324" y="14758"/>
                    </a:cubicBezTo>
                    <a:cubicBezTo>
                      <a:pt x="21000" y="5743"/>
                      <a:pt x="17261" y="374"/>
                      <a:pt x="14167" y="374"/>
                    </a:cubicBezTo>
                    <a:cubicBezTo>
                      <a:pt x="13260" y="374"/>
                      <a:pt x="12404" y="839"/>
                      <a:pt x="11759" y="1808"/>
                    </a:cubicBezTo>
                    <a:cubicBezTo>
                      <a:pt x="11042" y="610"/>
                      <a:pt x="10179" y="0"/>
                      <a:pt x="9303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48" name="Google Shape;705;p15"/>
              <p:cNvSpPr/>
              <p:nvPr/>
            </p:nvSpPr>
            <p:spPr>
              <a:xfrm>
                <a:off x="1632281" y="222564"/>
                <a:ext cx="199990" cy="1250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16" h="21600" fill="norm" stroke="1" extrusionOk="0">
                    <a:moveTo>
                      <a:pt x="7915" y="0"/>
                    </a:moveTo>
                    <a:cubicBezTo>
                      <a:pt x="5899" y="0"/>
                      <a:pt x="3883" y="913"/>
                      <a:pt x="1982" y="2738"/>
                    </a:cubicBezTo>
                    <a:cubicBezTo>
                      <a:pt x="24" y="4969"/>
                      <a:pt x="-610" y="9532"/>
                      <a:pt x="657" y="12980"/>
                    </a:cubicBezTo>
                    <a:cubicBezTo>
                      <a:pt x="1636" y="14704"/>
                      <a:pt x="2904" y="15718"/>
                      <a:pt x="4286" y="15718"/>
                    </a:cubicBezTo>
                    <a:cubicBezTo>
                      <a:pt x="4804" y="15718"/>
                      <a:pt x="5323" y="15617"/>
                      <a:pt x="5841" y="15313"/>
                    </a:cubicBezTo>
                    <a:lnTo>
                      <a:pt x="9758" y="15313"/>
                    </a:lnTo>
                    <a:lnTo>
                      <a:pt x="11025" y="16428"/>
                    </a:lnTo>
                    <a:lnTo>
                      <a:pt x="11659" y="17544"/>
                    </a:lnTo>
                    <a:cubicBezTo>
                      <a:pt x="12696" y="20485"/>
                      <a:pt x="14136" y="21600"/>
                      <a:pt x="15460" y="21600"/>
                    </a:cubicBezTo>
                    <a:cubicBezTo>
                      <a:pt x="18398" y="21600"/>
                      <a:pt x="20990" y="16124"/>
                      <a:pt x="18801" y="10749"/>
                    </a:cubicBezTo>
                    <a:cubicBezTo>
                      <a:pt x="16152" y="3752"/>
                      <a:pt x="12062" y="0"/>
                      <a:pt x="79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49" name="Google Shape;706;p15"/>
              <p:cNvSpPr/>
              <p:nvPr/>
            </p:nvSpPr>
            <p:spPr>
              <a:xfrm>
                <a:off x="1071118" y="240183"/>
                <a:ext cx="380279" cy="4868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4" h="21600" fill="norm" stroke="1" extrusionOk="0">
                    <a:moveTo>
                      <a:pt x="16167" y="0"/>
                    </a:moveTo>
                    <a:cubicBezTo>
                      <a:pt x="12258" y="0"/>
                      <a:pt x="7984" y="2527"/>
                      <a:pt x="5963" y="4898"/>
                    </a:cubicBezTo>
                    <a:cubicBezTo>
                      <a:pt x="1888" y="9302"/>
                      <a:pt x="0" y="14565"/>
                      <a:pt x="0" y="19828"/>
                    </a:cubicBezTo>
                    <a:cubicBezTo>
                      <a:pt x="0" y="20714"/>
                      <a:pt x="1126" y="21600"/>
                      <a:pt x="2617" y="21600"/>
                    </a:cubicBezTo>
                    <a:cubicBezTo>
                      <a:pt x="3744" y="21600"/>
                      <a:pt x="4837" y="20714"/>
                      <a:pt x="4837" y="19828"/>
                    </a:cubicBezTo>
                    <a:cubicBezTo>
                      <a:pt x="4837" y="15738"/>
                      <a:pt x="5963" y="11647"/>
                      <a:pt x="8580" y="8129"/>
                    </a:cubicBezTo>
                    <a:cubicBezTo>
                      <a:pt x="9707" y="6670"/>
                      <a:pt x="11198" y="5498"/>
                      <a:pt x="13053" y="4612"/>
                    </a:cubicBezTo>
                    <a:cubicBezTo>
                      <a:pt x="14179" y="4013"/>
                      <a:pt x="14908" y="3726"/>
                      <a:pt x="16034" y="3726"/>
                    </a:cubicBezTo>
                    <a:lnTo>
                      <a:pt x="17525" y="3726"/>
                    </a:lnTo>
                    <a:cubicBezTo>
                      <a:pt x="17757" y="4299"/>
                      <a:pt x="18453" y="4612"/>
                      <a:pt x="19248" y="4612"/>
                    </a:cubicBezTo>
                    <a:cubicBezTo>
                      <a:pt x="19645" y="4612"/>
                      <a:pt x="20109" y="4534"/>
                      <a:pt x="20507" y="4325"/>
                    </a:cubicBezTo>
                    <a:cubicBezTo>
                      <a:pt x="21600" y="3726"/>
                      <a:pt x="21600" y="2840"/>
                      <a:pt x="21236" y="1980"/>
                    </a:cubicBezTo>
                    <a:cubicBezTo>
                      <a:pt x="19811" y="547"/>
                      <a:pt x="18022" y="0"/>
                      <a:pt x="161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50" name="Google Shape;707;p15"/>
              <p:cNvSpPr/>
              <p:nvPr/>
            </p:nvSpPr>
            <p:spPr>
              <a:xfrm>
                <a:off x="2767265" y="404610"/>
                <a:ext cx="334629" cy="679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99" h="21600" fill="norm" stroke="1" extrusionOk="0">
                    <a:moveTo>
                      <a:pt x="2327" y="0"/>
                    </a:moveTo>
                    <a:cubicBezTo>
                      <a:pt x="229" y="0"/>
                      <a:pt x="-1078" y="1736"/>
                      <a:pt x="1192" y="2278"/>
                    </a:cubicBezTo>
                    <a:cubicBezTo>
                      <a:pt x="13196" y="5414"/>
                      <a:pt x="18218" y="13180"/>
                      <a:pt x="12405" y="19696"/>
                    </a:cubicBezTo>
                    <a:cubicBezTo>
                      <a:pt x="11614" y="20704"/>
                      <a:pt x="13196" y="21600"/>
                      <a:pt x="14744" y="21600"/>
                    </a:cubicBezTo>
                    <a:cubicBezTo>
                      <a:pt x="15466" y="21600"/>
                      <a:pt x="16188" y="21413"/>
                      <a:pt x="16670" y="20947"/>
                    </a:cubicBezTo>
                    <a:cubicBezTo>
                      <a:pt x="20144" y="17175"/>
                      <a:pt x="20522" y="12564"/>
                      <a:pt x="17839" y="8569"/>
                    </a:cubicBezTo>
                    <a:cubicBezTo>
                      <a:pt x="15122" y="4798"/>
                      <a:pt x="10100" y="1848"/>
                      <a:pt x="3531" y="168"/>
                    </a:cubicBezTo>
                    <a:cubicBezTo>
                      <a:pt x="3118" y="56"/>
                      <a:pt x="2705" y="0"/>
                      <a:pt x="23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51" name="Google Shape;708;p15"/>
              <p:cNvSpPr/>
              <p:nvPr/>
            </p:nvSpPr>
            <p:spPr>
              <a:xfrm>
                <a:off x="212933" y="846800"/>
                <a:ext cx="302560" cy="2695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86" h="21600" fill="norm" stroke="1" extrusionOk="0">
                    <a:moveTo>
                      <a:pt x="15433" y="0"/>
                    </a:moveTo>
                    <a:cubicBezTo>
                      <a:pt x="6921" y="0"/>
                      <a:pt x="-386" y="8188"/>
                      <a:pt x="15" y="18447"/>
                    </a:cubicBezTo>
                    <a:cubicBezTo>
                      <a:pt x="15" y="20565"/>
                      <a:pt x="1381" y="21600"/>
                      <a:pt x="2705" y="21600"/>
                    </a:cubicBezTo>
                    <a:cubicBezTo>
                      <a:pt x="4071" y="21600"/>
                      <a:pt x="5436" y="20565"/>
                      <a:pt x="5436" y="18447"/>
                    </a:cubicBezTo>
                    <a:cubicBezTo>
                      <a:pt x="5436" y="17929"/>
                      <a:pt x="5436" y="17365"/>
                      <a:pt x="5436" y="16847"/>
                    </a:cubicBezTo>
                    <a:lnTo>
                      <a:pt x="5436" y="15812"/>
                    </a:lnTo>
                    <a:lnTo>
                      <a:pt x="5877" y="14212"/>
                    </a:lnTo>
                    <a:cubicBezTo>
                      <a:pt x="5877" y="14212"/>
                      <a:pt x="5877" y="14212"/>
                      <a:pt x="5877" y="13694"/>
                    </a:cubicBezTo>
                    <a:cubicBezTo>
                      <a:pt x="5877" y="13129"/>
                      <a:pt x="6319" y="13129"/>
                      <a:pt x="6319" y="12612"/>
                    </a:cubicBezTo>
                    <a:lnTo>
                      <a:pt x="6760" y="12094"/>
                    </a:lnTo>
                    <a:lnTo>
                      <a:pt x="6760" y="11576"/>
                    </a:lnTo>
                    <a:cubicBezTo>
                      <a:pt x="7242" y="10494"/>
                      <a:pt x="8126" y="9976"/>
                      <a:pt x="8567" y="9459"/>
                    </a:cubicBezTo>
                    <a:lnTo>
                      <a:pt x="9049" y="8894"/>
                    </a:lnTo>
                    <a:lnTo>
                      <a:pt x="10374" y="7859"/>
                    </a:lnTo>
                    <a:lnTo>
                      <a:pt x="11297" y="7859"/>
                    </a:lnTo>
                    <a:cubicBezTo>
                      <a:pt x="11739" y="7859"/>
                      <a:pt x="12181" y="7341"/>
                      <a:pt x="12662" y="7341"/>
                    </a:cubicBezTo>
                    <a:lnTo>
                      <a:pt x="16717" y="7341"/>
                    </a:lnTo>
                    <a:cubicBezTo>
                      <a:pt x="16958" y="7435"/>
                      <a:pt x="17199" y="7482"/>
                      <a:pt x="17440" y="7482"/>
                    </a:cubicBezTo>
                    <a:cubicBezTo>
                      <a:pt x="18644" y="7482"/>
                      <a:pt x="19929" y="6494"/>
                      <a:pt x="20331" y="5224"/>
                    </a:cubicBezTo>
                    <a:cubicBezTo>
                      <a:pt x="21214" y="3624"/>
                      <a:pt x="20331" y="988"/>
                      <a:pt x="18966" y="471"/>
                    </a:cubicBezTo>
                    <a:cubicBezTo>
                      <a:pt x="17801" y="141"/>
                      <a:pt x="16597" y="0"/>
                      <a:pt x="154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52" name="Google Shape;709;p15"/>
              <p:cNvSpPr/>
              <p:nvPr/>
            </p:nvSpPr>
            <p:spPr>
              <a:xfrm>
                <a:off x="2123910" y="128607"/>
                <a:ext cx="442602" cy="1961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9" h="21600" fill="norm" stroke="1" extrusionOk="0">
                    <a:moveTo>
                      <a:pt x="11279" y="0"/>
                    </a:moveTo>
                    <a:cubicBezTo>
                      <a:pt x="6965" y="0"/>
                      <a:pt x="2623" y="5238"/>
                      <a:pt x="173" y="15004"/>
                    </a:cubicBezTo>
                    <a:cubicBezTo>
                      <a:pt x="-467" y="18496"/>
                      <a:pt x="786" y="21600"/>
                      <a:pt x="2066" y="21600"/>
                    </a:cubicBezTo>
                    <a:cubicBezTo>
                      <a:pt x="2651" y="21600"/>
                      <a:pt x="3235" y="20953"/>
                      <a:pt x="3625" y="19337"/>
                    </a:cubicBezTo>
                    <a:cubicBezTo>
                      <a:pt x="5184" y="12546"/>
                      <a:pt x="8162" y="8795"/>
                      <a:pt x="11168" y="8795"/>
                    </a:cubicBezTo>
                    <a:cubicBezTo>
                      <a:pt x="13590" y="8795"/>
                      <a:pt x="16011" y="11253"/>
                      <a:pt x="17709" y="16426"/>
                    </a:cubicBezTo>
                    <a:cubicBezTo>
                      <a:pt x="18182" y="17202"/>
                      <a:pt x="18711" y="17526"/>
                      <a:pt x="19212" y="17526"/>
                    </a:cubicBezTo>
                    <a:cubicBezTo>
                      <a:pt x="19741" y="17526"/>
                      <a:pt x="20214" y="17202"/>
                      <a:pt x="20521" y="16426"/>
                    </a:cubicBezTo>
                    <a:cubicBezTo>
                      <a:pt x="21133" y="14292"/>
                      <a:pt x="21133" y="11382"/>
                      <a:pt x="20521" y="9895"/>
                    </a:cubicBezTo>
                    <a:cubicBezTo>
                      <a:pt x="18043" y="3234"/>
                      <a:pt x="14675" y="0"/>
                      <a:pt x="112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grpSp>
          <p:nvGrpSpPr>
            <p:cNvPr id="756" name="Google Shape;710;p15"/>
            <p:cNvGrpSpPr/>
            <p:nvPr/>
          </p:nvGrpSpPr>
          <p:grpSpPr>
            <a:xfrm>
              <a:off x="1089992" y="1984039"/>
              <a:ext cx="136581" cy="261421"/>
              <a:chOff x="0" y="0"/>
              <a:chExt cx="136580" cy="261420"/>
            </a:xfrm>
          </p:grpSpPr>
          <p:sp>
            <p:nvSpPr>
              <p:cNvPr id="754" name="Google Shape;711;p15"/>
              <p:cNvSpPr/>
              <p:nvPr/>
            </p:nvSpPr>
            <p:spPr>
              <a:xfrm>
                <a:off x="-1" y="0"/>
                <a:ext cx="136582" cy="261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40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469"/>
                      <a:pt x="1151" y="17103"/>
                    </a:cubicBezTo>
                    <a:cubicBezTo>
                      <a:pt x="3178" y="20255"/>
                      <a:pt x="6155" y="21600"/>
                      <a:pt x="9027" y="21600"/>
                    </a:cubicBezTo>
                    <a:cubicBezTo>
                      <a:pt x="13250" y="21600"/>
                      <a:pt x="17240" y="18666"/>
                      <a:pt x="17536" y="14196"/>
                    </a:cubicBezTo>
                    <a:cubicBezTo>
                      <a:pt x="17768" y="6711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55" name="Google Shape;712;p15"/>
              <p:cNvSpPr/>
              <p:nvPr/>
            </p:nvSpPr>
            <p:spPr>
              <a:xfrm>
                <a:off x="23130" y="84838"/>
                <a:ext cx="41384" cy="1060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55" h="21600" fill="norm" stroke="1" extrusionOk="0">
                    <a:moveTo>
                      <a:pt x="13255" y="0"/>
                    </a:moveTo>
                    <a:cubicBezTo>
                      <a:pt x="11486" y="0"/>
                      <a:pt x="9938" y="435"/>
                      <a:pt x="9422" y="1172"/>
                    </a:cubicBezTo>
                    <a:cubicBezTo>
                      <a:pt x="280" y="6430"/>
                      <a:pt x="-2226" y="13596"/>
                      <a:pt x="1976" y="19993"/>
                    </a:cubicBezTo>
                    <a:cubicBezTo>
                      <a:pt x="2640" y="20897"/>
                      <a:pt x="4999" y="21600"/>
                      <a:pt x="7210" y="21600"/>
                    </a:cubicBezTo>
                    <a:cubicBezTo>
                      <a:pt x="7652" y="21600"/>
                      <a:pt x="8169" y="21567"/>
                      <a:pt x="8537" y="21500"/>
                    </a:cubicBezTo>
                    <a:cubicBezTo>
                      <a:pt x="11044" y="21098"/>
                      <a:pt x="12739" y="19993"/>
                      <a:pt x="11855" y="18854"/>
                    </a:cubicBezTo>
                    <a:cubicBezTo>
                      <a:pt x="8537" y="13596"/>
                      <a:pt x="10233" y="7937"/>
                      <a:pt x="17678" y="3416"/>
                    </a:cubicBezTo>
                    <a:cubicBezTo>
                      <a:pt x="19374" y="2277"/>
                      <a:pt x="18489" y="1172"/>
                      <a:pt x="16057" y="402"/>
                    </a:cubicBezTo>
                    <a:cubicBezTo>
                      <a:pt x="15172" y="134"/>
                      <a:pt x="14140" y="0"/>
                      <a:pt x="13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grpSp>
          <p:nvGrpSpPr>
            <p:cNvPr id="759" name="Google Shape;713;p15"/>
            <p:cNvGrpSpPr/>
            <p:nvPr/>
          </p:nvGrpSpPr>
          <p:grpSpPr>
            <a:xfrm>
              <a:off x="1861017" y="1984039"/>
              <a:ext cx="136582" cy="261421"/>
              <a:chOff x="0" y="0"/>
              <a:chExt cx="136580" cy="261420"/>
            </a:xfrm>
          </p:grpSpPr>
          <p:sp>
            <p:nvSpPr>
              <p:cNvPr id="757" name="Google Shape;714;p15"/>
              <p:cNvSpPr/>
              <p:nvPr/>
            </p:nvSpPr>
            <p:spPr>
              <a:xfrm>
                <a:off x="-1" y="0"/>
                <a:ext cx="136582" cy="261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40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469"/>
                      <a:pt x="1151" y="17103"/>
                    </a:cubicBezTo>
                    <a:cubicBezTo>
                      <a:pt x="3178" y="20255"/>
                      <a:pt x="6155" y="21600"/>
                      <a:pt x="9027" y="21600"/>
                    </a:cubicBezTo>
                    <a:cubicBezTo>
                      <a:pt x="13250" y="21600"/>
                      <a:pt x="17240" y="18666"/>
                      <a:pt x="17536" y="14196"/>
                    </a:cubicBezTo>
                    <a:cubicBezTo>
                      <a:pt x="17768" y="6711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58" name="Google Shape;715;p15"/>
              <p:cNvSpPr/>
              <p:nvPr/>
            </p:nvSpPr>
            <p:spPr>
              <a:xfrm>
                <a:off x="23130" y="84838"/>
                <a:ext cx="41384" cy="1060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55" h="21600" fill="norm" stroke="1" extrusionOk="0">
                    <a:moveTo>
                      <a:pt x="13255" y="0"/>
                    </a:moveTo>
                    <a:cubicBezTo>
                      <a:pt x="11486" y="0"/>
                      <a:pt x="9938" y="435"/>
                      <a:pt x="9422" y="1172"/>
                    </a:cubicBezTo>
                    <a:cubicBezTo>
                      <a:pt x="280" y="6430"/>
                      <a:pt x="-2226" y="13596"/>
                      <a:pt x="1976" y="19993"/>
                    </a:cubicBezTo>
                    <a:cubicBezTo>
                      <a:pt x="2640" y="20897"/>
                      <a:pt x="4999" y="21600"/>
                      <a:pt x="7210" y="21600"/>
                    </a:cubicBezTo>
                    <a:cubicBezTo>
                      <a:pt x="7652" y="21600"/>
                      <a:pt x="8169" y="21567"/>
                      <a:pt x="8537" y="21500"/>
                    </a:cubicBezTo>
                    <a:cubicBezTo>
                      <a:pt x="11044" y="21098"/>
                      <a:pt x="12739" y="19993"/>
                      <a:pt x="11855" y="18854"/>
                    </a:cubicBezTo>
                    <a:cubicBezTo>
                      <a:pt x="8537" y="13596"/>
                      <a:pt x="10233" y="7937"/>
                      <a:pt x="17678" y="3416"/>
                    </a:cubicBezTo>
                    <a:cubicBezTo>
                      <a:pt x="19374" y="2277"/>
                      <a:pt x="18489" y="1172"/>
                      <a:pt x="16057" y="402"/>
                    </a:cubicBezTo>
                    <a:cubicBezTo>
                      <a:pt x="15172" y="134"/>
                      <a:pt x="14140" y="0"/>
                      <a:pt x="13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grpSp>
          <p:nvGrpSpPr>
            <p:cNvPr id="762" name="Google Shape;716;p15"/>
            <p:cNvGrpSpPr/>
            <p:nvPr/>
          </p:nvGrpSpPr>
          <p:grpSpPr>
            <a:xfrm>
              <a:off x="2632042" y="1984039"/>
              <a:ext cx="136582" cy="261421"/>
              <a:chOff x="0" y="0"/>
              <a:chExt cx="136580" cy="261420"/>
            </a:xfrm>
          </p:grpSpPr>
          <p:sp>
            <p:nvSpPr>
              <p:cNvPr id="760" name="Google Shape;717;p15"/>
              <p:cNvSpPr/>
              <p:nvPr/>
            </p:nvSpPr>
            <p:spPr>
              <a:xfrm>
                <a:off x="-1" y="0"/>
                <a:ext cx="136582" cy="261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40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469"/>
                      <a:pt x="1151" y="17103"/>
                    </a:cubicBezTo>
                    <a:cubicBezTo>
                      <a:pt x="3178" y="20255"/>
                      <a:pt x="6155" y="21600"/>
                      <a:pt x="9027" y="21600"/>
                    </a:cubicBezTo>
                    <a:cubicBezTo>
                      <a:pt x="13250" y="21600"/>
                      <a:pt x="17240" y="18666"/>
                      <a:pt x="17536" y="14196"/>
                    </a:cubicBezTo>
                    <a:cubicBezTo>
                      <a:pt x="17768" y="6711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61" name="Google Shape;718;p15"/>
              <p:cNvSpPr/>
              <p:nvPr/>
            </p:nvSpPr>
            <p:spPr>
              <a:xfrm>
                <a:off x="23130" y="84838"/>
                <a:ext cx="41384" cy="1060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55" h="21600" fill="norm" stroke="1" extrusionOk="0">
                    <a:moveTo>
                      <a:pt x="13255" y="0"/>
                    </a:moveTo>
                    <a:cubicBezTo>
                      <a:pt x="11486" y="0"/>
                      <a:pt x="9938" y="435"/>
                      <a:pt x="9422" y="1172"/>
                    </a:cubicBezTo>
                    <a:cubicBezTo>
                      <a:pt x="280" y="6430"/>
                      <a:pt x="-2226" y="13596"/>
                      <a:pt x="1976" y="19993"/>
                    </a:cubicBezTo>
                    <a:cubicBezTo>
                      <a:pt x="2640" y="20897"/>
                      <a:pt x="4999" y="21600"/>
                      <a:pt x="7210" y="21600"/>
                    </a:cubicBezTo>
                    <a:cubicBezTo>
                      <a:pt x="7652" y="21600"/>
                      <a:pt x="8169" y="21567"/>
                      <a:pt x="8537" y="21500"/>
                    </a:cubicBezTo>
                    <a:cubicBezTo>
                      <a:pt x="11044" y="21098"/>
                      <a:pt x="12739" y="19993"/>
                      <a:pt x="11855" y="18854"/>
                    </a:cubicBezTo>
                    <a:cubicBezTo>
                      <a:pt x="8537" y="13596"/>
                      <a:pt x="10233" y="7937"/>
                      <a:pt x="17678" y="3416"/>
                    </a:cubicBezTo>
                    <a:cubicBezTo>
                      <a:pt x="19374" y="2277"/>
                      <a:pt x="18489" y="1172"/>
                      <a:pt x="16057" y="402"/>
                    </a:cubicBezTo>
                    <a:cubicBezTo>
                      <a:pt x="15172" y="134"/>
                      <a:pt x="14140" y="0"/>
                      <a:pt x="13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grpSp>
          <p:nvGrpSpPr>
            <p:cNvPr id="765" name="Google Shape;719;p15"/>
            <p:cNvGrpSpPr/>
            <p:nvPr/>
          </p:nvGrpSpPr>
          <p:grpSpPr>
            <a:xfrm>
              <a:off x="1529992" y="2566589"/>
              <a:ext cx="136581" cy="261421"/>
              <a:chOff x="0" y="0"/>
              <a:chExt cx="136580" cy="261420"/>
            </a:xfrm>
          </p:grpSpPr>
          <p:sp>
            <p:nvSpPr>
              <p:cNvPr id="763" name="Google Shape;720;p15"/>
              <p:cNvSpPr/>
              <p:nvPr/>
            </p:nvSpPr>
            <p:spPr>
              <a:xfrm>
                <a:off x="-1" y="0"/>
                <a:ext cx="136582" cy="261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40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469"/>
                      <a:pt x="1151" y="17103"/>
                    </a:cubicBezTo>
                    <a:cubicBezTo>
                      <a:pt x="3178" y="20255"/>
                      <a:pt x="6155" y="21600"/>
                      <a:pt x="9027" y="21600"/>
                    </a:cubicBezTo>
                    <a:cubicBezTo>
                      <a:pt x="13250" y="21600"/>
                      <a:pt x="17240" y="18666"/>
                      <a:pt x="17536" y="14196"/>
                    </a:cubicBezTo>
                    <a:cubicBezTo>
                      <a:pt x="17768" y="6711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64" name="Google Shape;721;p15"/>
              <p:cNvSpPr/>
              <p:nvPr/>
            </p:nvSpPr>
            <p:spPr>
              <a:xfrm>
                <a:off x="23130" y="84838"/>
                <a:ext cx="41384" cy="1060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55" h="21600" fill="norm" stroke="1" extrusionOk="0">
                    <a:moveTo>
                      <a:pt x="13255" y="0"/>
                    </a:moveTo>
                    <a:cubicBezTo>
                      <a:pt x="11486" y="0"/>
                      <a:pt x="9938" y="435"/>
                      <a:pt x="9422" y="1172"/>
                    </a:cubicBezTo>
                    <a:cubicBezTo>
                      <a:pt x="280" y="6430"/>
                      <a:pt x="-2226" y="13596"/>
                      <a:pt x="1976" y="19993"/>
                    </a:cubicBezTo>
                    <a:cubicBezTo>
                      <a:pt x="2640" y="20897"/>
                      <a:pt x="4999" y="21600"/>
                      <a:pt x="7210" y="21600"/>
                    </a:cubicBezTo>
                    <a:cubicBezTo>
                      <a:pt x="7652" y="21600"/>
                      <a:pt x="8169" y="21567"/>
                      <a:pt x="8537" y="21500"/>
                    </a:cubicBezTo>
                    <a:cubicBezTo>
                      <a:pt x="11044" y="21098"/>
                      <a:pt x="12739" y="19993"/>
                      <a:pt x="11855" y="18854"/>
                    </a:cubicBezTo>
                    <a:cubicBezTo>
                      <a:pt x="8537" y="13596"/>
                      <a:pt x="10233" y="7937"/>
                      <a:pt x="17678" y="3416"/>
                    </a:cubicBezTo>
                    <a:cubicBezTo>
                      <a:pt x="19374" y="2277"/>
                      <a:pt x="18489" y="1172"/>
                      <a:pt x="16057" y="402"/>
                    </a:cubicBezTo>
                    <a:cubicBezTo>
                      <a:pt x="15172" y="134"/>
                      <a:pt x="14140" y="0"/>
                      <a:pt x="13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grpSp>
          <p:nvGrpSpPr>
            <p:cNvPr id="768" name="Google Shape;722;p15"/>
            <p:cNvGrpSpPr/>
            <p:nvPr/>
          </p:nvGrpSpPr>
          <p:grpSpPr>
            <a:xfrm>
              <a:off x="2301017" y="2566589"/>
              <a:ext cx="136581" cy="261421"/>
              <a:chOff x="0" y="0"/>
              <a:chExt cx="136580" cy="261420"/>
            </a:xfrm>
          </p:grpSpPr>
          <p:sp>
            <p:nvSpPr>
              <p:cNvPr id="766" name="Google Shape;723;p15"/>
              <p:cNvSpPr/>
              <p:nvPr/>
            </p:nvSpPr>
            <p:spPr>
              <a:xfrm>
                <a:off x="-1" y="0"/>
                <a:ext cx="136582" cy="261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40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469"/>
                      <a:pt x="1151" y="17103"/>
                    </a:cubicBezTo>
                    <a:cubicBezTo>
                      <a:pt x="3178" y="20255"/>
                      <a:pt x="6155" y="21600"/>
                      <a:pt x="9027" y="21600"/>
                    </a:cubicBezTo>
                    <a:cubicBezTo>
                      <a:pt x="13250" y="21600"/>
                      <a:pt x="17240" y="18666"/>
                      <a:pt x="17536" y="14196"/>
                    </a:cubicBezTo>
                    <a:cubicBezTo>
                      <a:pt x="17768" y="6711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67" name="Google Shape;724;p15"/>
              <p:cNvSpPr/>
              <p:nvPr/>
            </p:nvSpPr>
            <p:spPr>
              <a:xfrm>
                <a:off x="23130" y="84838"/>
                <a:ext cx="41384" cy="1060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55" h="21600" fill="norm" stroke="1" extrusionOk="0">
                    <a:moveTo>
                      <a:pt x="13255" y="0"/>
                    </a:moveTo>
                    <a:cubicBezTo>
                      <a:pt x="11486" y="0"/>
                      <a:pt x="9938" y="435"/>
                      <a:pt x="9422" y="1172"/>
                    </a:cubicBezTo>
                    <a:cubicBezTo>
                      <a:pt x="280" y="6430"/>
                      <a:pt x="-2226" y="13596"/>
                      <a:pt x="1976" y="19993"/>
                    </a:cubicBezTo>
                    <a:cubicBezTo>
                      <a:pt x="2640" y="20897"/>
                      <a:pt x="4999" y="21600"/>
                      <a:pt x="7210" y="21600"/>
                    </a:cubicBezTo>
                    <a:cubicBezTo>
                      <a:pt x="7652" y="21600"/>
                      <a:pt x="8169" y="21567"/>
                      <a:pt x="8537" y="21500"/>
                    </a:cubicBezTo>
                    <a:cubicBezTo>
                      <a:pt x="11044" y="21098"/>
                      <a:pt x="12739" y="19993"/>
                      <a:pt x="11855" y="18854"/>
                    </a:cubicBezTo>
                    <a:cubicBezTo>
                      <a:pt x="8537" y="13596"/>
                      <a:pt x="10233" y="7937"/>
                      <a:pt x="17678" y="3416"/>
                    </a:cubicBezTo>
                    <a:cubicBezTo>
                      <a:pt x="19374" y="2277"/>
                      <a:pt x="18489" y="1172"/>
                      <a:pt x="16057" y="402"/>
                    </a:cubicBezTo>
                    <a:cubicBezTo>
                      <a:pt x="15172" y="134"/>
                      <a:pt x="14140" y="0"/>
                      <a:pt x="13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sp>
        <p:nvSpPr>
          <p:cNvPr id="7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_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26;p16"/>
          <p:cNvSpPr/>
          <p:nvPr/>
        </p:nvSpPr>
        <p:spPr>
          <a:xfrm flipH="1" rot="10800000">
            <a:off x="-2575" y="-6425"/>
            <a:ext cx="9146700" cy="5149801"/>
          </a:xfrm>
          <a:prstGeom prst="rect">
            <a:avLst/>
          </a:prstGeom>
          <a:gradFill>
            <a:gsLst>
              <a:gs pos="0">
                <a:srgbClr val="FFF7CB">
                  <a:alpha val="52156"/>
                </a:srgbClr>
              </a:gs>
              <a:gs pos="58000">
                <a:srgbClr val="CCEBEF">
                  <a:alpha val="55294"/>
                </a:srgbClr>
              </a:gs>
              <a:gs pos="100000">
                <a:srgbClr val="599FA8">
                  <a:alpha val="7019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7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79" name="Google Shape;728;p16"/>
          <p:cNvSpPr/>
          <p:nvPr/>
        </p:nvSpPr>
        <p:spPr>
          <a:xfrm flipH="1">
            <a:off x="6565048" y="222964"/>
            <a:ext cx="67361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80" name="Google Shape;729;p16"/>
          <p:cNvSpPr/>
          <p:nvPr/>
        </p:nvSpPr>
        <p:spPr>
          <a:xfrm flipH="1">
            <a:off x="4896153" y="4795727"/>
            <a:ext cx="54189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81" name="Google Shape;730;p16"/>
          <p:cNvSpPr/>
          <p:nvPr/>
        </p:nvSpPr>
        <p:spPr>
          <a:xfrm flipH="1">
            <a:off x="2623841" y="214553"/>
            <a:ext cx="84283" cy="87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82" name="Google Shape;731;p16"/>
          <p:cNvSpPr/>
          <p:nvPr/>
        </p:nvSpPr>
        <p:spPr>
          <a:xfrm flipH="1">
            <a:off x="581067" y="3539726"/>
            <a:ext cx="132473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83" name="Google Shape;732;p16"/>
          <p:cNvSpPr/>
          <p:nvPr/>
        </p:nvSpPr>
        <p:spPr>
          <a:xfrm flipH="1">
            <a:off x="8646952" y="3183901"/>
            <a:ext cx="68647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803" name="Google Shape;733;p16"/>
          <p:cNvGrpSpPr/>
          <p:nvPr/>
        </p:nvGrpSpPr>
        <p:grpSpPr>
          <a:xfrm>
            <a:off x="-649417" y="-1098854"/>
            <a:ext cx="2055514" cy="1745036"/>
            <a:chOff x="0" y="0"/>
            <a:chExt cx="2055513" cy="1745035"/>
          </a:xfrm>
        </p:grpSpPr>
        <p:sp>
          <p:nvSpPr>
            <p:cNvPr id="784" name="Google Shape;734;p16"/>
            <p:cNvSpPr/>
            <p:nvPr/>
          </p:nvSpPr>
          <p:spPr>
            <a:xfrm flipH="1" rot="240851">
              <a:off x="655687" y="843038"/>
              <a:ext cx="872454" cy="872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26" h="21600" fill="norm" stroke="1" extrusionOk="0">
                  <a:moveTo>
                    <a:pt x="9567" y="0"/>
                  </a:moveTo>
                  <a:cubicBezTo>
                    <a:pt x="5683" y="0"/>
                    <a:pt x="2027" y="2699"/>
                    <a:pt x="597" y="7053"/>
                  </a:cubicBezTo>
                  <a:cubicBezTo>
                    <a:pt x="-1236" y="12641"/>
                    <a:pt x="1296" y="18854"/>
                    <a:pt x="6245" y="20925"/>
                  </a:cubicBezTo>
                  <a:cubicBezTo>
                    <a:pt x="7337" y="21384"/>
                    <a:pt x="8456" y="21600"/>
                    <a:pt x="9556" y="21600"/>
                  </a:cubicBezTo>
                  <a:cubicBezTo>
                    <a:pt x="13435" y="21600"/>
                    <a:pt x="17078" y="18901"/>
                    <a:pt x="18528" y="14547"/>
                  </a:cubicBezTo>
                  <a:cubicBezTo>
                    <a:pt x="20364" y="8959"/>
                    <a:pt x="17832" y="2746"/>
                    <a:pt x="12881" y="675"/>
                  </a:cubicBezTo>
                  <a:cubicBezTo>
                    <a:pt x="11788" y="219"/>
                    <a:pt x="10670" y="0"/>
                    <a:pt x="956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802" name="Google Shape;735;p16"/>
            <p:cNvGrpSpPr/>
            <p:nvPr/>
          </p:nvGrpSpPr>
          <p:grpSpPr>
            <a:xfrm>
              <a:off x="-1" y="0"/>
              <a:ext cx="2055515" cy="1636516"/>
              <a:chOff x="0" y="0"/>
              <a:chExt cx="2055513" cy="1636515"/>
            </a:xfrm>
          </p:grpSpPr>
          <p:sp>
            <p:nvSpPr>
              <p:cNvPr id="785" name="Google Shape;736;p16"/>
              <p:cNvSpPr/>
              <p:nvPr/>
            </p:nvSpPr>
            <p:spPr>
              <a:xfrm flipH="1" rot="240851">
                <a:off x="3606" y="1318172"/>
                <a:ext cx="470963" cy="1195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9" h="21600" fill="norm" stroke="1" extrusionOk="0">
                    <a:moveTo>
                      <a:pt x="712" y="0"/>
                    </a:moveTo>
                    <a:cubicBezTo>
                      <a:pt x="531" y="0"/>
                      <a:pt x="291" y="470"/>
                      <a:pt x="233" y="1195"/>
                    </a:cubicBezTo>
                    <a:cubicBezTo>
                      <a:pt x="-65" y="2156"/>
                      <a:pt x="-129" y="4077"/>
                      <a:pt x="350" y="5037"/>
                    </a:cubicBezTo>
                    <a:lnTo>
                      <a:pt x="472" y="5272"/>
                    </a:lnTo>
                    <a:lnTo>
                      <a:pt x="531" y="5272"/>
                    </a:lnTo>
                    <a:cubicBezTo>
                      <a:pt x="887" y="5763"/>
                      <a:pt x="1191" y="6232"/>
                      <a:pt x="1547" y="6467"/>
                    </a:cubicBezTo>
                    <a:cubicBezTo>
                      <a:pt x="1606" y="6958"/>
                      <a:pt x="1728" y="7428"/>
                      <a:pt x="1909" y="7428"/>
                    </a:cubicBezTo>
                    <a:cubicBezTo>
                      <a:pt x="7289" y="12465"/>
                      <a:pt x="12797" y="16798"/>
                      <a:pt x="18358" y="20149"/>
                    </a:cubicBezTo>
                    <a:lnTo>
                      <a:pt x="18539" y="20383"/>
                    </a:lnTo>
                    <a:cubicBezTo>
                      <a:pt x="18597" y="20511"/>
                      <a:pt x="18645" y="20575"/>
                      <a:pt x="18688" y="20575"/>
                    </a:cubicBezTo>
                    <a:cubicBezTo>
                      <a:pt x="18730" y="20575"/>
                      <a:pt x="18778" y="20511"/>
                      <a:pt x="18837" y="20383"/>
                    </a:cubicBezTo>
                    <a:lnTo>
                      <a:pt x="20630" y="21600"/>
                    </a:lnTo>
                    <a:cubicBezTo>
                      <a:pt x="21232" y="21600"/>
                      <a:pt x="21471" y="17993"/>
                      <a:pt x="20870" y="16798"/>
                    </a:cubicBezTo>
                    <a:cubicBezTo>
                      <a:pt x="14409" y="6958"/>
                      <a:pt x="7593" y="1195"/>
                      <a:pt x="7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86" name="Google Shape;737;p16"/>
              <p:cNvSpPr/>
              <p:nvPr/>
            </p:nvSpPr>
            <p:spPr>
              <a:xfrm flipH="1" rot="240851">
                <a:off x="363674" y="1484492"/>
                <a:ext cx="234727" cy="143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80" h="21600" fill="norm" stroke="1" extrusionOk="0">
                    <a:moveTo>
                      <a:pt x="1426" y="0"/>
                    </a:moveTo>
                    <a:cubicBezTo>
                      <a:pt x="476" y="0"/>
                      <a:pt x="-464" y="1790"/>
                      <a:pt x="254" y="3154"/>
                    </a:cubicBezTo>
                    <a:cubicBezTo>
                      <a:pt x="2745" y="8328"/>
                      <a:pt x="5828" y="12510"/>
                      <a:pt x="9386" y="15699"/>
                    </a:cubicBezTo>
                    <a:cubicBezTo>
                      <a:pt x="11054" y="17294"/>
                      <a:pt x="12711" y="18889"/>
                      <a:pt x="14496" y="20076"/>
                    </a:cubicBezTo>
                    <a:cubicBezTo>
                      <a:pt x="15498" y="21086"/>
                      <a:pt x="16649" y="21600"/>
                      <a:pt x="17800" y="21600"/>
                    </a:cubicBezTo>
                    <a:cubicBezTo>
                      <a:pt x="18697" y="21600"/>
                      <a:pt x="19595" y="21281"/>
                      <a:pt x="20429" y="20679"/>
                    </a:cubicBezTo>
                    <a:cubicBezTo>
                      <a:pt x="21020" y="19881"/>
                      <a:pt x="21136" y="18694"/>
                      <a:pt x="20777" y="17684"/>
                    </a:cubicBezTo>
                    <a:cubicBezTo>
                      <a:pt x="19837" y="15505"/>
                      <a:pt x="18528" y="13910"/>
                      <a:pt x="17103" y="12705"/>
                    </a:cubicBezTo>
                    <a:cubicBezTo>
                      <a:pt x="15562" y="11110"/>
                      <a:pt x="14137" y="9515"/>
                      <a:pt x="12711" y="8133"/>
                    </a:cubicBezTo>
                    <a:cubicBezTo>
                      <a:pt x="9861" y="4944"/>
                      <a:pt x="6778" y="2357"/>
                      <a:pt x="3569" y="354"/>
                    </a:cubicBezTo>
                    <a:cubicBezTo>
                      <a:pt x="3474" y="301"/>
                      <a:pt x="3368" y="284"/>
                      <a:pt x="3263" y="284"/>
                    </a:cubicBezTo>
                    <a:cubicBezTo>
                      <a:pt x="2978" y="284"/>
                      <a:pt x="2682" y="461"/>
                      <a:pt x="2503" y="762"/>
                    </a:cubicBezTo>
                    <a:lnTo>
                      <a:pt x="1911" y="159"/>
                    </a:lnTo>
                    <a:cubicBezTo>
                      <a:pt x="1753" y="53"/>
                      <a:pt x="1595" y="0"/>
                      <a:pt x="1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87" name="Google Shape;738;p16"/>
              <p:cNvSpPr/>
              <p:nvPr/>
            </p:nvSpPr>
            <p:spPr>
              <a:xfrm flipH="1" rot="240851">
                <a:off x="347918" y="1131404"/>
                <a:ext cx="195053" cy="57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38" h="21600" fill="norm" stroke="1" extrusionOk="0">
                    <a:moveTo>
                      <a:pt x="16093" y="0"/>
                    </a:moveTo>
                    <a:cubicBezTo>
                      <a:pt x="11371" y="0"/>
                      <a:pt x="6712" y="3607"/>
                      <a:pt x="2330" y="10555"/>
                    </a:cubicBezTo>
                    <a:lnTo>
                      <a:pt x="1488" y="10555"/>
                    </a:lnTo>
                    <a:cubicBezTo>
                      <a:pt x="-496" y="10555"/>
                      <a:pt x="-496" y="21600"/>
                      <a:pt x="1488" y="21600"/>
                    </a:cubicBezTo>
                    <a:lnTo>
                      <a:pt x="12916" y="20086"/>
                    </a:lnTo>
                    <a:cubicBezTo>
                      <a:pt x="15742" y="20086"/>
                      <a:pt x="18994" y="18082"/>
                      <a:pt x="20539" y="8551"/>
                    </a:cubicBezTo>
                    <a:cubicBezTo>
                      <a:pt x="21104" y="4543"/>
                      <a:pt x="20401" y="534"/>
                      <a:pt x="19271" y="534"/>
                    </a:cubicBezTo>
                    <a:cubicBezTo>
                      <a:pt x="18216" y="178"/>
                      <a:pt x="17148" y="0"/>
                      <a:pt x="16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88" name="Google Shape;739;p16"/>
              <p:cNvSpPr/>
              <p:nvPr/>
            </p:nvSpPr>
            <p:spPr>
              <a:xfrm flipH="1" rot="240851">
                <a:off x="190766" y="819660"/>
                <a:ext cx="446034" cy="147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88" h="21600" fill="norm" stroke="1" extrusionOk="0">
                    <a:moveTo>
                      <a:pt x="19113" y="0"/>
                    </a:moveTo>
                    <a:cubicBezTo>
                      <a:pt x="18886" y="0"/>
                      <a:pt x="18649" y="104"/>
                      <a:pt x="18416" y="329"/>
                    </a:cubicBezTo>
                    <a:cubicBezTo>
                      <a:pt x="17548" y="728"/>
                      <a:pt x="16674" y="1300"/>
                      <a:pt x="15866" y="2080"/>
                    </a:cubicBezTo>
                    <a:cubicBezTo>
                      <a:pt x="15557" y="2271"/>
                      <a:pt x="15308" y="2670"/>
                      <a:pt x="14998" y="2860"/>
                    </a:cubicBezTo>
                    <a:cubicBezTo>
                      <a:pt x="13195" y="4039"/>
                      <a:pt x="11331" y="5790"/>
                      <a:pt x="9588" y="7350"/>
                    </a:cubicBezTo>
                    <a:cubicBezTo>
                      <a:pt x="6413" y="10072"/>
                      <a:pt x="3305" y="13383"/>
                      <a:pt x="323" y="17682"/>
                    </a:cubicBezTo>
                    <a:cubicBezTo>
                      <a:pt x="-324" y="18688"/>
                      <a:pt x="102" y="21600"/>
                      <a:pt x="716" y="21600"/>
                    </a:cubicBezTo>
                    <a:cubicBezTo>
                      <a:pt x="810" y="21600"/>
                      <a:pt x="904" y="21531"/>
                      <a:pt x="1004" y="21375"/>
                    </a:cubicBezTo>
                    <a:lnTo>
                      <a:pt x="1131" y="21184"/>
                    </a:lnTo>
                    <a:lnTo>
                      <a:pt x="1380" y="21184"/>
                    </a:lnTo>
                    <a:lnTo>
                      <a:pt x="19102" y="9691"/>
                    </a:lnTo>
                    <a:cubicBezTo>
                      <a:pt x="19910" y="9101"/>
                      <a:pt x="21276" y="7940"/>
                      <a:pt x="20784" y="4230"/>
                    </a:cubicBezTo>
                    <a:cubicBezTo>
                      <a:pt x="20717" y="3831"/>
                      <a:pt x="20656" y="3640"/>
                      <a:pt x="20596" y="3450"/>
                    </a:cubicBezTo>
                    <a:cubicBezTo>
                      <a:pt x="20596" y="2479"/>
                      <a:pt x="20408" y="1508"/>
                      <a:pt x="20220" y="919"/>
                    </a:cubicBezTo>
                    <a:cubicBezTo>
                      <a:pt x="19871" y="312"/>
                      <a:pt x="19495" y="0"/>
                      <a:pt x="191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89" name="Google Shape;740;p16"/>
              <p:cNvSpPr/>
              <p:nvPr/>
            </p:nvSpPr>
            <p:spPr>
              <a:xfrm flipH="1" rot="240851">
                <a:off x="631412" y="749347"/>
                <a:ext cx="130073" cy="1133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39" h="21600" fill="norm" stroke="1" extrusionOk="0">
                    <a:moveTo>
                      <a:pt x="17673" y="0"/>
                    </a:moveTo>
                    <a:cubicBezTo>
                      <a:pt x="17274" y="0"/>
                      <a:pt x="16856" y="113"/>
                      <a:pt x="16457" y="360"/>
                    </a:cubicBezTo>
                    <a:cubicBezTo>
                      <a:pt x="10258" y="4140"/>
                      <a:pt x="4915" y="9967"/>
                      <a:pt x="846" y="17055"/>
                    </a:cubicBezTo>
                    <a:cubicBezTo>
                      <a:pt x="-447" y="18067"/>
                      <a:pt x="-219" y="20587"/>
                      <a:pt x="1264" y="21352"/>
                    </a:cubicBezTo>
                    <a:cubicBezTo>
                      <a:pt x="1492" y="21352"/>
                      <a:pt x="1702" y="21600"/>
                      <a:pt x="1911" y="21600"/>
                    </a:cubicBezTo>
                    <a:lnTo>
                      <a:pt x="2348" y="21352"/>
                    </a:lnTo>
                    <a:lnTo>
                      <a:pt x="2976" y="21352"/>
                    </a:lnTo>
                    <a:cubicBezTo>
                      <a:pt x="3204" y="21352"/>
                      <a:pt x="3204" y="21082"/>
                      <a:pt x="3413" y="21082"/>
                    </a:cubicBezTo>
                    <a:cubicBezTo>
                      <a:pt x="3622" y="21082"/>
                      <a:pt x="3622" y="20835"/>
                      <a:pt x="3831" y="20835"/>
                    </a:cubicBezTo>
                    <a:cubicBezTo>
                      <a:pt x="5124" y="19822"/>
                      <a:pt x="6189" y="18810"/>
                      <a:pt x="7463" y="17550"/>
                    </a:cubicBezTo>
                    <a:cubicBezTo>
                      <a:pt x="11741" y="14512"/>
                      <a:pt x="15810" y="10980"/>
                      <a:pt x="19651" y="7425"/>
                    </a:cubicBezTo>
                    <a:lnTo>
                      <a:pt x="19860" y="7425"/>
                    </a:lnTo>
                    <a:lnTo>
                      <a:pt x="20297" y="6930"/>
                    </a:lnTo>
                    <a:cubicBezTo>
                      <a:pt x="21153" y="5917"/>
                      <a:pt x="21153" y="4387"/>
                      <a:pt x="20297" y="3375"/>
                    </a:cubicBezTo>
                    <a:cubicBezTo>
                      <a:pt x="20297" y="3375"/>
                      <a:pt x="20088" y="3128"/>
                      <a:pt x="20088" y="3128"/>
                    </a:cubicBezTo>
                    <a:lnTo>
                      <a:pt x="20088" y="2633"/>
                    </a:lnTo>
                    <a:cubicBezTo>
                      <a:pt x="19917" y="1103"/>
                      <a:pt x="18890" y="0"/>
                      <a:pt x="176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90" name="Google Shape;741;p16"/>
              <p:cNvSpPr/>
              <p:nvPr/>
            </p:nvSpPr>
            <p:spPr>
              <a:xfrm flipH="1" rot="240851">
                <a:off x="649229" y="209997"/>
                <a:ext cx="326395" cy="5181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5" h="21600" fill="norm" stroke="1" extrusionOk="0">
                    <a:moveTo>
                      <a:pt x="19654" y="0"/>
                    </a:moveTo>
                    <a:cubicBezTo>
                      <a:pt x="16550" y="59"/>
                      <a:pt x="15042" y="2437"/>
                      <a:pt x="13616" y="3875"/>
                    </a:cubicBezTo>
                    <a:lnTo>
                      <a:pt x="7742" y="9911"/>
                    </a:lnTo>
                    <a:cubicBezTo>
                      <a:pt x="4466" y="13289"/>
                      <a:pt x="1107" y="16775"/>
                      <a:pt x="17" y="20817"/>
                    </a:cubicBezTo>
                    <a:cubicBezTo>
                      <a:pt x="-102" y="21206"/>
                      <a:pt x="413" y="21600"/>
                      <a:pt x="928" y="21600"/>
                    </a:cubicBezTo>
                    <a:cubicBezTo>
                      <a:pt x="1144" y="21600"/>
                      <a:pt x="1361" y="21531"/>
                      <a:pt x="1533" y="21369"/>
                    </a:cubicBezTo>
                    <a:lnTo>
                      <a:pt x="1697" y="21201"/>
                    </a:lnTo>
                    <a:cubicBezTo>
                      <a:pt x="1831" y="21255"/>
                      <a:pt x="1973" y="21280"/>
                      <a:pt x="2115" y="21280"/>
                    </a:cubicBezTo>
                    <a:cubicBezTo>
                      <a:pt x="2413" y="21280"/>
                      <a:pt x="2704" y="21172"/>
                      <a:pt x="2876" y="20980"/>
                    </a:cubicBezTo>
                    <a:cubicBezTo>
                      <a:pt x="5727" y="17218"/>
                      <a:pt x="9168" y="13619"/>
                      <a:pt x="13191" y="10300"/>
                    </a:cubicBezTo>
                    <a:cubicBezTo>
                      <a:pt x="16632" y="7420"/>
                      <a:pt x="21498" y="4485"/>
                      <a:pt x="20490" y="443"/>
                    </a:cubicBezTo>
                    <a:cubicBezTo>
                      <a:pt x="20408" y="167"/>
                      <a:pt x="20072" y="0"/>
                      <a:pt x="196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91" name="Google Shape;742;p16"/>
              <p:cNvSpPr/>
              <p:nvPr/>
            </p:nvSpPr>
            <p:spPr>
              <a:xfrm flipH="1" rot="240851">
                <a:off x="1045719" y="408779"/>
                <a:ext cx="70810" cy="2825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01" h="21600" fill="norm" stroke="1" extrusionOk="0">
                    <a:moveTo>
                      <a:pt x="11110" y="0"/>
                    </a:moveTo>
                    <a:cubicBezTo>
                      <a:pt x="8886" y="0"/>
                      <a:pt x="6628" y="226"/>
                      <a:pt x="4977" y="677"/>
                    </a:cubicBezTo>
                    <a:cubicBezTo>
                      <a:pt x="1573" y="1589"/>
                      <a:pt x="1944" y="3115"/>
                      <a:pt x="1944" y="4334"/>
                    </a:cubicBezTo>
                    <a:lnTo>
                      <a:pt x="1944" y="6258"/>
                    </a:lnTo>
                    <a:cubicBezTo>
                      <a:pt x="1169" y="7983"/>
                      <a:pt x="1169" y="9707"/>
                      <a:pt x="798" y="11441"/>
                    </a:cubicBezTo>
                    <a:lnTo>
                      <a:pt x="57" y="17428"/>
                    </a:lnTo>
                    <a:cubicBezTo>
                      <a:pt x="57" y="18548"/>
                      <a:pt x="-718" y="20273"/>
                      <a:pt x="3460" y="20778"/>
                    </a:cubicBezTo>
                    <a:cubicBezTo>
                      <a:pt x="3797" y="21338"/>
                      <a:pt x="5516" y="21600"/>
                      <a:pt x="7235" y="21600"/>
                    </a:cubicBezTo>
                    <a:cubicBezTo>
                      <a:pt x="9290" y="21600"/>
                      <a:pt x="11413" y="21230"/>
                      <a:pt x="11413" y="20571"/>
                    </a:cubicBezTo>
                    <a:cubicBezTo>
                      <a:pt x="11413" y="17627"/>
                      <a:pt x="12559" y="14683"/>
                      <a:pt x="14816" y="11847"/>
                    </a:cubicBezTo>
                    <a:cubicBezTo>
                      <a:pt x="16704" y="9102"/>
                      <a:pt x="20882" y="6466"/>
                      <a:pt x="20107" y="3720"/>
                    </a:cubicBezTo>
                    <a:cubicBezTo>
                      <a:pt x="20511" y="2501"/>
                      <a:pt x="18995" y="1391"/>
                      <a:pt x="16333" y="470"/>
                    </a:cubicBezTo>
                    <a:cubicBezTo>
                      <a:pt x="14783" y="154"/>
                      <a:pt x="12963" y="0"/>
                      <a:pt x="111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92" name="Google Shape;743;p16"/>
              <p:cNvSpPr/>
              <p:nvPr/>
            </p:nvSpPr>
            <p:spPr>
              <a:xfrm flipH="1" rot="240851">
                <a:off x="1240172" y="9596"/>
                <a:ext cx="301413" cy="7769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21" h="21600" fill="norm" stroke="1" extrusionOk="0">
                    <a:moveTo>
                      <a:pt x="13348" y="15148"/>
                    </a:moveTo>
                    <a:lnTo>
                      <a:pt x="14796" y="16625"/>
                    </a:lnTo>
                    <a:cubicBezTo>
                      <a:pt x="15519" y="17325"/>
                      <a:pt x="16147" y="18027"/>
                      <a:pt x="16693" y="18766"/>
                    </a:cubicBezTo>
                    <a:cubicBezTo>
                      <a:pt x="15608" y="17732"/>
                      <a:pt x="14611" y="16661"/>
                      <a:pt x="13710" y="15591"/>
                    </a:cubicBezTo>
                    <a:cubicBezTo>
                      <a:pt x="13621" y="15443"/>
                      <a:pt x="13437" y="15259"/>
                      <a:pt x="13348" y="15148"/>
                    </a:cubicBezTo>
                    <a:close/>
                    <a:moveTo>
                      <a:pt x="1277" y="0"/>
                    </a:moveTo>
                    <a:cubicBezTo>
                      <a:pt x="771" y="0"/>
                      <a:pt x="208" y="200"/>
                      <a:pt x="144" y="417"/>
                    </a:cubicBezTo>
                    <a:cubicBezTo>
                      <a:pt x="-934" y="4108"/>
                      <a:pt x="4309" y="7323"/>
                      <a:pt x="7558" y="10606"/>
                    </a:cubicBezTo>
                    <a:cubicBezTo>
                      <a:pt x="9367" y="12379"/>
                      <a:pt x="10542" y="14225"/>
                      <a:pt x="11989" y="15998"/>
                    </a:cubicBezTo>
                    <a:cubicBezTo>
                      <a:pt x="13525" y="17804"/>
                      <a:pt x="15334" y="19577"/>
                      <a:pt x="17232" y="21311"/>
                    </a:cubicBezTo>
                    <a:cubicBezTo>
                      <a:pt x="17449" y="21446"/>
                      <a:pt x="17763" y="21511"/>
                      <a:pt x="18077" y="21511"/>
                    </a:cubicBezTo>
                    <a:cubicBezTo>
                      <a:pt x="18294" y="21511"/>
                      <a:pt x="18503" y="21482"/>
                      <a:pt x="18680" y="21423"/>
                    </a:cubicBezTo>
                    <a:cubicBezTo>
                      <a:pt x="18889" y="21547"/>
                      <a:pt x="19194" y="21600"/>
                      <a:pt x="19492" y="21600"/>
                    </a:cubicBezTo>
                    <a:cubicBezTo>
                      <a:pt x="20087" y="21600"/>
                      <a:pt x="20666" y="21387"/>
                      <a:pt x="20489" y="21091"/>
                    </a:cubicBezTo>
                    <a:cubicBezTo>
                      <a:pt x="15608" y="13965"/>
                      <a:pt x="9456" y="6952"/>
                      <a:pt x="1953" y="197"/>
                    </a:cubicBezTo>
                    <a:cubicBezTo>
                      <a:pt x="1800" y="56"/>
                      <a:pt x="1543" y="0"/>
                      <a:pt x="12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93" name="Google Shape;744;p16"/>
              <p:cNvSpPr/>
              <p:nvPr/>
            </p:nvSpPr>
            <p:spPr>
              <a:xfrm flipH="1" rot="240851">
                <a:off x="1355856" y="701607"/>
                <a:ext cx="123151" cy="162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87" h="21600" fill="norm" stroke="1" extrusionOk="0">
                    <a:moveTo>
                      <a:pt x="4179" y="0"/>
                    </a:moveTo>
                    <a:cubicBezTo>
                      <a:pt x="3370" y="0"/>
                      <a:pt x="2541" y="141"/>
                      <a:pt x="1752" y="407"/>
                    </a:cubicBezTo>
                    <a:cubicBezTo>
                      <a:pt x="-68" y="1645"/>
                      <a:pt x="-513" y="3571"/>
                      <a:pt x="620" y="5153"/>
                    </a:cubicBezTo>
                    <a:cubicBezTo>
                      <a:pt x="2217" y="8333"/>
                      <a:pt x="4483" y="11497"/>
                      <a:pt x="6990" y="14489"/>
                    </a:cubicBezTo>
                    <a:cubicBezTo>
                      <a:pt x="9033" y="17668"/>
                      <a:pt x="12451" y="20128"/>
                      <a:pt x="16536" y="21537"/>
                    </a:cubicBezTo>
                    <a:cubicBezTo>
                      <a:pt x="16759" y="21584"/>
                      <a:pt x="16981" y="21600"/>
                      <a:pt x="17204" y="21600"/>
                    </a:cubicBezTo>
                    <a:cubicBezTo>
                      <a:pt x="17952" y="21600"/>
                      <a:pt x="18700" y="21365"/>
                      <a:pt x="19044" y="20832"/>
                    </a:cubicBezTo>
                    <a:cubicBezTo>
                      <a:pt x="19267" y="20660"/>
                      <a:pt x="19267" y="20488"/>
                      <a:pt x="19267" y="20300"/>
                    </a:cubicBezTo>
                    <a:cubicBezTo>
                      <a:pt x="20399" y="20128"/>
                      <a:pt x="21087" y="19423"/>
                      <a:pt x="21087" y="18546"/>
                    </a:cubicBezTo>
                    <a:cubicBezTo>
                      <a:pt x="20642" y="15021"/>
                      <a:pt x="18822" y="11669"/>
                      <a:pt x="16091" y="8866"/>
                    </a:cubicBezTo>
                    <a:cubicBezTo>
                      <a:pt x="14939" y="7456"/>
                      <a:pt x="13584" y="6046"/>
                      <a:pt x="12229" y="4809"/>
                    </a:cubicBezTo>
                    <a:cubicBezTo>
                      <a:pt x="10853" y="3399"/>
                      <a:pt x="9256" y="2162"/>
                      <a:pt x="7678" y="1112"/>
                    </a:cubicBezTo>
                    <a:cubicBezTo>
                      <a:pt x="6687" y="345"/>
                      <a:pt x="5453" y="0"/>
                      <a:pt x="41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94" name="Google Shape;745;p16"/>
              <p:cNvSpPr/>
              <p:nvPr/>
            </p:nvSpPr>
            <p:spPr>
              <a:xfrm flipH="1" rot="240851">
                <a:off x="1532664" y="659067"/>
                <a:ext cx="512639" cy="309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5" h="21600" fill="norm" stroke="1" extrusionOk="0">
                    <a:moveTo>
                      <a:pt x="559" y="0"/>
                    </a:moveTo>
                    <a:cubicBezTo>
                      <a:pt x="175" y="0"/>
                      <a:pt x="-46" y="741"/>
                      <a:pt x="8" y="1293"/>
                    </a:cubicBezTo>
                    <a:cubicBezTo>
                      <a:pt x="230" y="2595"/>
                      <a:pt x="781" y="3608"/>
                      <a:pt x="1445" y="4168"/>
                    </a:cubicBezTo>
                    <a:cubicBezTo>
                      <a:pt x="2276" y="5091"/>
                      <a:pt x="3108" y="6022"/>
                      <a:pt x="3989" y="6945"/>
                    </a:cubicBezTo>
                    <a:cubicBezTo>
                      <a:pt x="5652" y="8708"/>
                      <a:pt x="7418" y="10462"/>
                      <a:pt x="9189" y="12135"/>
                    </a:cubicBezTo>
                    <a:cubicBezTo>
                      <a:pt x="12732" y="15372"/>
                      <a:pt x="16324" y="18338"/>
                      <a:pt x="20034" y="20933"/>
                    </a:cubicBezTo>
                    <a:lnTo>
                      <a:pt x="20142" y="20933"/>
                    </a:lnTo>
                    <a:cubicBezTo>
                      <a:pt x="20142" y="20933"/>
                      <a:pt x="20196" y="21114"/>
                      <a:pt x="20196" y="21114"/>
                    </a:cubicBezTo>
                    <a:cubicBezTo>
                      <a:pt x="20334" y="21460"/>
                      <a:pt x="20531" y="21600"/>
                      <a:pt x="20718" y="21600"/>
                    </a:cubicBezTo>
                    <a:cubicBezTo>
                      <a:pt x="21146" y="21600"/>
                      <a:pt x="21554" y="20892"/>
                      <a:pt x="21249" y="20191"/>
                    </a:cubicBezTo>
                    <a:cubicBezTo>
                      <a:pt x="18813" y="14540"/>
                      <a:pt x="14887" y="12036"/>
                      <a:pt x="11403" y="8798"/>
                    </a:cubicBezTo>
                    <a:cubicBezTo>
                      <a:pt x="7920" y="5552"/>
                      <a:pt x="4712" y="832"/>
                      <a:pt x="5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95" name="Google Shape;746;p16"/>
              <p:cNvSpPr/>
              <p:nvPr/>
            </p:nvSpPr>
            <p:spPr>
              <a:xfrm flipH="1" rot="240851">
                <a:off x="1010186" y="890955"/>
                <a:ext cx="265328" cy="536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23" h="21600" fill="norm" stroke="1" extrusionOk="0">
                    <a:moveTo>
                      <a:pt x="13658" y="0"/>
                    </a:moveTo>
                    <a:cubicBezTo>
                      <a:pt x="9072" y="0"/>
                      <a:pt x="4533" y="5233"/>
                      <a:pt x="331" y="15225"/>
                    </a:cubicBezTo>
                    <a:cubicBezTo>
                      <a:pt x="-296" y="17033"/>
                      <a:pt x="60" y="21600"/>
                      <a:pt x="640" y="21600"/>
                    </a:cubicBezTo>
                    <a:cubicBezTo>
                      <a:pt x="743" y="21600"/>
                      <a:pt x="846" y="21457"/>
                      <a:pt x="958" y="21124"/>
                    </a:cubicBezTo>
                    <a:cubicBezTo>
                      <a:pt x="4945" y="11514"/>
                      <a:pt x="9250" y="6661"/>
                      <a:pt x="13602" y="6661"/>
                    </a:cubicBezTo>
                    <a:cubicBezTo>
                      <a:pt x="15801" y="6661"/>
                      <a:pt x="18019" y="7898"/>
                      <a:pt x="20209" y="10419"/>
                    </a:cubicBezTo>
                    <a:cubicBezTo>
                      <a:pt x="20275" y="10515"/>
                      <a:pt x="20340" y="10562"/>
                      <a:pt x="20396" y="10562"/>
                    </a:cubicBezTo>
                    <a:cubicBezTo>
                      <a:pt x="21098" y="10562"/>
                      <a:pt x="21304" y="4996"/>
                      <a:pt x="20527" y="3996"/>
                    </a:cubicBezTo>
                    <a:cubicBezTo>
                      <a:pt x="18253" y="1332"/>
                      <a:pt x="15941" y="0"/>
                      <a:pt x="136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96" name="Google Shape;747;p16"/>
              <p:cNvSpPr/>
              <p:nvPr/>
            </p:nvSpPr>
            <p:spPr>
              <a:xfrm flipH="1" rot="240851">
                <a:off x="751577" y="969127"/>
                <a:ext cx="125276" cy="147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33" h="21600" fill="norm" stroke="1" extrusionOk="0">
                    <a:moveTo>
                      <a:pt x="1432" y="0"/>
                    </a:moveTo>
                    <a:cubicBezTo>
                      <a:pt x="181" y="0"/>
                      <a:pt x="-660" y="1554"/>
                      <a:pt x="689" y="2245"/>
                    </a:cubicBezTo>
                    <a:cubicBezTo>
                      <a:pt x="9251" y="5922"/>
                      <a:pt x="15408" y="12725"/>
                      <a:pt x="18047" y="20685"/>
                    </a:cubicBezTo>
                    <a:cubicBezTo>
                      <a:pt x="18223" y="21306"/>
                      <a:pt x="18770" y="21600"/>
                      <a:pt x="19318" y="21600"/>
                    </a:cubicBezTo>
                    <a:cubicBezTo>
                      <a:pt x="20119" y="21600"/>
                      <a:pt x="20940" y="21013"/>
                      <a:pt x="20686" y="20098"/>
                    </a:cubicBezTo>
                    <a:cubicBezTo>
                      <a:pt x="18047" y="11361"/>
                      <a:pt x="11225" y="4178"/>
                      <a:pt x="1998" y="104"/>
                    </a:cubicBezTo>
                    <a:cubicBezTo>
                      <a:pt x="1803" y="35"/>
                      <a:pt x="1608" y="0"/>
                      <a:pt x="14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97" name="Google Shape;748;p16"/>
              <p:cNvSpPr/>
              <p:nvPr/>
            </p:nvSpPr>
            <p:spPr>
              <a:xfrm flipH="1" rot="240851">
                <a:off x="705071" y="1218585"/>
                <a:ext cx="28122" cy="64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46" h="21600" fill="norm" stroke="1" extrusionOk="0">
                    <a:moveTo>
                      <a:pt x="5851" y="0"/>
                    </a:moveTo>
                    <a:cubicBezTo>
                      <a:pt x="4731" y="0"/>
                      <a:pt x="3691" y="158"/>
                      <a:pt x="2731" y="474"/>
                    </a:cubicBezTo>
                    <a:cubicBezTo>
                      <a:pt x="11" y="908"/>
                      <a:pt x="-869" y="2685"/>
                      <a:pt x="971" y="4028"/>
                    </a:cubicBezTo>
                    <a:cubicBezTo>
                      <a:pt x="2731" y="4897"/>
                      <a:pt x="3611" y="6239"/>
                      <a:pt x="5451" y="7582"/>
                    </a:cubicBezTo>
                    <a:lnTo>
                      <a:pt x="5451" y="8450"/>
                    </a:lnTo>
                    <a:cubicBezTo>
                      <a:pt x="6331" y="8885"/>
                      <a:pt x="6331" y="9793"/>
                      <a:pt x="7211" y="10227"/>
                    </a:cubicBezTo>
                    <a:lnTo>
                      <a:pt x="7211" y="14216"/>
                    </a:lnTo>
                    <a:cubicBezTo>
                      <a:pt x="6331" y="14650"/>
                      <a:pt x="6331" y="15124"/>
                      <a:pt x="7211" y="15558"/>
                    </a:cubicBezTo>
                    <a:lnTo>
                      <a:pt x="7211" y="16427"/>
                    </a:lnTo>
                    <a:cubicBezTo>
                      <a:pt x="7211" y="16427"/>
                      <a:pt x="7211" y="16901"/>
                      <a:pt x="7211" y="16901"/>
                    </a:cubicBezTo>
                    <a:cubicBezTo>
                      <a:pt x="7211" y="17335"/>
                      <a:pt x="7211" y="17770"/>
                      <a:pt x="7211" y="17770"/>
                    </a:cubicBezTo>
                    <a:cubicBezTo>
                      <a:pt x="5611" y="20178"/>
                      <a:pt x="9211" y="21600"/>
                      <a:pt x="12651" y="21600"/>
                    </a:cubicBezTo>
                    <a:cubicBezTo>
                      <a:pt x="15051" y="21600"/>
                      <a:pt x="17291" y="20968"/>
                      <a:pt x="18011" y="19547"/>
                    </a:cubicBezTo>
                    <a:lnTo>
                      <a:pt x="18011" y="19112"/>
                    </a:lnTo>
                    <a:cubicBezTo>
                      <a:pt x="20731" y="12873"/>
                      <a:pt x="18011" y="6239"/>
                      <a:pt x="10811" y="1343"/>
                    </a:cubicBezTo>
                    <a:cubicBezTo>
                      <a:pt x="9691" y="474"/>
                      <a:pt x="7771" y="0"/>
                      <a:pt x="58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98" name="Google Shape;749;p16"/>
              <p:cNvSpPr/>
              <p:nvPr/>
            </p:nvSpPr>
            <p:spPr>
              <a:xfrm flipH="1" rot="240851">
                <a:off x="1353135" y="1016292"/>
                <a:ext cx="128367" cy="1373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64" h="21600" fill="norm" stroke="1" extrusionOk="0">
                    <a:moveTo>
                      <a:pt x="19370" y="0"/>
                    </a:moveTo>
                    <a:cubicBezTo>
                      <a:pt x="19160" y="0"/>
                      <a:pt x="18932" y="56"/>
                      <a:pt x="18704" y="186"/>
                    </a:cubicBezTo>
                    <a:cubicBezTo>
                      <a:pt x="10376" y="4569"/>
                      <a:pt x="3968" y="11255"/>
                      <a:pt x="108" y="19594"/>
                    </a:cubicBezTo>
                    <a:cubicBezTo>
                      <a:pt x="-329" y="20597"/>
                      <a:pt x="641" y="21600"/>
                      <a:pt x="1496" y="21600"/>
                    </a:cubicBezTo>
                    <a:cubicBezTo>
                      <a:pt x="1896" y="21600"/>
                      <a:pt x="2257" y="21377"/>
                      <a:pt x="2466" y="20857"/>
                    </a:cubicBezTo>
                    <a:cubicBezTo>
                      <a:pt x="3740" y="18350"/>
                      <a:pt x="5242" y="15842"/>
                      <a:pt x="6953" y="13762"/>
                    </a:cubicBezTo>
                    <a:cubicBezTo>
                      <a:pt x="7163" y="13539"/>
                      <a:pt x="7391" y="13335"/>
                      <a:pt x="7600" y="13131"/>
                    </a:cubicBezTo>
                    <a:cubicBezTo>
                      <a:pt x="10167" y="9788"/>
                      <a:pt x="13361" y="7076"/>
                      <a:pt x="17221" y="5200"/>
                    </a:cubicBezTo>
                    <a:cubicBezTo>
                      <a:pt x="17639" y="4773"/>
                      <a:pt x="17848" y="4365"/>
                      <a:pt x="17848" y="3733"/>
                    </a:cubicBezTo>
                    <a:cubicBezTo>
                      <a:pt x="18495" y="3306"/>
                      <a:pt x="19141" y="2897"/>
                      <a:pt x="19997" y="2489"/>
                    </a:cubicBezTo>
                    <a:cubicBezTo>
                      <a:pt x="21271" y="1764"/>
                      <a:pt x="20529" y="0"/>
                      <a:pt x="193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99" name="Google Shape;750;p16"/>
              <p:cNvSpPr/>
              <p:nvPr/>
            </p:nvSpPr>
            <p:spPr>
              <a:xfrm flipH="1" rot="240851">
                <a:off x="1087482" y="1086594"/>
                <a:ext cx="67942" cy="484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71" h="21600" fill="norm" stroke="1" extrusionOk="0">
                    <a:moveTo>
                      <a:pt x="7528" y="0"/>
                    </a:moveTo>
                    <a:cubicBezTo>
                      <a:pt x="4703" y="0"/>
                      <a:pt x="1985" y="1949"/>
                      <a:pt x="376" y="5584"/>
                    </a:cubicBezTo>
                    <a:cubicBezTo>
                      <a:pt x="-733" y="8377"/>
                      <a:pt x="805" y="10958"/>
                      <a:pt x="2521" y="10958"/>
                    </a:cubicBezTo>
                    <a:cubicBezTo>
                      <a:pt x="3308" y="10958"/>
                      <a:pt x="4131" y="10431"/>
                      <a:pt x="4774" y="9114"/>
                    </a:cubicBezTo>
                    <a:lnTo>
                      <a:pt x="5168" y="8535"/>
                    </a:lnTo>
                    <a:lnTo>
                      <a:pt x="9602" y="8535"/>
                    </a:lnTo>
                    <a:lnTo>
                      <a:pt x="10425" y="9694"/>
                    </a:lnTo>
                    <a:lnTo>
                      <a:pt x="10818" y="10273"/>
                    </a:lnTo>
                    <a:lnTo>
                      <a:pt x="11605" y="11485"/>
                    </a:lnTo>
                    <a:lnTo>
                      <a:pt x="12034" y="12064"/>
                    </a:lnTo>
                    <a:lnTo>
                      <a:pt x="12427" y="12644"/>
                    </a:lnTo>
                    <a:cubicBezTo>
                      <a:pt x="13643" y="15015"/>
                      <a:pt x="14430" y="17385"/>
                      <a:pt x="15217" y="19756"/>
                    </a:cubicBezTo>
                    <a:cubicBezTo>
                      <a:pt x="15753" y="20915"/>
                      <a:pt x="16433" y="21600"/>
                      <a:pt x="17184" y="21600"/>
                    </a:cubicBezTo>
                    <a:cubicBezTo>
                      <a:pt x="17613" y="21600"/>
                      <a:pt x="18006" y="21389"/>
                      <a:pt x="18435" y="20968"/>
                    </a:cubicBezTo>
                    <a:cubicBezTo>
                      <a:pt x="20044" y="20388"/>
                      <a:pt x="20867" y="18018"/>
                      <a:pt x="20474" y="16226"/>
                    </a:cubicBezTo>
                    <a:cubicBezTo>
                      <a:pt x="18864" y="9694"/>
                      <a:pt x="15646" y="4373"/>
                      <a:pt x="11605" y="1422"/>
                    </a:cubicBezTo>
                    <a:cubicBezTo>
                      <a:pt x="10317" y="474"/>
                      <a:pt x="8923" y="0"/>
                      <a:pt x="75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00" name="Google Shape;751;p16"/>
              <p:cNvSpPr/>
              <p:nvPr/>
            </p:nvSpPr>
            <p:spPr>
              <a:xfrm flipH="1" rot="240851">
                <a:off x="931788" y="1118622"/>
                <a:ext cx="64264" cy="350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11" h="21600" fill="norm" stroke="1" extrusionOk="0">
                    <a:moveTo>
                      <a:pt x="9628" y="0"/>
                    </a:moveTo>
                    <a:cubicBezTo>
                      <a:pt x="6400" y="0"/>
                      <a:pt x="3248" y="2182"/>
                      <a:pt x="635" y="6545"/>
                    </a:cubicBezTo>
                    <a:cubicBezTo>
                      <a:pt x="-211" y="8218"/>
                      <a:pt x="-211" y="11491"/>
                      <a:pt x="635" y="13091"/>
                    </a:cubicBezTo>
                    <a:cubicBezTo>
                      <a:pt x="1288" y="14327"/>
                      <a:pt x="1941" y="14909"/>
                      <a:pt x="2595" y="14909"/>
                    </a:cubicBezTo>
                    <a:cubicBezTo>
                      <a:pt x="3248" y="14909"/>
                      <a:pt x="3901" y="14327"/>
                      <a:pt x="4555" y="13091"/>
                    </a:cubicBezTo>
                    <a:lnTo>
                      <a:pt x="4978" y="13091"/>
                    </a:lnTo>
                    <a:lnTo>
                      <a:pt x="5823" y="11491"/>
                    </a:lnTo>
                    <a:lnTo>
                      <a:pt x="10589" y="11491"/>
                    </a:lnTo>
                    <a:cubicBezTo>
                      <a:pt x="11435" y="11491"/>
                      <a:pt x="11896" y="11491"/>
                      <a:pt x="12741" y="12291"/>
                    </a:cubicBezTo>
                    <a:lnTo>
                      <a:pt x="13164" y="12291"/>
                    </a:lnTo>
                    <a:lnTo>
                      <a:pt x="14048" y="13091"/>
                    </a:lnTo>
                    <a:lnTo>
                      <a:pt x="14471" y="13891"/>
                    </a:lnTo>
                    <a:lnTo>
                      <a:pt x="14894" y="14691"/>
                    </a:lnTo>
                    <a:cubicBezTo>
                      <a:pt x="14471" y="15564"/>
                      <a:pt x="14471" y="17164"/>
                      <a:pt x="14894" y="18836"/>
                    </a:cubicBezTo>
                    <a:cubicBezTo>
                      <a:pt x="15547" y="20655"/>
                      <a:pt x="16431" y="21600"/>
                      <a:pt x="17392" y="21600"/>
                    </a:cubicBezTo>
                    <a:cubicBezTo>
                      <a:pt x="17699" y="21600"/>
                      <a:pt x="18045" y="21455"/>
                      <a:pt x="18353" y="21236"/>
                    </a:cubicBezTo>
                    <a:cubicBezTo>
                      <a:pt x="19237" y="21236"/>
                      <a:pt x="19659" y="19636"/>
                      <a:pt x="20082" y="18836"/>
                    </a:cubicBezTo>
                    <a:cubicBezTo>
                      <a:pt x="21389" y="15564"/>
                      <a:pt x="20966" y="12291"/>
                      <a:pt x="20082" y="9018"/>
                    </a:cubicBezTo>
                    <a:cubicBezTo>
                      <a:pt x="18353" y="5745"/>
                      <a:pt x="16623" y="3273"/>
                      <a:pt x="14471" y="1673"/>
                    </a:cubicBezTo>
                    <a:cubicBezTo>
                      <a:pt x="12895" y="582"/>
                      <a:pt x="11242" y="0"/>
                      <a:pt x="96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01" name="Google Shape;752;p16"/>
              <p:cNvSpPr/>
              <p:nvPr/>
            </p:nvSpPr>
            <p:spPr>
              <a:xfrm flipH="1" rot="240851">
                <a:off x="932679" y="1191670"/>
                <a:ext cx="245184" cy="1104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0" h="21600" fill="norm" stroke="1" extrusionOk="0">
                    <a:moveTo>
                      <a:pt x="659" y="0"/>
                    </a:moveTo>
                    <a:cubicBezTo>
                      <a:pt x="301" y="0"/>
                      <a:pt x="-46" y="531"/>
                      <a:pt x="5" y="1571"/>
                    </a:cubicBezTo>
                    <a:cubicBezTo>
                      <a:pt x="465" y="11181"/>
                      <a:pt x="4031" y="17396"/>
                      <a:pt x="7934" y="19752"/>
                    </a:cubicBezTo>
                    <a:cubicBezTo>
                      <a:pt x="10233" y="21046"/>
                      <a:pt x="12532" y="21554"/>
                      <a:pt x="14831" y="21554"/>
                    </a:cubicBezTo>
                    <a:cubicBezTo>
                      <a:pt x="14984" y="21577"/>
                      <a:pt x="15137" y="21600"/>
                      <a:pt x="15301" y="21600"/>
                    </a:cubicBezTo>
                    <a:cubicBezTo>
                      <a:pt x="17324" y="21600"/>
                      <a:pt x="19316" y="20029"/>
                      <a:pt x="20921" y="17141"/>
                    </a:cubicBezTo>
                    <a:cubicBezTo>
                      <a:pt x="21554" y="16125"/>
                      <a:pt x="21033" y="14439"/>
                      <a:pt x="20450" y="14439"/>
                    </a:cubicBezTo>
                    <a:cubicBezTo>
                      <a:pt x="20297" y="14439"/>
                      <a:pt x="20144" y="14531"/>
                      <a:pt x="20001" y="14808"/>
                    </a:cubicBezTo>
                    <a:cubicBezTo>
                      <a:pt x="18519" y="17188"/>
                      <a:pt x="16762" y="18481"/>
                      <a:pt x="14974" y="18481"/>
                    </a:cubicBezTo>
                    <a:cubicBezTo>
                      <a:pt x="14810" y="18481"/>
                      <a:pt x="14647" y="18458"/>
                      <a:pt x="14483" y="18435"/>
                    </a:cubicBezTo>
                    <a:cubicBezTo>
                      <a:pt x="12532" y="18181"/>
                      <a:pt x="10580" y="17673"/>
                      <a:pt x="8629" y="16633"/>
                    </a:cubicBezTo>
                    <a:cubicBezTo>
                      <a:pt x="5298" y="14808"/>
                      <a:pt x="1844" y="9864"/>
                      <a:pt x="1384" y="1571"/>
                    </a:cubicBezTo>
                    <a:cubicBezTo>
                      <a:pt x="1384" y="531"/>
                      <a:pt x="1017" y="0"/>
                      <a:pt x="6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grpSp>
        <p:nvGrpSpPr>
          <p:cNvPr id="818" name="Google Shape;753;p16"/>
          <p:cNvGrpSpPr/>
          <p:nvPr/>
        </p:nvGrpSpPr>
        <p:grpSpPr>
          <a:xfrm>
            <a:off x="-333527" y="-87362"/>
            <a:ext cx="2218340" cy="1184713"/>
            <a:chOff x="0" y="0"/>
            <a:chExt cx="2218338" cy="1184712"/>
          </a:xfrm>
        </p:grpSpPr>
        <p:sp>
          <p:nvSpPr>
            <p:cNvPr id="804" name="Google Shape;754;p16"/>
            <p:cNvSpPr/>
            <p:nvPr/>
          </p:nvSpPr>
          <p:spPr>
            <a:xfrm flipH="1" rot="21539502">
              <a:off x="1140595" y="154365"/>
              <a:ext cx="122714" cy="67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8" h="21600" fill="norm" stroke="1" extrusionOk="0">
                  <a:moveTo>
                    <a:pt x="2381" y="0"/>
                  </a:moveTo>
                  <a:cubicBezTo>
                    <a:pt x="561" y="0"/>
                    <a:pt x="-592" y="3801"/>
                    <a:pt x="318" y="6774"/>
                  </a:cubicBezTo>
                  <a:cubicBezTo>
                    <a:pt x="4039" y="16219"/>
                    <a:pt x="9925" y="21600"/>
                    <a:pt x="16114" y="21600"/>
                  </a:cubicBezTo>
                  <a:cubicBezTo>
                    <a:pt x="17145" y="21600"/>
                    <a:pt x="18156" y="21449"/>
                    <a:pt x="19188" y="21148"/>
                  </a:cubicBezTo>
                  <a:cubicBezTo>
                    <a:pt x="20098" y="20734"/>
                    <a:pt x="20786" y="19041"/>
                    <a:pt x="21008" y="17348"/>
                  </a:cubicBezTo>
                  <a:cubicBezTo>
                    <a:pt x="21008" y="16068"/>
                    <a:pt x="20786" y="14789"/>
                    <a:pt x="20341" y="13961"/>
                  </a:cubicBezTo>
                  <a:cubicBezTo>
                    <a:pt x="20563" y="13509"/>
                    <a:pt x="20563" y="13509"/>
                    <a:pt x="20563" y="13095"/>
                  </a:cubicBezTo>
                  <a:cubicBezTo>
                    <a:pt x="20786" y="10988"/>
                    <a:pt x="20098" y="8467"/>
                    <a:pt x="18965" y="8015"/>
                  </a:cubicBezTo>
                  <a:cubicBezTo>
                    <a:pt x="13505" y="3801"/>
                    <a:pt x="8064" y="1242"/>
                    <a:pt x="2381" y="0"/>
                  </a:cubicBezTo>
                  <a:close/>
                </a:path>
              </a:pathLst>
            </a:custGeom>
            <a:solidFill>
              <a:srgbClr val="F9CD2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05" name="Google Shape;755;p16"/>
            <p:cNvSpPr/>
            <p:nvPr/>
          </p:nvSpPr>
          <p:spPr>
            <a:xfrm flipH="1" rot="21539502">
              <a:off x="9914" y="19255"/>
              <a:ext cx="2198510" cy="114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7" h="21600" fill="norm" stroke="1" extrusionOk="0">
                  <a:moveTo>
                    <a:pt x="8419" y="0"/>
                  </a:moveTo>
                  <a:cubicBezTo>
                    <a:pt x="6523" y="0"/>
                    <a:pt x="5540" y="2727"/>
                    <a:pt x="5540" y="2727"/>
                  </a:cubicBezTo>
                  <a:cubicBezTo>
                    <a:pt x="5540" y="2727"/>
                    <a:pt x="4905" y="2066"/>
                    <a:pt x="4039" y="2066"/>
                  </a:cubicBezTo>
                  <a:cubicBezTo>
                    <a:pt x="3426" y="2066"/>
                    <a:pt x="2698" y="2398"/>
                    <a:pt x="1998" y="3529"/>
                  </a:cubicBezTo>
                  <a:cubicBezTo>
                    <a:pt x="294" y="6232"/>
                    <a:pt x="804" y="10413"/>
                    <a:pt x="804" y="10413"/>
                  </a:cubicBezTo>
                  <a:cubicBezTo>
                    <a:pt x="-328" y="10911"/>
                    <a:pt x="-750" y="18196"/>
                    <a:pt x="2880" y="19799"/>
                  </a:cubicBezTo>
                  <a:cubicBezTo>
                    <a:pt x="3625" y="20122"/>
                    <a:pt x="4313" y="20251"/>
                    <a:pt x="4936" y="20251"/>
                  </a:cubicBezTo>
                  <a:cubicBezTo>
                    <a:pt x="7347" y="20251"/>
                    <a:pt x="8785" y="18321"/>
                    <a:pt x="8785" y="18321"/>
                  </a:cubicBezTo>
                  <a:cubicBezTo>
                    <a:pt x="8785" y="18321"/>
                    <a:pt x="9170" y="21224"/>
                    <a:pt x="12476" y="21576"/>
                  </a:cubicBezTo>
                  <a:cubicBezTo>
                    <a:pt x="12649" y="21591"/>
                    <a:pt x="12815" y="21600"/>
                    <a:pt x="12975" y="21600"/>
                  </a:cubicBezTo>
                  <a:cubicBezTo>
                    <a:pt x="15911" y="21600"/>
                    <a:pt x="16939" y="18922"/>
                    <a:pt x="16939" y="18922"/>
                  </a:cubicBezTo>
                  <a:cubicBezTo>
                    <a:pt x="17356" y="19251"/>
                    <a:pt x="18100" y="19550"/>
                    <a:pt x="18807" y="19550"/>
                  </a:cubicBezTo>
                  <a:cubicBezTo>
                    <a:pt x="19870" y="19550"/>
                    <a:pt x="20850" y="18875"/>
                    <a:pt x="20507" y="16620"/>
                  </a:cubicBezTo>
                  <a:cubicBezTo>
                    <a:pt x="20112" y="14013"/>
                    <a:pt x="18555" y="13610"/>
                    <a:pt x="17625" y="13610"/>
                  </a:cubicBezTo>
                  <a:cubicBezTo>
                    <a:pt x="17206" y="13610"/>
                    <a:pt x="16915" y="13690"/>
                    <a:pt x="16915" y="13690"/>
                  </a:cubicBezTo>
                  <a:cubicBezTo>
                    <a:pt x="16915" y="13690"/>
                    <a:pt x="16927" y="10887"/>
                    <a:pt x="15298" y="8685"/>
                  </a:cubicBezTo>
                  <a:cubicBezTo>
                    <a:pt x="14730" y="7908"/>
                    <a:pt x="14117" y="7654"/>
                    <a:pt x="13561" y="7654"/>
                  </a:cubicBezTo>
                  <a:cubicBezTo>
                    <a:pt x="12524" y="7654"/>
                    <a:pt x="11681" y="8534"/>
                    <a:pt x="11681" y="8534"/>
                  </a:cubicBezTo>
                  <a:cubicBezTo>
                    <a:pt x="11681" y="8534"/>
                    <a:pt x="11905" y="1400"/>
                    <a:pt x="9382" y="225"/>
                  </a:cubicBezTo>
                  <a:cubicBezTo>
                    <a:pt x="9038" y="69"/>
                    <a:pt x="8717" y="0"/>
                    <a:pt x="8419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06" name="Google Shape;756;p16"/>
            <p:cNvSpPr/>
            <p:nvPr/>
          </p:nvSpPr>
          <p:spPr>
            <a:xfrm flipH="1" rot="21539502">
              <a:off x="1918496" y="219443"/>
              <a:ext cx="156785" cy="330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79" h="21600" fill="norm" stroke="1" extrusionOk="0">
                  <a:moveTo>
                    <a:pt x="19060" y="0"/>
                  </a:moveTo>
                  <a:cubicBezTo>
                    <a:pt x="18955" y="0"/>
                    <a:pt x="18835" y="15"/>
                    <a:pt x="18700" y="39"/>
                  </a:cubicBezTo>
                  <a:cubicBezTo>
                    <a:pt x="15000" y="910"/>
                    <a:pt x="11795" y="2298"/>
                    <a:pt x="9443" y="3941"/>
                  </a:cubicBezTo>
                  <a:cubicBezTo>
                    <a:pt x="1864" y="8799"/>
                    <a:pt x="-1342" y="15037"/>
                    <a:pt x="515" y="21191"/>
                  </a:cubicBezTo>
                  <a:cubicBezTo>
                    <a:pt x="590" y="21477"/>
                    <a:pt x="965" y="21600"/>
                    <a:pt x="1384" y="21600"/>
                  </a:cubicBezTo>
                  <a:cubicBezTo>
                    <a:pt x="1968" y="21600"/>
                    <a:pt x="2642" y="21346"/>
                    <a:pt x="2538" y="20937"/>
                  </a:cubicBezTo>
                  <a:cubicBezTo>
                    <a:pt x="1534" y="17204"/>
                    <a:pt x="2373" y="13395"/>
                    <a:pt x="5069" y="9840"/>
                  </a:cubicBezTo>
                  <a:cubicBezTo>
                    <a:pt x="6417" y="8105"/>
                    <a:pt x="8260" y="6455"/>
                    <a:pt x="10447" y="4982"/>
                  </a:cubicBezTo>
                  <a:cubicBezTo>
                    <a:pt x="12649" y="3339"/>
                    <a:pt x="15674" y="1951"/>
                    <a:pt x="19209" y="1080"/>
                  </a:cubicBezTo>
                  <a:cubicBezTo>
                    <a:pt x="20258" y="848"/>
                    <a:pt x="19973" y="0"/>
                    <a:pt x="190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07" name="Google Shape;757;p16"/>
            <p:cNvSpPr/>
            <p:nvPr/>
          </p:nvSpPr>
          <p:spPr>
            <a:xfrm flipH="1" rot="21539502">
              <a:off x="1638926" y="161728"/>
              <a:ext cx="182336" cy="32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1" h="21600" fill="norm" stroke="1" extrusionOk="0">
                  <a:moveTo>
                    <a:pt x="8474" y="0"/>
                  </a:moveTo>
                  <a:cubicBezTo>
                    <a:pt x="5754" y="0"/>
                    <a:pt x="2980" y="4211"/>
                    <a:pt x="542" y="10917"/>
                  </a:cubicBezTo>
                  <a:cubicBezTo>
                    <a:pt x="-517" y="13958"/>
                    <a:pt x="153" y="21054"/>
                    <a:pt x="1051" y="21054"/>
                  </a:cubicBezTo>
                  <a:cubicBezTo>
                    <a:pt x="1171" y="21054"/>
                    <a:pt x="1305" y="20898"/>
                    <a:pt x="1439" y="20508"/>
                  </a:cubicBezTo>
                  <a:cubicBezTo>
                    <a:pt x="3918" y="13490"/>
                    <a:pt x="6451" y="10839"/>
                    <a:pt x="9010" y="10839"/>
                  </a:cubicBezTo>
                  <a:cubicBezTo>
                    <a:pt x="12507" y="10839"/>
                    <a:pt x="16045" y="15830"/>
                    <a:pt x="19529" y="21444"/>
                  </a:cubicBezTo>
                  <a:cubicBezTo>
                    <a:pt x="19609" y="21522"/>
                    <a:pt x="19703" y="21600"/>
                    <a:pt x="19783" y="21600"/>
                  </a:cubicBezTo>
                  <a:cubicBezTo>
                    <a:pt x="20788" y="21600"/>
                    <a:pt x="21083" y="12555"/>
                    <a:pt x="19971" y="10917"/>
                  </a:cubicBezTo>
                  <a:cubicBezTo>
                    <a:pt x="16661" y="4757"/>
                    <a:pt x="13351" y="1248"/>
                    <a:pt x="9881" y="390"/>
                  </a:cubicBezTo>
                  <a:cubicBezTo>
                    <a:pt x="9412" y="156"/>
                    <a:pt x="8943" y="0"/>
                    <a:pt x="847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08" name="Google Shape;758;p16"/>
            <p:cNvSpPr/>
            <p:nvPr/>
          </p:nvSpPr>
          <p:spPr>
            <a:xfrm flipH="1" rot="21539502">
              <a:off x="1227570" y="73709"/>
              <a:ext cx="333310" cy="105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600" fill="norm" stroke="1" extrusionOk="0">
                  <a:moveTo>
                    <a:pt x="16553" y="0"/>
                  </a:moveTo>
                  <a:cubicBezTo>
                    <a:pt x="16027" y="0"/>
                    <a:pt x="15501" y="97"/>
                    <a:pt x="14975" y="314"/>
                  </a:cubicBezTo>
                  <a:cubicBezTo>
                    <a:pt x="12863" y="314"/>
                    <a:pt x="10841" y="845"/>
                    <a:pt x="8812" y="2220"/>
                  </a:cubicBezTo>
                  <a:cubicBezTo>
                    <a:pt x="5347" y="4103"/>
                    <a:pt x="2221" y="10354"/>
                    <a:pt x="109" y="19307"/>
                  </a:cubicBezTo>
                  <a:cubicBezTo>
                    <a:pt x="-192" y="20466"/>
                    <a:pt x="184" y="21600"/>
                    <a:pt x="582" y="21600"/>
                  </a:cubicBezTo>
                  <a:cubicBezTo>
                    <a:pt x="747" y="21600"/>
                    <a:pt x="913" y="21407"/>
                    <a:pt x="1033" y="20924"/>
                  </a:cubicBezTo>
                  <a:cubicBezTo>
                    <a:pt x="3062" y="12526"/>
                    <a:pt x="6023" y="6830"/>
                    <a:pt x="9315" y="5189"/>
                  </a:cubicBezTo>
                  <a:cubicBezTo>
                    <a:pt x="11262" y="4103"/>
                    <a:pt x="13118" y="3572"/>
                    <a:pt x="15065" y="3572"/>
                  </a:cubicBezTo>
                  <a:cubicBezTo>
                    <a:pt x="15531" y="3427"/>
                    <a:pt x="15989" y="3355"/>
                    <a:pt x="16455" y="3355"/>
                  </a:cubicBezTo>
                  <a:cubicBezTo>
                    <a:pt x="17846" y="3355"/>
                    <a:pt x="19221" y="3982"/>
                    <a:pt x="20551" y="5189"/>
                  </a:cubicBezTo>
                  <a:cubicBezTo>
                    <a:pt x="20626" y="5285"/>
                    <a:pt x="20694" y="5334"/>
                    <a:pt x="20762" y="5334"/>
                  </a:cubicBezTo>
                  <a:cubicBezTo>
                    <a:pt x="21273" y="5334"/>
                    <a:pt x="21408" y="2655"/>
                    <a:pt x="20807" y="1931"/>
                  </a:cubicBezTo>
                  <a:cubicBezTo>
                    <a:pt x="19446" y="748"/>
                    <a:pt x="17996" y="0"/>
                    <a:pt x="1655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09" name="Google Shape;759;p16"/>
            <p:cNvSpPr/>
            <p:nvPr/>
          </p:nvSpPr>
          <p:spPr>
            <a:xfrm flipH="1" rot="21539502">
              <a:off x="998435" y="145489"/>
              <a:ext cx="128628" cy="284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2" h="21600" fill="norm" stroke="1" extrusionOk="0">
                  <a:moveTo>
                    <a:pt x="1518" y="0"/>
                  </a:moveTo>
                  <a:cubicBezTo>
                    <a:pt x="244" y="0"/>
                    <a:pt x="-745" y="896"/>
                    <a:pt x="757" y="1155"/>
                  </a:cubicBezTo>
                  <a:cubicBezTo>
                    <a:pt x="7393" y="2669"/>
                    <a:pt x="12508" y="5284"/>
                    <a:pt x="14866" y="8606"/>
                  </a:cubicBezTo>
                  <a:cubicBezTo>
                    <a:pt x="18079" y="12537"/>
                    <a:pt x="18079" y="16863"/>
                    <a:pt x="17851" y="20991"/>
                  </a:cubicBezTo>
                  <a:cubicBezTo>
                    <a:pt x="17851" y="21394"/>
                    <a:pt x="18554" y="21600"/>
                    <a:pt x="19239" y="21600"/>
                  </a:cubicBezTo>
                  <a:cubicBezTo>
                    <a:pt x="19942" y="21600"/>
                    <a:pt x="20646" y="21394"/>
                    <a:pt x="20646" y="20991"/>
                  </a:cubicBezTo>
                  <a:cubicBezTo>
                    <a:pt x="20855" y="16567"/>
                    <a:pt x="20646" y="11928"/>
                    <a:pt x="17223" y="7800"/>
                  </a:cubicBezTo>
                  <a:cubicBezTo>
                    <a:pt x="14447" y="4379"/>
                    <a:pt x="9085" y="1666"/>
                    <a:pt x="2031" y="54"/>
                  </a:cubicBezTo>
                  <a:cubicBezTo>
                    <a:pt x="1860" y="18"/>
                    <a:pt x="1689" y="0"/>
                    <a:pt x="151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0" name="Google Shape;760;p16"/>
            <p:cNvSpPr/>
            <p:nvPr/>
          </p:nvSpPr>
          <p:spPr>
            <a:xfrm flipH="1" rot="21539502">
              <a:off x="2018250" y="629522"/>
              <a:ext cx="137064" cy="298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2" h="21600" fill="norm" stroke="1" extrusionOk="0">
                  <a:moveTo>
                    <a:pt x="6090" y="0"/>
                  </a:moveTo>
                  <a:cubicBezTo>
                    <a:pt x="5801" y="0"/>
                    <a:pt x="5478" y="43"/>
                    <a:pt x="5189" y="154"/>
                  </a:cubicBezTo>
                  <a:cubicBezTo>
                    <a:pt x="-1325" y="2842"/>
                    <a:pt x="-747" y="8433"/>
                    <a:pt x="1736" y="12183"/>
                  </a:cubicBezTo>
                  <a:cubicBezTo>
                    <a:pt x="4611" y="16224"/>
                    <a:pt x="10342" y="19597"/>
                    <a:pt x="17996" y="21523"/>
                  </a:cubicBezTo>
                  <a:cubicBezTo>
                    <a:pt x="18200" y="21574"/>
                    <a:pt x="18387" y="21600"/>
                    <a:pt x="18574" y="21600"/>
                  </a:cubicBezTo>
                  <a:cubicBezTo>
                    <a:pt x="19612" y="21600"/>
                    <a:pt x="20275" y="20787"/>
                    <a:pt x="19135" y="20461"/>
                  </a:cubicBezTo>
                  <a:cubicBezTo>
                    <a:pt x="12264" y="18723"/>
                    <a:pt x="6907" y="15744"/>
                    <a:pt x="4220" y="12088"/>
                  </a:cubicBezTo>
                  <a:cubicBezTo>
                    <a:pt x="1924" y="8715"/>
                    <a:pt x="784" y="3519"/>
                    <a:pt x="6907" y="925"/>
                  </a:cubicBezTo>
                  <a:cubicBezTo>
                    <a:pt x="7944" y="548"/>
                    <a:pt x="7128" y="0"/>
                    <a:pt x="609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1" name="Google Shape;761;p16"/>
            <p:cNvSpPr/>
            <p:nvPr/>
          </p:nvSpPr>
          <p:spPr>
            <a:xfrm flipH="1" rot="21539502">
              <a:off x="544252" y="476763"/>
              <a:ext cx="436204" cy="125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600" fill="norm" stroke="1" extrusionOk="0">
                  <a:moveTo>
                    <a:pt x="11032" y="0"/>
                  </a:moveTo>
                  <a:cubicBezTo>
                    <a:pt x="8496" y="0"/>
                    <a:pt x="6023" y="2560"/>
                    <a:pt x="3886" y="7335"/>
                  </a:cubicBezTo>
                  <a:cubicBezTo>
                    <a:pt x="2396" y="10526"/>
                    <a:pt x="1096" y="14651"/>
                    <a:pt x="56" y="19670"/>
                  </a:cubicBezTo>
                  <a:cubicBezTo>
                    <a:pt x="-129" y="20645"/>
                    <a:pt x="177" y="21600"/>
                    <a:pt x="460" y="21600"/>
                  </a:cubicBezTo>
                  <a:cubicBezTo>
                    <a:pt x="582" y="21600"/>
                    <a:pt x="691" y="21437"/>
                    <a:pt x="772" y="21051"/>
                  </a:cubicBezTo>
                  <a:cubicBezTo>
                    <a:pt x="2586" y="12822"/>
                    <a:pt x="5059" y="6868"/>
                    <a:pt x="7913" y="4145"/>
                  </a:cubicBezTo>
                  <a:cubicBezTo>
                    <a:pt x="8929" y="3271"/>
                    <a:pt x="9963" y="2824"/>
                    <a:pt x="10992" y="2824"/>
                  </a:cubicBezTo>
                  <a:cubicBezTo>
                    <a:pt x="12921" y="2824"/>
                    <a:pt x="14839" y="4348"/>
                    <a:pt x="16618" y="7335"/>
                  </a:cubicBezTo>
                  <a:cubicBezTo>
                    <a:pt x="18109" y="9855"/>
                    <a:pt x="19472" y="13513"/>
                    <a:pt x="20645" y="17841"/>
                  </a:cubicBezTo>
                  <a:cubicBezTo>
                    <a:pt x="20737" y="18186"/>
                    <a:pt x="20841" y="18329"/>
                    <a:pt x="20940" y="18329"/>
                  </a:cubicBezTo>
                  <a:cubicBezTo>
                    <a:pt x="21240" y="18329"/>
                    <a:pt x="21471" y="16987"/>
                    <a:pt x="21228" y="15789"/>
                  </a:cubicBezTo>
                  <a:cubicBezTo>
                    <a:pt x="19022" y="7335"/>
                    <a:pt x="16098" y="2073"/>
                    <a:pt x="12915" y="488"/>
                  </a:cubicBezTo>
                  <a:cubicBezTo>
                    <a:pt x="12286" y="163"/>
                    <a:pt x="11656" y="0"/>
                    <a:pt x="1103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2" name="Google Shape;762;p16"/>
            <p:cNvSpPr/>
            <p:nvPr/>
          </p:nvSpPr>
          <p:spPr>
            <a:xfrm flipH="1" rot="21539502">
              <a:off x="85702" y="800522"/>
              <a:ext cx="265222" cy="151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0" h="21600" fill="norm" stroke="1" extrusionOk="0">
                  <a:moveTo>
                    <a:pt x="6070" y="0"/>
                  </a:moveTo>
                  <a:cubicBezTo>
                    <a:pt x="4045" y="0"/>
                    <a:pt x="2049" y="925"/>
                    <a:pt x="260" y="3143"/>
                  </a:cubicBezTo>
                  <a:cubicBezTo>
                    <a:pt x="-260" y="3748"/>
                    <a:pt x="71" y="5261"/>
                    <a:pt x="620" y="5261"/>
                  </a:cubicBezTo>
                  <a:cubicBezTo>
                    <a:pt x="743" y="5261"/>
                    <a:pt x="875" y="5194"/>
                    <a:pt x="1008" y="5026"/>
                  </a:cubicBezTo>
                  <a:cubicBezTo>
                    <a:pt x="2588" y="3143"/>
                    <a:pt x="4367" y="2353"/>
                    <a:pt x="6164" y="2353"/>
                  </a:cubicBezTo>
                  <a:cubicBezTo>
                    <a:pt x="8350" y="2353"/>
                    <a:pt x="10573" y="3530"/>
                    <a:pt x="12494" y="5396"/>
                  </a:cubicBezTo>
                  <a:cubicBezTo>
                    <a:pt x="16004" y="8623"/>
                    <a:pt x="19192" y="13347"/>
                    <a:pt x="19940" y="20709"/>
                  </a:cubicBezTo>
                  <a:cubicBezTo>
                    <a:pt x="20025" y="21331"/>
                    <a:pt x="20290" y="21600"/>
                    <a:pt x="20564" y="21600"/>
                  </a:cubicBezTo>
                  <a:cubicBezTo>
                    <a:pt x="20952" y="21600"/>
                    <a:pt x="21340" y="21028"/>
                    <a:pt x="21217" y="20138"/>
                  </a:cubicBezTo>
                  <a:cubicBezTo>
                    <a:pt x="20365" y="12019"/>
                    <a:pt x="16959" y="6539"/>
                    <a:pt x="12920" y="3143"/>
                  </a:cubicBezTo>
                  <a:cubicBezTo>
                    <a:pt x="10762" y="1227"/>
                    <a:pt x="8397" y="0"/>
                    <a:pt x="607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3" name="Google Shape;763;p16"/>
            <p:cNvSpPr/>
            <p:nvPr/>
          </p:nvSpPr>
          <p:spPr>
            <a:xfrm flipH="1" rot="21539502">
              <a:off x="832881" y="972670"/>
              <a:ext cx="356305" cy="150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600" fill="norm" stroke="1" extrusionOk="0">
                  <a:moveTo>
                    <a:pt x="546" y="0"/>
                  </a:moveTo>
                  <a:cubicBezTo>
                    <a:pt x="172" y="0"/>
                    <a:pt x="-180" y="813"/>
                    <a:pt x="102" y="1625"/>
                  </a:cubicBezTo>
                  <a:cubicBezTo>
                    <a:pt x="2316" y="8278"/>
                    <a:pt x="5333" y="13034"/>
                    <a:pt x="8660" y="15692"/>
                  </a:cubicBezTo>
                  <a:cubicBezTo>
                    <a:pt x="12545" y="19129"/>
                    <a:pt x="16662" y="21024"/>
                    <a:pt x="20786" y="21600"/>
                  </a:cubicBezTo>
                  <a:cubicBezTo>
                    <a:pt x="21420" y="21600"/>
                    <a:pt x="21420" y="19315"/>
                    <a:pt x="20786" y="19129"/>
                  </a:cubicBezTo>
                  <a:cubicBezTo>
                    <a:pt x="16901" y="18739"/>
                    <a:pt x="13017" y="16843"/>
                    <a:pt x="9295" y="13610"/>
                  </a:cubicBezTo>
                  <a:cubicBezTo>
                    <a:pt x="6045" y="11325"/>
                    <a:pt x="3112" y="6754"/>
                    <a:pt x="969" y="474"/>
                  </a:cubicBezTo>
                  <a:cubicBezTo>
                    <a:pt x="856" y="135"/>
                    <a:pt x="701" y="0"/>
                    <a:pt x="54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4" name="Google Shape;764;p16"/>
            <p:cNvSpPr/>
            <p:nvPr/>
          </p:nvSpPr>
          <p:spPr>
            <a:xfrm flipH="1" rot="21539502">
              <a:off x="506823" y="1039788"/>
              <a:ext cx="174903" cy="93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5" h="21600" fill="norm" stroke="1" extrusionOk="0">
                  <a:moveTo>
                    <a:pt x="19618" y="0"/>
                  </a:moveTo>
                  <a:cubicBezTo>
                    <a:pt x="19423" y="0"/>
                    <a:pt x="19241" y="136"/>
                    <a:pt x="19088" y="464"/>
                  </a:cubicBezTo>
                  <a:cubicBezTo>
                    <a:pt x="13915" y="9955"/>
                    <a:pt x="7640" y="16091"/>
                    <a:pt x="737" y="17945"/>
                  </a:cubicBezTo>
                  <a:cubicBezTo>
                    <a:pt x="-518" y="18245"/>
                    <a:pt x="-44" y="21600"/>
                    <a:pt x="1211" y="21600"/>
                  </a:cubicBezTo>
                  <a:cubicBezTo>
                    <a:pt x="8420" y="19773"/>
                    <a:pt x="15156" y="13336"/>
                    <a:pt x="20329" y="3518"/>
                  </a:cubicBezTo>
                  <a:cubicBezTo>
                    <a:pt x="21082" y="2045"/>
                    <a:pt x="20343" y="0"/>
                    <a:pt x="1961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5" name="Google Shape;765;p16"/>
            <p:cNvSpPr/>
            <p:nvPr/>
          </p:nvSpPr>
          <p:spPr>
            <a:xfrm flipH="1" rot="21539502">
              <a:off x="1216241" y="679965"/>
              <a:ext cx="129317" cy="109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7" h="21600" fill="norm" stroke="1" extrusionOk="0">
                  <a:moveTo>
                    <a:pt x="1601" y="0"/>
                  </a:moveTo>
                  <a:cubicBezTo>
                    <a:pt x="1025" y="0"/>
                    <a:pt x="411" y="464"/>
                    <a:pt x="238" y="1114"/>
                  </a:cubicBezTo>
                  <a:cubicBezTo>
                    <a:pt x="-415" y="7633"/>
                    <a:pt x="27" y="15197"/>
                    <a:pt x="4769" y="19373"/>
                  </a:cubicBezTo>
                  <a:cubicBezTo>
                    <a:pt x="6363" y="20649"/>
                    <a:pt x="8263" y="21600"/>
                    <a:pt x="10203" y="21600"/>
                  </a:cubicBezTo>
                  <a:cubicBezTo>
                    <a:pt x="10625" y="21600"/>
                    <a:pt x="11047" y="21554"/>
                    <a:pt x="11470" y="21461"/>
                  </a:cubicBezTo>
                  <a:cubicBezTo>
                    <a:pt x="14062" y="21206"/>
                    <a:pt x="16423" y="19118"/>
                    <a:pt x="17729" y="16496"/>
                  </a:cubicBezTo>
                  <a:cubicBezTo>
                    <a:pt x="19457" y="12853"/>
                    <a:pt x="20532" y="8677"/>
                    <a:pt x="20955" y="4501"/>
                  </a:cubicBezTo>
                  <a:cubicBezTo>
                    <a:pt x="21185" y="3712"/>
                    <a:pt x="20743" y="2947"/>
                    <a:pt x="20091" y="2668"/>
                  </a:cubicBezTo>
                  <a:cubicBezTo>
                    <a:pt x="19975" y="2622"/>
                    <a:pt x="19860" y="2598"/>
                    <a:pt x="19745" y="2598"/>
                  </a:cubicBezTo>
                  <a:cubicBezTo>
                    <a:pt x="19169" y="2598"/>
                    <a:pt x="18555" y="3086"/>
                    <a:pt x="18363" y="3712"/>
                  </a:cubicBezTo>
                  <a:cubicBezTo>
                    <a:pt x="17940" y="7888"/>
                    <a:pt x="16865" y="11554"/>
                    <a:pt x="15348" y="15197"/>
                  </a:cubicBezTo>
                  <a:cubicBezTo>
                    <a:pt x="14311" y="17308"/>
                    <a:pt x="12564" y="18561"/>
                    <a:pt x="10683" y="18561"/>
                  </a:cubicBezTo>
                  <a:cubicBezTo>
                    <a:pt x="10222" y="18561"/>
                    <a:pt x="9761" y="18491"/>
                    <a:pt x="9300" y="18329"/>
                  </a:cubicBezTo>
                  <a:cubicBezTo>
                    <a:pt x="3252" y="16774"/>
                    <a:pt x="2177" y="8677"/>
                    <a:pt x="2830" y="2158"/>
                  </a:cubicBezTo>
                  <a:cubicBezTo>
                    <a:pt x="3041" y="1114"/>
                    <a:pt x="2619" y="325"/>
                    <a:pt x="1966" y="70"/>
                  </a:cubicBezTo>
                  <a:cubicBezTo>
                    <a:pt x="1851" y="23"/>
                    <a:pt x="1735" y="0"/>
                    <a:pt x="160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6" name="Google Shape;766;p16"/>
            <p:cNvSpPr/>
            <p:nvPr/>
          </p:nvSpPr>
          <p:spPr>
            <a:xfrm flipH="1" rot="21539502">
              <a:off x="1275435" y="564239"/>
              <a:ext cx="29343" cy="47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4" h="21600" fill="norm" stroke="1" extrusionOk="0">
                  <a:moveTo>
                    <a:pt x="14159" y="0"/>
                  </a:moveTo>
                  <a:cubicBezTo>
                    <a:pt x="13573" y="0"/>
                    <a:pt x="13071" y="54"/>
                    <a:pt x="12568" y="163"/>
                  </a:cubicBezTo>
                  <a:cubicBezTo>
                    <a:pt x="11647" y="760"/>
                    <a:pt x="10643" y="760"/>
                    <a:pt x="8801" y="1357"/>
                  </a:cubicBezTo>
                  <a:cubicBezTo>
                    <a:pt x="8298" y="1248"/>
                    <a:pt x="7796" y="1248"/>
                    <a:pt x="7377" y="1248"/>
                  </a:cubicBezTo>
                  <a:cubicBezTo>
                    <a:pt x="5033" y="1248"/>
                    <a:pt x="3024" y="2388"/>
                    <a:pt x="2187" y="4450"/>
                  </a:cubicBezTo>
                  <a:cubicBezTo>
                    <a:pt x="1266" y="6892"/>
                    <a:pt x="345" y="9335"/>
                    <a:pt x="345" y="11777"/>
                  </a:cubicBezTo>
                  <a:cubicBezTo>
                    <a:pt x="-576" y="14816"/>
                    <a:pt x="345" y="17855"/>
                    <a:pt x="3108" y="20297"/>
                  </a:cubicBezTo>
                  <a:cubicBezTo>
                    <a:pt x="4866" y="21166"/>
                    <a:pt x="7043" y="21600"/>
                    <a:pt x="9136" y="21600"/>
                  </a:cubicBezTo>
                  <a:cubicBezTo>
                    <a:pt x="11564" y="21600"/>
                    <a:pt x="13908" y="21003"/>
                    <a:pt x="15415" y="19701"/>
                  </a:cubicBezTo>
                  <a:cubicBezTo>
                    <a:pt x="18177" y="17258"/>
                    <a:pt x="20103" y="14816"/>
                    <a:pt x="20103" y="12374"/>
                  </a:cubicBezTo>
                  <a:cubicBezTo>
                    <a:pt x="21024" y="9335"/>
                    <a:pt x="21024" y="6241"/>
                    <a:pt x="20103" y="2605"/>
                  </a:cubicBezTo>
                  <a:cubicBezTo>
                    <a:pt x="19350" y="1085"/>
                    <a:pt x="16671" y="0"/>
                    <a:pt x="14159" y="0"/>
                  </a:cubicBezTo>
                  <a:close/>
                </a:path>
              </a:pathLst>
            </a:custGeom>
            <a:solidFill>
              <a:srgbClr val="3F9CAC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7" name="Google Shape;767;p16"/>
            <p:cNvSpPr/>
            <p:nvPr/>
          </p:nvSpPr>
          <p:spPr>
            <a:xfrm flipH="1" rot="21539502">
              <a:off x="1219475" y="575147"/>
              <a:ext cx="29598" cy="43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69" h="21600" fill="norm" stroke="1" extrusionOk="0">
                  <a:moveTo>
                    <a:pt x="8943" y="0"/>
                  </a:moveTo>
                  <a:cubicBezTo>
                    <a:pt x="8353" y="0"/>
                    <a:pt x="7689" y="176"/>
                    <a:pt x="6878" y="527"/>
                  </a:cubicBezTo>
                  <a:cubicBezTo>
                    <a:pt x="5183" y="527"/>
                    <a:pt x="4372" y="1171"/>
                    <a:pt x="3561" y="1815"/>
                  </a:cubicBezTo>
                  <a:cubicBezTo>
                    <a:pt x="-567" y="7083"/>
                    <a:pt x="-1452" y="13698"/>
                    <a:pt x="2750" y="19610"/>
                  </a:cubicBezTo>
                  <a:cubicBezTo>
                    <a:pt x="3266" y="20898"/>
                    <a:pt x="4814" y="21600"/>
                    <a:pt x="6583" y="21600"/>
                  </a:cubicBezTo>
                  <a:cubicBezTo>
                    <a:pt x="7468" y="21600"/>
                    <a:pt x="8500" y="21366"/>
                    <a:pt x="9385" y="20898"/>
                  </a:cubicBezTo>
                  <a:cubicBezTo>
                    <a:pt x="16831" y="17620"/>
                    <a:pt x="20148" y="10361"/>
                    <a:pt x="17642" y="3805"/>
                  </a:cubicBezTo>
                  <a:cubicBezTo>
                    <a:pt x="16831" y="2517"/>
                    <a:pt x="15135" y="1171"/>
                    <a:pt x="13513" y="527"/>
                  </a:cubicBezTo>
                  <a:lnTo>
                    <a:pt x="11007" y="527"/>
                  </a:lnTo>
                  <a:cubicBezTo>
                    <a:pt x="10196" y="176"/>
                    <a:pt x="9532" y="0"/>
                    <a:pt x="894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825" name="Google Shape;768;p16"/>
          <p:cNvGrpSpPr/>
          <p:nvPr/>
        </p:nvGrpSpPr>
        <p:grpSpPr>
          <a:xfrm>
            <a:off x="-934326" y="4498092"/>
            <a:ext cx="2314710" cy="1145608"/>
            <a:chOff x="0" y="0"/>
            <a:chExt cx="2314709" cy="1145607"/>
          </a:xfrm>
        </p:grpSpPr>
        <p:sp>
          <p:nvSpPr>
            <p:cNvPr id="819" name="Google Shape;769;p16"/>
            <p:cNvSpPr/>
            <p:nvPr/>
          </p:nvSpPr>
          <p:spPr>
            <a:xfrm flipH="1">
              <a:off x="-1" y="0"/>
              <a:ext cx="2314711" cy="1145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0" name="Google Shape;770;p16"/>
            <p:cNvSpPr/>
            <p:nvPr/>
          </p:nvSpPr>
          <p:spPr>
            <a:xfrm flipH="1">
              <a:off x="1052593" y="153312"/>
              <a:ext cx="137759" cy="86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1" name="Google Shape;771;p16"/>
            <p:cNvSpPr/>
            <p:nvPr/>
          </p:nvSpPr>
          <p:spPr>
            <a:xfrm flipH="1">
              <a:off x="1314949" y="165449"/>
              <a:ext cx="261946" cy="33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2" name="Google Shape;772;p16"/>
            <p:cNvSpPr/>
            <p:nvPr/>
          </p:nvSpPr>
          <p:spPr>
            <a:xfrm flipH="1">
              <a:off x="178043" y="278714"/>
              <a:ext cx="230502" cy="468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3" name="Google Shape;773;p16"/>
            <p:cNvSpPr/>
            <p:nvPr/>
          </p:nvSpPr>
          <p:spPr>
            <a:xfrm flipH="1">
              <a:off x="1959624" y="583315"/>
              <a:ext cx="208412" cy="18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4" name="Google Shape;774;p16"/>
            <p:cNvSpPr/>
            <p:nvPr/>
          </p:nvSpPr>
          <p:spPr>
            <a:xfrm flipH="1">
              <a:off x="546828" y="88590"/>
              <a:ext cx="304876" cy="135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863" name="Google Shape;775;p16"/>
          <p:cNvGrpSpPr/>
          <p:nvPr/>
        </p:nvGrpSpPr>
        <p:grpSpPr>
          <a:xfrm>
            <a:off x="7605196" y="-720805"/>
            <a:ext cx="2982298" cy="3180272"/>
            <a:chOff x="0" y="0"/>
            <a:chExt cx="2982297" cy="3180270"/>
          </a:xfrm>
        </p:grpSpPr>
        <p:grpSp>
          <p:nvGrpSpPr>
            <p:cNvPr id="861" name="Google Shape;776;p16"/>
            <p:cNvGrpSpPr/>
            <p:nvPr/>
          </p:nvGrpSpPr>
          <p:grpSpPr>
            <a:xfrm>
              <a:off x="-1" y="-1"/>
              <a:ext cx="2982298" cy="3180272"/>
              <a:chOff x="0" y="0"/>
              <a:chExt cx="2982297" cy="3180270"/>
            </a:xfrm>
          </p:grpSpPr>
          <p:sp>
            <p:nvSpPr>
              <p:cNvPr id="826" name="Google Shape;777;p16"/>
              <p:cNvSpPr/>
              <p:nvPr/>
            </p:nvSpPr>
            <p:spPr>
              <a:xfrm>
                <a:off x="0" y="0"/>
                <a:ext cx="2982297" cy="19143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46" h="21600" fill="norm" stroke="1" extrusionOk="0">
                    <a:moveTo>
                      <a:pt x="14716" y="0"/>
                    </a:moveTo>
                    <a:cubicBezTo>
                      <a:pt x="13076" y="0"/>
                      <a:pt x="12154" y="2706"/>
                      <a:pt x="12154" y="2706"/>
                    </a:cubicBezTo>
                    <a:cubicBezTo>
                      <a:pt x="12154" y="2706"/>
                      <a:pt x="11637" y="192"/>
                      <a:pt x="10017" y="192"/>
                    </a:cubicBezTo>
                    <a:cubicBezTo>
                      <a:pt x="9928" y="192"/>
                      <a:pt x="9836" y="200"/>
                      <a:pt x="9740" y="216"/>
                    </a:cubicBezTo>
                    <a:cubicBezTo>
                      <a:pt x="7889" y="525"/>
                      <a:pt x="7451" y="3428"/>
                      <a:pt x="7451" y="3428"/>
                    </a:cubicBezTo>
                    <a:cubicBezTo>
                      <a:pt x="7451" y="3428"/>
                      <a:pt x="6681" y="1181"/>
                      <a:pt x="5324" y="1181"/>
                    </a:cubicBezTo>
                    <a:cubicBezTo>
                      <a:pt x="5059" y="1181"/>
                      <a:pt x="4771" y="1267"/>
                      <a:pt x="4461" y="1472"/>
                    </a:cubicBezTo>
                    <a:cubicBezTo>
                      <a:pt x="2573" y="2706"/>
                      <a:pt x="2923" y="6372"/>
                      <a:pt x="2923" y="6372"/>
                    </a:cubicBezTo>
                    <a:cubicBezTo>
                      <a:pt x="2923" y="6372"/>
                      <a:pt x="2448" y="6103"/>
                      <a:pt x="1895" y="6103"/>
                    </a:cubicBezTo>
                    <a:cubicBezTo>
                      <a:pt x="1331" y="6103"/>
                      <a:pt x="688" y="6381"/>
                      <a:pt x="384" y="7503"/>
                    </a:cubicBezTo>
                    <a:cubicBezTo>
                      <a:pt x="21" y="8780"/>
                      <a:pt x="222" y="10261"/>
                      <a:pt x="847" y="11187"/>
                    </a:cubicBezTo>
                    <a:cubicBezTo>
                      <a:pt x="-466" y="13102"/>
                      <a:pt x="-29" y="15470"/>
                      <a:pt x="659" y="16622"/>
                    </a:cubicBezTo>
                    <a:cubicBezTo>
                      <a:pt x="910" y="17035"/>
                      <a:pt x="1286" y="17165"/>
                      <a:pt x="1665" y="17165"/>
                    </a:cubicBezTo>
                    <a:cubicBezTo>
                      <a:pt x="2323" y="17165"/>
                      <a:pt x="2986" y="16766"/>
                      <a:pt x="2986" y="16766"/>
                    </a:cubicBezTo>
                    <a:cubicBezTo>
                      <a:pt x="2986" y="16766"/>
                      <a:pt x="3273" y="20595"/>
                      <a:pt x="5062" y="21069"/>
                    </a:cubicBezTo>
                    <a:cubicBezTo>
                      <a:pt x="5172" y="21096"/>
                      <a:pt x="5278" y="21109"/>
                      <a:pt x="5382" y="21109"/>
                    </a:cubicBezTo>
                    <a:cubicBezTo>
                      <a:pt x="6952" y="21109"/>
                      <a:pt x="7701" y="18063"/>
                      <a:pt x="7701" y="18063"/>
                    </a:cubicBezTo>
                    <a:cubicBezTo>
                      <a:pt x="7701" y="18063"/>
                      <a:pt x="8136" y="20851"/>
                      <a:pt x="9566" y="20851"/>
                    </a:cubicBezTo>
                    <a:cubicBezTo>
                      <a:pt x="9610" y="20851"/>
                      <a:pt x="9656" y="20847"/>
                      <a:pt x="9703" y="20842"/>
                    </a:cubicBezTo>
                    <a:cubicBezTo>
                      <a:pt x="11241" y="20637"/>
                      <a:pt x="11654" y="18784"/>
                      <a:pt x="11654" y="18784"/>
                    </a:cubicBezTo>
                    <a:cubicBezTo>
                      <a:pt x="11654" y="18784"/>
                      <a:pt x="12423" y="21600"/>
                      <a:pt x="13928" y="21600"/>
                    </a:cubicBezTo>
                    <a:cubicBezTo>
                      <a:pt x="14139" y="21600"/>
                      <a:pt x="14365" y="21545"/>
                      <a:pt x="14606" y="21419"/>
                    </a:cubicBezTo>
                    <a:cubicBezTo>
                      <a:pt x="16557" y="20390"/>
                      <a:pt x="16369" y="16561"/>
                      <a:pt x="16369" y="16561"/>
                    </a:cubicBezTo>
                    <a:cubicBezTo>
                      <a:pt x="16369" y="16561"/>
                      <a:pt x="17267" y="17211"/>
                      <a:pt x="18138" y="17211"/>
                    </a:cubicBezTo>
                    <a:cubicBezTo>
                      <a:pt x="18762" y="17211"/>
                      <a:pt x="19373" y="16878"/>
                      <a:pt x="19633" y="15737"/>
                    </a:cubicBezTo>
                    <a:cubicBezTo>
                      <a:pt x="20009" y="14172"/>
                      <a:pt x="19747" y="12381"/>
                      <a:pt x="18970" y="11292"/>
                    </a:cubicBezTo>
                    <a:cubicBezTo>
                      <a:pt x="18970" y="11292"/>
                      <a:pt x="21134" y="8842"/>
                      <a:pt x="20222" y="6330"/>
                    </a:cubicBezTo>
                    <a:cubicBezTo>
                      <a:pt x="19766" y="5048"/>
                      <a:pt x="18960" y="4731"/>
                      <a:pt x="18276" y="4731"/>
                    </a:cubicBezTo>
                    <a:cubicBezTo>
                      <a:pt x="17609" y="4731"/>
                      <a:pt x="17057" y="5033"/>
                      <a:pt x="17057" y="5033"/>
                    </a:cubicBezTo>
                    <a:cubicBezTo>
                      <a:pt x="17057" y="5033"/>
                      <a:pt x="17395" y="958"/>
                      <a:pt x="15355" y="134"/>
                    </a:cubicBezTo>
                    <a:cubicBezTo>
                      <a:pt x="15132" y="40"/>
                      <a:pt x="14918" y="0"/>
                      <a:pt x="147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27" name="Google Shape;778;p16"/>
              <p:cNvSpPr/>
              <p:nvPr/>
            </p:nvSpPr>
            <p:spPr>
              <a:xfrm>
                <a:off x="917477" y="2013187"/>
                <a:ext cx="132971" cy="2599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01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398"/>
                      <a:pt x="1151" y="17124"/>
                    </a:cubicBezTo>
                    <a:cubicBezTo>
                      <a:pt x="3157" y="20252"/>
                      <a:pt x="6134" y="21600"/>
                      <a:pt x="9006" y="21600"/>
                    </a:cubicBezTo>
                    <a:cubicBezTo>
                      <a:pt x="13207" y="21600"/>
                      <a:pt x="17156" y="18674"/>
                      <a:pt x="17282" y="14252"/>
                    </a:cubicBezTo>
                    <a:cubicBezTo>
                      <a:pt x="17768" y="6822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28" name="Google Shape;779;p16"/>
              <p:cNvSpPr/>
              <p:nvPr/>
            </p:nvSpPr>
            <p:spPr>
              <a:xfrm>
                <a:off x="1590731" y="2109903"/>
                <a:ext cx="134783" cy="259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34" h="21600" fill="norm" stroke="1" extrusionOk="0">
                    <a:moveTo>
                      <a:pt x="9113" y="0"/>
                    </a:moveTo>
                    <a:cubicBezTo>
                      <a:pt x="9113" y="0"/>
                      <a:pt x="-3805" y="9404"/>
                      <a:pt x="1120" y="17134"/>
                    </a:cubicBezTo>
                    <a:cubicBezTo>
                      <a:pt x="3207" y="20251"/>
                      <a:pt x="6150" y="21600"/>
                      <a:pt x="8967" y="21600"/>
                    </a:cubicBezTo>
                    <a:cubicBezTo>
                      <a:pt x="13162" y="21600"/>
                      <a:pt x="17044" y="18632"/>
                      <a:pt x="17315" y="14099"/>
                    </a:cubicBezTo>
                    <a:cubicBezTo>
                      <a:pt x="17795" y="6678"/>
                      <a:pt x="9113" y="0"/>
                      <a:pt x="9113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29" name="Google Shape;780;p16"/>
              <p:cNvSpPr/>
              <p:nvPr/>
            </p:nvSpPr>
            <p:spPr>
              <a:xfrm>
                <a:off x="2236452" y="1927505"/>
                <a:ext cx="134804" cy="2580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40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469"/>
                      <a:pt x="1151" y="17103"/>
                    </a:cubicBezTo>
                    <a:cubicBezTo>
                      <a:pt x="3178" y="20255"/>
                      <a:pt x="6155" y="21600"/>
                      <a:pt x="9027" y="21600"/>
                    </a:cubicBezTo>
                    <a:cubicBezTo>
                      <a:pt x="13250" y="21600"/>
                      <a:pt x="17240" y="18666"/>
                      <a:pt x="17536" y="14196"/>
                    </a:cubicBezTo>
                    <a:cubicBezTo>
                      <a:pt x="17768" y="6711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30" name="Google Shape;781;p16"/>
              <p:cNvSpPr/>
              <p:nvPr/>
            </p:nvSpPr>
            <p:spPr>
              <a:xfrm>
                <a:off x="1999367" y="2520297"/>
                <a:ext cx="132971" cy="259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01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417"/>
                      <a:pt x="1151" y="17148"/>
                    </a:cubicBezTo>
                    <a:cubicBezTo>
                      <a:pt x="3157" y="20264"/>
                      <a:pt x="6071" y="21600"/>
                      <a:pt x="8900" y="21600"/>
                    </a:cubicBezTo>
                    <a:cubicBezTo>
                      <a:pt x="13081" y="21600"/>
                      <a:pt x="17008" y="18645"/>
                      <a:pt x="17282" y="14112"/>
                    </a:cubicBezTo>
                    <a:cubicBezTo>
                      <a:pt x="17768" y="6678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31" name="Google Shape;782;p16"/>
              <p:cNvSpPr/>
              <p:nvPr/>
            </p:nvSpPr>
            <p:spPr>
              <a:xfrm>
                <a:off x="1255010" y="2545938"/>
                <a:ext cx="132971" cy="259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01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404"/>
                      <a:pt x="1151" y="17134"/>
                    </a:cubicBezTo>
                    <a:cubicBezTo>
                      <a:pt x="3157" y="20251"/>
                      <a:pt x="6113" y="21600"/>
                      <a:pt x="8963" y="21600"/>
                    </a:cubicBezTo>
                    <a:cubicBezTo>
                      <a:pt x="13186" y="21600"/>
                      <a:pt x="17135" y="18632"/>
                      <a:pt x="17282" y="14099"/>
                    </a:cubicBezTo>
                    <a:cubicBezTo>
                      <a:pt x="17768" y="6678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32" name="Google Shape;783;p16"/>
              <p:cNvSpPr/>
              <p:nvPr/>
            </p:nvSpPr>
            <p:spPr>
              <a:xfrm>
                <a:off x="1607121" y="2921767"/>
                <a:ext cx="134783" cy="258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34" h="21600" fill="norm" stroke="1" extrusionOk="0">
                    <a:moveTo>
                      <a:pt x="9113" y="0"/>
                    </a:moveTo>
                    <a:cubicBezTo>
                      <a:pt x="9113" y="0"/>
                      <a:pt x="-3805" y="9451"/>
                      <a:pt x="1120" y="17220"/>
                    </a:cubicBezTo>
                    <a:cubicBezTo>
                      <a:pt x="3103" y="20271"/>
                      <a:pt x="6025" y="21600"/>
                      <a:pt x="8842" y="21600"/>
                    </a:cubicBezTo>
                    <a:cubicBezTo>
                      <a:pt x="13058" y="21600"/>
                      <a:pt x="17044" y="18644"/>
                      <a:pt x="17315" y="14169"/>
                    </a:cubicBezTo>
                    <a:cubicBezTo>
                      <a:pt x="17795" y="6698"/>
                      <a:pt x="9113" y="0"/>
                      <a:pt x="9113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33" name="Google Shape;784;p16"/>
              <p:cNvSpPr/>
              <p:nvPr/>
            </p:nvSpPr>
            <p:spPr>
              <a:xfrm>
                <a:off x="1376829" y="1028013"/>
                <a:ext cx="193710" cy="139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21" h="21600" fill="norm" stroke="1" extrusionOk="0">
                    <a:moveTo>
                      <a:pt x="1383" y="0"/>
                    </a:moveTo>
                    <a:cubicBezTo>
                      <a:pt x="761" y="0"/>
                      <a:pt x="103" y="578"/>
                      <a:pt x="14" y="1708"/>
                    </a:cubicBezTo>
                    <a:cubicBezTo>
                      <a:pt x="-199" y="8188"/>
                      <a:pt x="2005" y="14693"/>
                      <a:pt x="6005" y="18636"/>
                    </a:cubicBezTo>
                    <a:cubicBezTo>
                      <a:pt x="7659" y="20520"/>
                      <a:pt x="9721" y="21600"/>
                      <a:pt x="11872" y="21600"/>
                    </a:cubicBezTo>
                    <a:cubicBezTo>
                      <a:pt x="12317" y="21600"/>
                      <a:pt x="12761" y="21550"/>
                      <a:pt x="13205" y="21474"/>
                    </a:cubicBezTo>
                    <a:cubicBezTo>
                      <a:pt x="15801" y="20620"/>
                      <a:pt x="17792" y="18360"/>
                      <a:pt x="19001" y="14969"/>
                    </a:cubicBezTo>
                    <a:cubicBezTo>
                      <a:pt x="20601" y="10725"/>
                      <a:pt x="21401" y="6229"/>
                      <a:pt x="21188" y="1708"/>
                    </a:cubicBezTo>
                    <a:cubicBezTo>
                      <a:pt x="21188" y="578"/>
                      <a:pt x="20601" y="0"/>
                      <a:pt x="19997" y="0"/>
                    </a:cubicBezTo>
                    <a:cubicBezTo>
                      <a:pt x="19392" y="0"/>
                      <a:pt x="18805" y="578"/>
                      <a:pt x="18805" y="1708"/>
                    </a:cubicBezTo>
                    <a:cubicBezTo>
                      <a:pt x="19001" y="5927"/>
                      <a:pt x="18201" y="10448"/>
                      <a:pt x="16601" y="14115"/>
                    </a:cubicBezTo>
                    <a:cubicBezTo>
                      <a:pt x="15997" y="15547"/>
                      <a:pt x="15197" y="16953"/>
                      <a:pt x="14201" y="17782"/>
                    </a:cubicBezTo>
                    <a:cubicBezTo>
                      <a:pt x="13508" y="18084"/>
                      <a:pt x="12743" y="18209"/>
                      <a:pt x="11997" y="18209"/>
                    </a:cubicBezTo>
                    <a:cubicBezTo>
                      <a:pt x="11250" y="18209"/>
                      <a:pt x="10503" y="18084"/>
                      <a:pt x="9810" y="17782"/>
                    </a:cubicBezTo>
                    <a:cubicBezTo>
                      <a:pt x="5205" y="14969"/>
                      <a:pt x="2201" y="8464"/>
                      <a:pt x="2610" y="1708"/>
                    </a:cubicBezTo>
                    <a:cubicBezTo>
                      <a:pt x="2610" y="578"/>
                      <a:pt x="2005" y="0"/>
                      <a:pt x="13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34" name="Google Shape;785;p16"/>
              <p:cNvSpPr/>
              <p:nvPr/>
            </p:nvSpPr>
            <p:spPr>
              <a:xfrm>
                <a:off x="1393915" y="840099"/>
                <a:ext cx="48604" cy="733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3" h="21600" fill="norm" stroke="1" extrusionOk="0">
                    <a:moveTo>
                      <a:pt x="13655" y="0"/>
                    </a:moveTo>
                    <a:cubicBezTo>
                      <a:pt x="10560" y="0"/>
                      <a:pt x="7464" y="1099"/>
                      <a:pt x="5951" y="2676"/>
                    </a:cubicBezTo>
                    <a:cubicBezTo>
                      <a:pt x="5194" y="3250"/>
                      <a:pt x="5194" y="3775"/>
                      <a:pt x="5194" y="4301"/>
                    </a:cubicBezTo>
                    <a:cubicBezTo>
                      <a:pt x="4369" y="4301"/>
                      <a:pt x="3612" y="4827"/>
                      <a:pt x="3612" y="5400"/>
                    </a:cubicBezTo>
                    <a:cubicBezTo>
                      <a:pt x="-240" y="8602"/>
                      <a:pt x="-997" y="13428"/>
                      <a:pt x="1273" y="17204"/>
                    </a:cubicBezTo>
                    <a:cubicBezTo>
                      <a:pt x="2993" y="19975"/>
                      <a:pt x="6845" y="21600"/>
                      <a:pt x="10904" y="21600"/>
                    </a:cubicBezTo>
                    <a:cubicBezTo>
                      <a:pt x="12348" y="21600"/>
                      <a:pt x="13793" y="21361"/>
                      <a:pt x="15237" y="20979"/>
                    </a:cubicBezTo>
                    <a:cubicBezTo>
                      <a:pt x="20603" y="18828"/>
                      <a:pt x="20603" y="14527"/>
                      <a:pt x="20603" y="10752"/>
                    </a:cubicBezTo>
                    <a:lnTo>
                      <a:pt x="20603" y="5400"/>
                    </a:lnTo>
                    <a:cubicBezTo>
                      <a:pt x="20603" y="2676"/>
                      <a:pt x="17507" y="0"/>
                      <a:pt x="13655" y="0"/>
                    </a:cubicBezTo>
                    <a:close/>
                  </a:path>
                </a:pathLst>
              </a:custGeom>
              <a:solidFill>
                <a:srgbClr val="4577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35" name="Google Shape;788;p16"/>
              <p:cNvSpPr/>
              <p:nvPr/>
            </p:nvSpPr>
            <p:spPr>
              <a:xfrm>
                <a:off x="1489985" y="843020"/>
                <a:ext cx="40163" cy="634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99" h="21600" fill="norm" stroke="1" extrusionOk="0">
                    <a:moveTo>
                      <a:pt x="10999" y="0"/>
                    </a:moveTo>
                    <a:cubicBezTo>
                      <a:pt x="10359" y="0"/>
                      <a:pt x="9719" y="110"/>
                      <a:pt x="8999" y="276"/>
                    </a:cubicBezTo>
                    <a:cubicBezTo>
                      <a:pt x="8119" y="276"/>
                      <a:pt x="7239" y="276"/>
                      <a:pt x="6279" y="884"/>
                    </a:cubicBezTo>
                    <a:cubicBezTo>
                      <a:pt x="6279" y="1492"/>
                      <a:pt x="5399" y="2099"/>
                      <a:pt x="5399" y="2762"/>
                    </a:cubicBezTo>
                    <a:cubicBezTo>
                      <a:pt x="4519" y="2762"/>
                      <a:pt x="4519" y="3370"/>
                      <a:pt x="4519" y="3977"/>
                    </a:cubicBezTo>
                    <a:cubicBezTo>
                      <a:pt x="-841" y="8342"/>
                      <a:pt x="-1801" y="14529"/>
                      <a:pt x="3639" y="19501"/>
                    </a:cubicBezTo>
                    <a:cubicBezTo>
                      <a:pt x="5319" y="20992"/>
                      <a:pt x="7639" y="21600"/>
                      <a:pt x="9959" y="21600"/>
                    </a:cubicBezTo>
                    <a:cubicBezTo>
                      <a:pt x="12599" y="21600"/>
                      <a:pt x="15239" y="20827"/>
                      <a:pt x="17079" y="19501"/>
                    </a:cubicBezTo>
                    <a:cubicBezTo>
                      <a:pt x="18919" y="17015"/>
                      <a:pt x="19799" y="13921"/>
                      <a:pt x="19799" y="10828"/>
                    </a:cubicBezTo>
                    <a:cubicBezTo>
                      <a:pt x="18919" y="7734"/>
                      <a:pt x="18039" y="4585"/>
                      <a:pt x="15319" y="1492"/>
                    </a:cubicBezTo>
                    <a:cubicBezTo>
                      <a:pt x="13959" y="608"/>
                      <a:pt x="12679" y="0"/>
                      <a:pt x="109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36" name="Google Shape;789;p16"/>
              <p:cNvSpPr/>
              <p:nvPr/>
            </p:nvSpPr>
            <p:spPr>
              <a:xfrm>
                <a:off x="460713" y="236435"/>
                <a:ext cx="134418" cy="315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56" h="21600" fill="norm" stroke="1" extrusionOk="0">
                    <a:moveTo>
                      <a:pt x="17697" y="0"/>
                    </a:moveTo>
                    <a:cubicBezTo>
                      <a:pt x="17443" y="0"/>
                      <a:pt x="17212" y="33"/>
                      <a:pt x="16957" y="111"/>
                    </a:cubicBezTo>
                    <a:cubicBezTo>
                      <a:pt x="10181" y="2232"/>
                      <a:pt x="6550" y="5853"/>
                      <a:pt x="3428" y="9229"/>
                    </a:cubicBezTo>
                    <a:cubicBezTo>
                      <a:pt x="306" y="13093"/>
                      <a:pt x="-1775" y="17347"/>
                      <a:pt x="2133" y="21211"/>
                    </a:cubicBezTo>
                    <a:cubicBezTo>
                      <a:pt x="2388" y="21489"/>
                      <a:pt x="2804" y="21600"/>
                      <a:pt x="3243" y="21600"/>
                    </a:cubicBezTo>
                    <a:cubicBezTo>
                      <a:pt x="4215" y="21600"/>
                      <a:pt x="5255" y="21067"/>
                      <a:pt x="4724" y="20467"/>
                    </a:cubicBezTo>
                    <a:cubicBezTo>
                      <a:pt x="1093" y="16969"/>
                      <a:pt x="3683" y="12971"/>
                      <a:pt x="6550" y="9473"/>
                    </a:cubicBezTo>
                    <a:cubicBezTo>
                      <a:pt x="9418" y="6486"/>
                      <a:pt x="12540" y="3232"/>
                      <a:pt x="18507" y="1488"/>
                    </a:cubicBezTo>
                    <a:cubicBezTo>
                      <a:pt x="19825" y="966"/>
                      <a:pt x="18923" y="0"/>
                      <a:pt x="176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37" name="Google Shape;790;p16"/>
              <p:cNvSpPr/>
              <p:nvPr/>
            </p:nvSpPr>
            <p:spPr>
              <a:xfrm>
                <a:off x="703501" y="162599"/>
                <a:ext cx="179182" cy="460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20" h="21600" fill="norm" stroke="1" extrusionOk="0">
                    <a:moveTo>
                      <a:pt x="9840" y="0"/>
                    </a:moveTo>
                    <a:cubicBezTo>
                      <a:pt x="6696" y="0"/>
                      <a:pt x="3534" y="3194"/>
                      <a:pt x="649" y="9735"/>
                    </a:cubicBezTo>
                    <a:cubicBezTo>
                      <a:pt x="-590" y="11941"/>
                      <a:pt x="131" y="19014"/>
                      <a:pt x="1259" y="19014"/>
                    </a:cubicBezTo>
                    <a:cubicBezTo>
                      <a:pt x="1463" y="19014"/>
                      <a:pt x="1685" y="18786"/>
                      <a:pt x="1888" y="18254"/>
                    </a:cubicBezTo>
                    <a:cubicBezTo>
                      <a:pt x="4329" y="12701"/>
                      <a:pt x="7011" y="9887"/>
                      <a:pt x="9711" y="9887"/>
                    </a:cubicBezTo>
                    <a:cubicBezTo>
                      <a:pt x="12799" y="9887"/>
                      <a:pt x="15869" y="13538"/>
                      <a:pt x="18532" y="20839"/>
                    </a:cubicBezTo>
                    <a:cubicBezTo>
                      <a:pt x="18754" y="21372"/>
                      <a:pt x="18957" y="21600"/>
                      <a:pt x="19161" y="21600"/>
                    </a:cubicBezTo>
                    <a:cubicBezTo>
                      <a:pt x="20289" y="21600"/>
                      <a:pt x="21010" y="14375"/>
                      <a:pt x="19771" y="11408"/>
                    </a:cubicBezTo>
                    <a:cubicBezTo>
                      <a:pt x="16738" y="3879"/>
                      <a:pt x="13298" y="0"/>
                      <a:pt x="98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38" name="Google Shape;791;p16"/>
              <p:cNvSpPr/>
              <p:nvPr/>
            </p:nvSpPr>
            <p:spPr>
              <a:xfrm>
                <a:off x="83531" y="635957"/>
                <a:ext cx="93132" cy="1932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37" h="21600" fill="norm" stroke="1" extrusionOk="0">
                    <a:moveTo>
                      <a:pt x="15806" y="0"/>
                    </a:moveTo>
                    <a:cubicBezTo>
                      <a:pt x="15433" y="0"/>
                      <a:pt x="15061" y="54"/>
                      <a:pt x="14656" y="181"/>
                    </a:cubicBezTo>
                    <a:cubicBezTo>
                      <a:pt x="2784" y="4461"/>
                      <a:pt x="-2810" y="12822"/>
                      <a:pt x="1386" y="20784"/>
                    </a:cubicBezTo>
                    <a:cubicBezTo>
                      <a:pt x="1665" y="21346"/>
                      <a:pt x="2473" y="21600"/>
                      <a:pt x="3313" y="21600"/>
                    </a:cubicBezTo>
                    <a:cubicBezTo>
                      <a:pt x="4587" y="21600"/>
                      <a:pt x="5861" y="21020"/>
                      <a:pt x="5208" y="20167"/>
                    </a:cubicBezTo>
                    <a:cubicBezTo>
                      <a:pt x="1728" y="13439"/>
                      <a:pt x="6607" y="6094"/>
                      <a:pt x="16739" y="2231"/>
                    </a:cubicBezTo>
                    <a:cubicBezTo>
                      <a:pt x="18790" y="1542"/>
                      <a:pt x="17671" y="0"/>
                      <a:pt x="158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39" name="Google Shape;792;p16"/>
              <p:cNvSpPr/>
              <p:nvPr/>
            </p:nvSpPr>
            <p:spPr>
              <a:xfrm>
                <a:off x="248167" y="585651"/>
                <a:ext cx="113765" cy="342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99" h="21600" fill="norm" stroke="1" extrusionOk="0">
                    <a:moveTo>
                      <a:pt x="10077" y="0"/>
                    </a:moveTo>
                    <a:cubicBezTo>
                      <a:pt x="6926" y="0"/>
                      <a:pt x="3747" y="2866"/>
                      <a:pt x="852" y="8599"/>
                    </a:cubicBezTo>
                    <a:cubicBezTo>
                      <a:pt x="-851" y="13718"/>
                      <a:pt x="228" y="21600"/>
                      <a:pt x="2073" y="21600"/>
                    </a:cubicBezTo>
                    <a:cubicBezTo>
                      <a:pt x="2300" y="21600"/>
                      <a:pt x="2527" y="21498"/>
                      <a:pt x="2782" y="21293"/>
                    </a:cubicBezTo>
                    <a:cubicBezTo>
                      <a:pt x="4996" y="16072"/>
                      <a:pt x="7494" y="13513"/>
                      <a:pt x="9963" y="13513"/>
                    </a:cubicBezTo>
                    <a:cubicBezTo>
                      <a:pt x="12433" y="13513"/>
                      <a:pt x="14902" y="16072"/>
                      <a:pt x="17144" y="21293"/>
                    </a:cubicBezTo>
                    <a:cubicBezTo>
                      <a:pt x="17371" y="21498"/>
                      <a:pt x="17598" y="21600"/>
                      <a:pt x="17825" y="21600"/>
                    </a:cubicBezTo>
                    <a:cubicBezTo>
                      <a:pt x="19670" y="21600"/>
                      <a:pt x="20749" y="13718"/>
                      <a:pt x="19046" y="8599"/>
                    </a:cubicBezTo>
                    <a:cubicBezTo>
                      <a:pt x="16350" y="2866"/>
                      <a:pt x="13227" y="0"/>
                      <a:pt x="100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0" name="Google Shape;793;p16"/>
              <p:cNvSpPr/>
              <p:nvPr/>
            </p:nvSpPr>
            <p:spPr>
              <a:xfrm>
                <a:off x="1130513" y="74160"/>
                <a:ext cx="199230" cy="252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47" h="21600" fill="norm" stroke="1" extrusionOk="0">
                    <a:moveTo>
                      <a:pt x="19769" y="0"/>
                    </a:moveTo>
                    <a:cubicBezTo>
                      <a:pt x="19598" y="0"/>
                      <a:pt x="19393" y="42"/>
                      <a:pt x="19189" y="139"/>
                    </a:cubicBezTo>
                    <a:cubicBezTo>
                      <a:pt x="10760" y="5126"/>
                      <a:pt x="2127" y="11529"/>
                      <a:pt x="11" y="20433"/>
                    </a:cubicBezTo>
                    <a:cubicBezTo>
                      <a:pt x="-108" y="21100"/>
                      <a:pt x="711" y="21600"/>
                      <a:pt x="1393" y="21600"/>
                    </a:cubicBezTo>
                    <a:cubicBezTo>
                      <a:pt x="1837" y="21600"/>
                      <a:pt x="2229" y="21392"/>
                      <a:pt x="2315" y="20905"/>
                    </a:cubicBezTo>
                    <a:cubicBezTo>
                      <a:pt x="4038" y="12474"/>
                      <a:pt x="12279" y="6543"/>
                      <a:pt x="20349" y="1847"/>
                    </a:cubicBezTo>
                    <a:cubicBezTo>
                      <a:pt x="21492" y="1320"/>
                      <a:pt x="20827" y="0"/>
                      <a:pt x="197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1" name="Google Shape;794;p16"/>
              <p:cNvSpPr/>
              <p:nvPr/>
            </p:nvSpPr>
            <p:spPr>
              <a:xfrm>
                <a:off x="1440886" y="59067"/>
                <a:ext cx="157468" cy="55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94" h="21600" fill="norm" stroke="1" extrusionOk="0">
                    <a:moveTo>
                      <a:pt x="5766" y="0"/>
                    </a:moveTo>
                    <a:cubicBezTo>
                      <a:pt x="4158" y="0"/>
                      <a:pt x="2551" y="504"/>
                      <a:pt x="944" y="1511"/>
                    </a:cubicBezTo>
                    <a:cubicBezTo>
                      <a:pt x="-663" y="2834"/>
                      <a:pt x="-84" y="10076"/>
                      <a:pt x="1673" y="10076"/>
                    </a:cubicBezTo>
                    <a:cubicBezTo>
                      <a:pt x="1737" y="10076"/>
                      <a:pt x="1823" y="10013"/>
                      <a:pt x="1908" y="10013"/>
                    </a:cubicBezTo>
                    <a:cubicBezTo>
                      <a:pt x="3258" y="9194"/>
                      <a:pt x="4630" y="8753"/>
                      <a:pt x="6001" y="8753"/>
                    </a:cubicBezTo>
                    <a:cubicBezTo>
                      <a:pt x="10523" y="8753"/>
                      <a:pt x="15066" y="13162"/>
                      <a:pt x="18773" y="21348"/>
                    </a:cubicBezTo>
                    <a:cubicBezTo>
                      <a:pt x="18966" y="21537"/>
                      <a:pt x="19158" y="21600"/>
                      <a:pt x="19351" y="21600"/>
                    </a:cubicBezTo>
                    <a:cubicBezTo>
                      <a:pt x="19866" y="21600"/>
                      <a:pt x="20358" y="20970"/>
                      <a:pt x="20701" y="19900"/>
                    </a:cubicBezTo>
                    <a:cubicBezTo>
                      <a:pt x="20937" y="17822"/>
                      <a:pt x="20701" y="14988"/>
                      <a:pt x="20230" y="14232"/>
                    </a:cubicBezTo>
                    <a:cubicBezTo>
                      <a:pt x="15987" y="5101"/>
                      <a:pt x="10930" y="0"/>
                      <a:pt x="57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2" name="Google Shape;795;p16"/>
              <p:cNvSpPr/>
              <p:nvPr/>
            </p:nvSpPr>
            <p:spPr>
              <a:xfrm>
                <a:off x="1870298" y="51116"/>
                <a:ext cx="368778" cy="1806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4" h="21600" fill="norm" stroke="1" extrusionOk="0">
                    <a:moveTo>
                      <a:pt x="18314" y="0"/>
                    </a:moveTo>
                    <a:cubicBezTo>
                      <a:pt x="17577" y="0"/>
                      <a:pt x="16812" y="272"/>
                      <a:pt x="16112" y="543"/>
                    </a:cubicBezTo>
                    <a:cubicBezTo>
                      <a:pt x="13696" y="1203"/>
                      <a:pt x="11391" y="2290"/>
                      <a:pt x="9189" y="4037"/>
                    </a:cubicBezTo>
                    <a:cubicBezTo>
                      <a:pt x="5308" y="6657"/>
                      <a:pt x="2051" y="12323"/>
                      <a:pt x="55" y="19737"/>
                    </a:cubicBezTo>
                    <a:cubicBezTo>
                      <a:pt x="-160" y="20668"/>
                      <a:pt x="297" y="21600"/>
                      <a:pt x="736" y="21600"/>
                    </a:cubicBezTo>
                    <a:cubicBezTo>
                      <a:pt x="913" y="21600"/>
                      <a:pt x="1090" y="21445"/>
                      <a:pt x="1212" y="21057"/>
                    </a:cubicBezTo>
                    <a:cubicBezTo>
                      <a:pt x="2891" y="14284"/>
                      <a:pt x="5830" y="9277"/>
                      <a:pt x="9292" y="6657"/>
                    </a:cubicBezTo>
                    <a:cubicBezTo>
                      <a:pt x="11074" y="5337"/>
                      <a:pt x="13061" y="4250"/>
                      <a:pt x="14955" y="3377"/>
                    </a:cubicBezTo>
                    <a:cubicBezTo>
                      <a:pt x="15832" y="3144"/>
                      <a:pt x="16999" y="2484"/>
                      <a:pt x="18062" y="2484"/>
                    </a:cubicBezTo>
                    <a:cubicBezTo>
                      <a:pt x="18911" y="2484"/>
                      <a:pt x="19686" y="2892"/>
                      <a:pt x="20199" y="4250"/>
                    </a:cubicBezTo>
                    <a:cubicBezTo>
                      <a:pt x="20320" y="4561"/>
                      <a:pt x="20460" y="4677"/>
                      <a:pt x="20591" y="4677"/>
                    </a:cubicBezTo>
                    <a:cubicBezTo>
                      <a:pt x="21039" y="4677"/>
                      <a:pt x="21440" y="3299"/>
                      <a:pt x="21039" y="2290"/>
                    </a:cubicBezTo>
                    <a:cubicBezTo>
                      <a:pt x="20311" y="524"/>
                      <a:pt x="19331" y="0"/>
                      <a:pt x="183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3" name="Google Shape;796;p16"/>
              <p:cNvSpPr/>
              <p:nvPr/>
            </p:nvSpPr>
            <p:spPr>
              <a:xfrm>
                <a:off x="2334542" y="123328"/>
                <a:ext cx="84517" cy="1116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89" h="21600" fill="norm" stroke="1" extrusionOk="0">
                    <a:moveTo>
                      <a:pt x="2546" y="0"/>
                    </a:moveTo>
                    <a:cubicBezTo>
                      <a:pt x="232" y="0"/>
                      <a:pt x="-1195" y="2669"/>
                      <a:pt x="1351" y="3862"/>
                    </a:cubicBezTo>
                    <a:cubicBezTo>
                      <a:pt x="8294" y="7378"/>
                      <a:pt x="13501" y="13374"/>
                      <a:pt x="14774" y="20093"/>
                    </a:cubicBezTo>
                    <a:cubicBezTo>
                      <a:pt x="15159" y="20972"/>
                      <a:pt x="16085" y="21600"/>
                      <a:pt x="17126" y="21600"/>
                    </a:cubicBezTo>
                    <a:cubicBezTo>
                      <a:pt x="17358" y="21600"/>
                      <a:pt x="17589" y="21569"/>
                      <a:pt x="17821" y="21506"/>
                    </a:cubicBezTo>
                    <a:cubicBezTo>
                      <a:pt x="19556" y="21506"/>
                      <a:pt x="20405" y="20093"/>
                      <a:pt x="19981" y="19026"/>
                    </a:cubicBezTo>
                    <a:cubicBezTo>
                      <a:pt x="17821" y="11271"/>
                      <a:pt x="12189" y="4552"/>
                      <a:pt x="3935" y="314"/>
                    </a:cubicBezTo>
                    <a:cubicBezTo>
                      <a:pt x="3434" y="94"/>
                      <a:pt x="2971" y="0"/>
                      <a:pt x="25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4" name="Google Shape;797;p16"/>
              <p:cNvSpPr/>
              <p:nvPr/>
            </p:nvSpPr>
            <p:spPr>
              <a:xfrm>
                <a:off x="2536318" y="468002"/>
                <a:ext cx="275673" cy="582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56" h="21600" fill="norm" stroke="1" extrusionOk="0">
                    <a:moveTo>
                      <a:pt x="10543" y="0"/>
                    </a:moveTo>
                    <a:cubicBezTo>
                      <a:pt x="7002" y="0"/>
                      <a:pt x="3462" y="4693"/>
                      <a:pt x="341" y="14199"/>
                    </a:cubicBezTo>
                    <a:cubicBezTo>
                      <a:pt x="-350" y="16486"/>
                      <a:pt x="119" y="21600"/>
                      <a:pt x="785" y="21600"/>
                    </a:cubicBezTo>
                    <a:cubicBezTo>
                      <a:pt x="908" y="21600"/>
                      <a:pt x="1044" y="21419"/>
                      <a:pt x="1180" y="20938"/>
                    </a:cubicBezTo>
                    <a:cubicBezTo>
                      <a:pt x="4116" y="12394"/>
                      <a:pt x="7409" y="8002"/>
                      <a:pt x="10691" y="8002"/>
                    </a:cubicBezTo>
                    <a:cubicBezTo>
                      <a:pt x="13898" y="8002"/>
                      <a:pt x="17080" y="12274"/>
                      <a:pt x="19905" y="20938"/>
                    </a:cubicBezTo>
                    <a:cubicBezTo>
                      <a:pt x="19955" y="20998"/>
                      <a:pt x="20004" y="20998"/>
                      <a:pt x="20066" y="20998"/>
                    </a:cubicBezTo>
                    <a:cubicBezTo>
                      <a:pt x="20806" y="20998"/>
                      <a:pt x="21250" y="16726"/>
                      <a:pt x="20732" y="14199"/>
                    </a:cubicBezTo>
                    <a:cubicBezTo>
                      <a:pt x="17611" y="4693"/>
                      <a:pt x="14071" y="0"/>
                      <a:pt x="105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5" name="Google Shape;798;p16"/>
              <p:cNvSpPr/>
              <p:nvPr/>
            </p:nvSpPr>
            <p:spPr>
              <a:xfrm>
                <a:off x="2735835" y="1071016"/>
                <a:ext cx="94487" cy="2000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49" h="21600" fill="norm" stroke="1" extrusionOk="0">
                    <a:moveTo>
                      <a:pt x="2363" y="0"/>
                    </a:moveTo>
                    <a:cubicBezTo>
                      <a:pt x="536" y="0"/>
                      <a:pt x="-993" y="1279"/>
                      <a:pt x="801" y="2050"/>
                    </a:cubicBezTo>
                    <a:cubicBezTo>
                      <a:pt x="10870" y="6587"/>
                      <a:pt x="16121" y="13472"/>
                      <a:pt x="14625" y="20566"/>
                    </a:cubicBezTo>
                    <a:cubicBezTo>
                      <a:pt x="14426" y="21267"/>
                      <a:pt x="15456" y="21600"/>
                      <a:pt x="16586" y="21600"/>
                    </a:cubicBezTo>
                    <a:cubicBezTo>
                      <a:pt x="17716" y="21600"/>
                      <a:pt x="18912" y="21267"/>
                      <a:pt x="19112" y="20566"/>
                    </a:cubicBezTo>
                    <a:cubicBezTo>
                      <a:pt x="20607" y="12893"/>
                      <a:pt x="14991" y="5413"/>
                      <a:pt x="3792" y="280"/>
                    </a:cubicBezTo>
                    <a:cubicBezTo>
                      <a:pt x="3327" y="88"/>
                      <a:pt x="2829" y="0"/>
                      <a:pt x="23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6" name="Google Shape;799;p16"/>
              <p:cNvSpPr/>
              <p:nvPr/>
            </p:nvSpPr>
            <p:spPr>
              <a:xfrm>
                <a:off x="2683112" y="1383722"/>
                <a:ext cx="119197" cy="7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9" h="21600" fill="norm" stroke="1" extrusionOk="0">
                    <a:moveTo>
                      <a:pt x="19113" y="0"/>
                    </a:moveTo>
                    <a:cubicBezTo>
                      <a:pt x="18564" y="0"/>
                      <a:pt x="18043" y="343"/>
                      <a:pt x="17552" y="1127"/>
                    </a:cubicBezTo>
                    <a:cubicBezTo>
                      <a:pt x="14602" y="9698"/>
                      <a:pt x="9166" y="15037"/>
                      <a:pt x="3528" y="15037"/>
                    </a:cubicBezTo>
                    <a:cubicBezTo>
                      <a:pt x="3007" y="15037"/>
                      <a:pt x="2487" y="14988"/>
                      <a:pt x="1966" y="14890"/>
                    </a:cubicBezTo>
                    <a:cubicBezTo>
                      <a:pt x="665" y="14890"/>
                      <a:pt x="0" y="16555"/>
                      <a:pt x="0" y="18171"/>
                    </a:cubicBezTo>
                    <a:cubicBezTo>
                      <a:pt x="0" y="19837"/>
                      <a:pt x="665" y="21502"/>
                      <a:pt x="1966" y="21502"/>
                    </a:cubicBezTo>
                    <a:cubicBezTo>
                      <a:pt x="2516" y="21600"/>
                      <a:pt x="3094" y="21600"/>
                      <a:pt x="3643" y="21600"/>
                    </a:cubicBezTo>
                    <a:cubicBezTo>
                      <a:pt x="10814" y="21600"/>
                      <a:pt x="17523" y="15135"/>
                      <a:pt x="21137" y="4408"/>
                    </a:cubicBezTo>
                    <a:cubicBezTo>
                      <a:pt x="21600" y="2057"/>
                      <a:pt x="20414" y="0"/>
                      <a:pt x="19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7" name="Google Shape;800;p16"/>
              <p:cNvSpPr/>
              <p:nvPr/>
            </p:nvSpPr>
            <p:spPr>
              <a:xfrm>
                <a:off x="2177867" y="1473297"/>
                <a:ext cx="142266" cy="3402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786" h="21600" fill="norm" stroke="1" extrusionOk="0">
                    <a:moveTo>
                      <a:pt x="16811" y="0"/>
                    </a:moveTo>
                    <a:cubicBezTo>
                      <a:pt x="15954" y="0"/>
                      <a:pt x="15033" y="350"/>
                      <a:pt x="15161" y="917"/>
                    </a:cubicBezTo>
                    <a:cubicBezTo>
                      <a:pt x="17818" y="8220"/>
                      <a:pt x="12290" y="15626"/>
                      <a:pt x="483" y="20488"/>
                    </a:cubicBezTo>
                    <a:cubicBezTo>
                      <a:pt x="-653" y="20941"/>
                      <a:pt x="418" y="21600"/>
                      <a:pt x="1618" y="21600"/>
                    </a:cubicBezTo>
                    <a:cubicBezTo>
                      <a:pt x="1961" y="21600"/>
                      <a:pt x="2326" y="21548"/>
                      <a:pt x="2647" y="21415"/>
                    </a:cubicBezTo>
                    <a:cubicBezTo>
                      <a:pt x="15161" y="16326"/>
                      <a:pt x="20947" y="8333"/>
                      <a:pt x="18054" y="453"/>
                    </a:cubicBezTo>
                    <a:cubicBezTo>
                      <a:pt x="17883" y="144"/>
                      <a:pt x="17368" y="0"/>
                      <a:pt x="168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8" name="Google Shape;801;p16"/>
              <p:cNvSpPr/>
              <p:nvPr/>
            </p:nvSpPr>
            <p:spPr>
              <a:xfrm>
                <a:off x="1942487" y="1830789"/>
                <a:ext cx="111323" cy="475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24" h="21600" fill="norm" stroke="1" extrusionOk="0">
                    <a:moveTo>
                      <a:pt x="2054" y="0"/>
                    </a:moveTo>
                    <a:cubicBezTo>
                      <a:pt x="544" y="0"/>
                      <a:pt x="-876" y="5087"/>
                      <a:pt x="665" y="8257"/>
                    </a:cubicBezTo>
                    <a:cubicBezTo>
                      <a:pt x="4018" y="16956"/>
                      <a:pt x="8519" y="21600"/>
                      <a:pt x="13232" y="21600"/>
                    </a:cubicBezTo>
                    <a:cubicBezTo>
                      <a:pt x="15256" y="21600"/>
                      <a:pt x="17310" y="20789"/>
                      <a:pt x="19365" y="19020"/>
                    </a:cubicBezTo>
                    <a:cubicBezTo>
                      <a:pt x="20361" y="18209"/>
                      <a:pt x="20724" y="15702"/>
                      <a:pt x="20724" y="13270"/>
                    </a:cubicBezTo>
                    <a:cubicBezTo>
                      <a:pt x="20422" y="11205"/>
                      <a:pt x="19455" y="9731"/>
                      <a:pt x="18549" y="9731"/>
                    </a:cubicBezTo>
                    <a:cubicBezTo>
                      <a:pt x="18368" y="9731"/>
                      <a:pt x="18186" y="9805"/>
                      <a:pt x="18005" y="9952"/>
                    </a:cubicBezTo>
                    <a:cubicBezTo>
                      <a:pt x="16525" y="11132"/>
                      <a:pt x="15014" y="11722"/>
                      <a:pt x="13504" y="11722"/>
                    </a:cubicBezTo>
                    <a:cubicBezTo>
                      <a:pt x="9758" y="11722"/>
                      <a:pt x="6042" y="8183"/>
                      <a:pt x="3384" y="1622"/>
                    </a:cubicBezTo>
                    <a:cubicBezTo>
                      <a:pt x="2991" y="442"/>
                      <a:pt x="2507" y="0"/>
                      <a:pt x="20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9" name="Google Shape;802;p16"/>
              <p:cNvSpPr/>
              <p:nvPr/>
            </p:nvSpPr>
            <p:spPr>
              <a:xfrm>
                <a:off x="1161619" y="1546159"/>
                <a:ext cx="146213" cy="1968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82" h="21600" fill="norm" stroke="1" extrusionOk="0">
                    <a:moveTo>
                      <a:pt x="1460" y="0"/>
                    </a:moveTo>
                    <a:cubicBezTo>
                      <a:pt x="718" y="0"/>
                      <a:pt x="0" y="410"/>
                      <a:pt x="0" y="1193"/>
                    </a:cubicBezTo>
                    <a:cubicBezTo>
                      <a:pt x="1298" y="9812"/>
                      <a:pt x="9131" y="16810"/>
                      <a:pt x="18494" y="21422"/>
                    </a:cubicBezTo>
                    <a:cubicBezTo>
                      <a:pt x="18796" y="21547"/>
                      <a:pt x="19074" y="21600"/>
                      <a:pt x="19352" y="21600"/>
                    </a:cubicBezTo>
                    <a:cubicBezTo>
                      <a:pt x="20742" y="21600"/>
                      <a:pt x="21600" y="20086"/>
                      <a:pt x="20070" y="19428"/>
                    </a:cubicBezTo>
                    <a:cubicBezTo>
                      <a:pt x="11727" y="15421"/>
                      <a:pt x="4427" y="9010"/>
                      <a:pt x="3129" y="1193"/>
                    </a:cubicBezTo>
                    <a:cubicBezTo>
                      <a:pt x="2990" y="410"/>
                      <a:pt x="2225" y="0"/>
                      <a:pt x="14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50" name="Google Shape;803;p16"/>
              <p:cNvSpPr/>
              <p:nvPr/>
            </p:nvSpPr>
            <p:spPr>
              <a:xfrm>
                <a:off x="1384260" y="1763284"/>
                <a:ext cx="82112" cy="2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697" y="0"/>
                    </a:moveTo>
                    <a:lnTo>
                      <a:pt x="2860" y="3027"/>
                    </a:lnTo>
                    <a:cubicBezTo>
                      <a:pt x="939" y="3027"/>
                      <a:pt x="0" y="7704"/>
                      <a:pt x="0" y="12382"/>
                    </a:cubicBezTo>
                    <a:cubicBezTo>
                      <a:pt x="0" y="17060"/>
                      <a:pt x="939" y="21600"/>
                      <a:pt x="2860" y="21600"/>
                    </a:cubicBezTo>
                    <a:lnTo>
                      <a:pt x="18697" y="18573"/>
                    </a:lnTo>
                    <a:cubicBezTo>
                      <a:pt x="20149" y="17060"/>
                      <a:pt x="21088" y="13896"/>
                      <a:pt x="21600" y="9218"/>
                    </a:cubicBezTo>
                    <a:cubicBezTo>
                      <a:pt x="21600" y="3027"/>
                      <a:pt x="20149" y="0"/>
                      <a:pt x="186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51" name="Google Shape;804;p16"/>
              <p:cNvSpPr/>
              <p:nvPr/>
            </p:nvSpPr>
            <p:spPr>
              <a:xfrm>
                <a:off x="489245" y="1427048"/>
                <a:ext cx="149039" cy="2831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58" h="21600" fill="norm" stroke="1" extrusionOk="0">
                    <a:moveTo>
                      <a:pt x="1782" y="0"/>
                    </a:moveTo>
                    <a:cubicBezTo>
                      <a:pt x="1047" y="0"/>
                      <a:pt x="247" y="248"/>
                      <a:pt x="139" y="730"/>
                    </a:cubicBezTo>
                    <a:cubicBezTo>
                      <a:pt x="-1072" y="8949"/>
                      <a:pt x="5717" y="16884"/>
                      <a:pt x="17631" y="21476"/>
                    </a:cubicBezTo>
                    <a:cubicBezTo>
                      <a:pt x="17912" y="21563"/>
                      <a:pt x="18171" y="21600"/>
                      <a:pt x="18431" y="21600"/>
                    </a:cubicBezTo>
                    <a:cubicBezTo>
                      <a:pt x="19728" y="21600"/>
                      <a:pt x="20528" y="20548"/>
                      <a:pt x="19101" y="20077"/>
                    </a:cubicBezTo>
                    <a:cubicBezTo>
                      <a:pt x="8160" y="15770"/>
                      <a:pt x="1847" y="8392"/>
                      <a:pt x="3058" y="730"/>
                    </a:cubicBezTo>
                    <a:cubicBezTo>
                      <a:pt x="3166" y="248"/>
                      <a:pt x="2496" y="0"/>
                      <a:pt x="17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52" name="Google Shape;805;p16"/>
              <p:cNvSpPr/>
              <p:nvPr/>
            </p:nvSpPr>
            <p:spPr>
              <a:xfrm>
                <a:off x="716432" y="1775291"/>
                <a:ext cx="74875" cy="32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5" h="21600" fill="norm" stroke="1" extrusionOk="0">
                    <a:moveTo>
                      <a:pt x="3313" y="0"/>
                    </a:moveTo>
                    <a:cubicBezTo>
                      <a:pt x="2123" y="0"/>
                      <a:pt x="888" y="1188"/>
                      <a:pt x="522" y="2916"/>
                    </a:cubicBezTo>
                    <a:cubicBezTo>
                      <a:pt x="-485" y="6588"/>
                      <a:pt x="18" y="11448"/>
                      <a:pt x="1574" y="13824"/>
                    </a:cubicBezTo>
                    <a:cubicBezTo>
                      <a:pt x="5098" y="18900"/>
                      <a:pt x="9171" y="21600"/>
                      <a:pt x="13335" y="21600"/>
                    </a:cubicBezTo>
                    <a:cubicBezTo>
                      <a:pt x="15212" y="21600"/>
                      <a:pt x="17134" y="21060"/>
                      <a:pt x="19056" y="19872"/>
                    </a:cubicBezTo>
                    <a:cubicBezTo>
                      <a:pt x="20612" y="18684"/>
                      <a:pt x="21115" y="15012"/>
                      <a:pt x="21115" y="11448"/>
                    </a:cubicBezTo>
                    <a:cubicBezTo>
                      <a:pt x="20703" y="8424"/>
                      <a:pt x="19239" y="6264"/>
                      <a:pt x="17866" y="6264"/>
                    </a:cubicBezTo>
                    <a:cubicBezTo>
                      <a:pt x="17546" y="6264"/>
                      <a:pt x="17271" y="6372"/>
                      <a:pt x="16996" y="6588"/>
                    </a:cubicBezTo>
                    <a:lnTo>
                      <a:pt x="10818" y="6588"/>
                    </a:lnTo>
                    <a:cubicBezTo>
                      <a:pt x="9812" y="5400"/>
                      <a:pt x="8256" y="5400"/>
                      <a:pt x="7203" y="4104"/>
                    </a:cubicBezTo>
                    <a:lnTo>
                      <a:pt x="6196" y="2916"/>
                    </a:lnTo>
                    <a:lnTo>
                      <a:pt x="4640" y="540"/>
                    </a:lnTo>
                    <a:cubicBezTo>
                      <a:pt x="4229" y="216"/>
                      <a:pt x="3771" y="0"/>
                      <a:pt x="33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53" name="Google Shape;806;p16"/>
              <p:cNvSpPr/>
              <p:nvPr/>
            </p:nvSpPr>
            <p:spPr>
              <a:xfrm>
                <a:off x="67699" y="1005296"/>
                <a:ext cx="135646" cy="3219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98" h="21600" fill="norm" stroke="1" extrusionOk="0">
                    <a:moveTo>
                      <a:pt x="18382" y="0"/>
                    </a:moveTo>
                    <a:cubicBezTo>
                      <a:pt x="18193" y="0"/>
                      <a:pt x="17980" y="22"/>
                      <a:pt x="17743" y="54"/>
                    </a:cubicBezTo>
                    <a:cubicBezTo>
                      <a:pt x="9477" y="1285"/>
                      <a:pt x="4432" y="4954"/>
                      <a:pt x="2040" y="8623"/>
                    </a:cubicBezTo>
                    <a:cubicBezTo>
                      <a:pt x="-1157" y="12781"/>
                      <a:pt x="-636" y="17310"/>
                      <a:pt x="3888" y="21350"/>
                    </a:cubicBezTo>
                    <a:cubicBezTo>
                      <a:pt x="4196" y="21535"/>
                      <a:pt x="4598" y="21600"/>
                      <a:pt x="4977" y="21600"/>
                    </a:cubicBezTo>
                    <a:cubicBezTo>
                      <a:pt x="5972" y="21600"/>
                      <a:pt x="6943" y="21143"/>
                      <a:pt x="6564" y="20620"/>
                    </a:cubicBezTo>
                    <a:cubicBezTo>
                      <a:pt x="2561" y="17071"/>
                      <a:pt x="2040" y="12912"/>
                      <a:pt x="4954" y="9232"/>
                    </a:cubicBezTo>
                    <a:cubicBezTo>
                      <a:pt x="7085" y="6053"/>
                      <a:pt x="11088" y="2504"/>
                      <a:pt x="18548" y="1404"/>
                    </a:cubicBezTo>
                    <a:cubicBezTo>
                      <a:pt x="20443" y="1187"/>
                      <a:pt x="20017" y="0"/>
                      <a:pt x="183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54" name="Google Shape;807;p16"/>
              <p:cNvSpPr/>
              <p:nvPr/>
            </p:nvSpPr>
            <p:spPr>
              <a:xfrm>
                <a:off x="152355" y="1415364"/>
                <a:ext cx="89207" cy="5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50" h="21600" fill="norm" stroke="1" extrusionOk="0">
                    <a:moveTo>
                      <a:pt x="2684" y="0"/>
                    </a:moveTo>
                    <a:cubicBezTo>
                      <a:pt x="1144" y="0"/>
                      <a:pt x="-396" y="2048"/>
                      <a:pt x="92" y="5400"/>
                    </a:cubicBezTo>
                    <a:cubicBezTo>
                      <a:pt x="2534" y="15145"/>
                      <a:pt x="8432" y="21600"/>
                      <a:pt x="14668" y="21600"/>
                    </a:cubicBezTo>
                    <a:cubicBezTo>
                      <a:pt x="16020" y="21600"/>
                      <a:pt x="17335" y="21352"/>
                      <a:pt x="18687" y="20731"/>
                    </a:cubicBezTo>
                    <a:cubicBezTo>
                      <a:pt x="20791" y="20048"/>
                      <a:pt x="21204" y="15828"/>
                      <a:pt x="19927" y="13717"/>
                    </a:cubicBezTo>
                    <a:cubicBezTo>
                      <a:pt x="19589" y="12041"/>
                      <a:pt x="18687" y="10800"/>
                      <a:pt x="17673" y="10800"/>
                    </a:cubicBezTo>
                    <a:cubicBezTo>
                      <a:pt x="17447" y="10800"/>
                      <a:pt x="17222" y="10800"/>
                      <a:pt x="16997" y="10924"/>
                    </a:cubicBezTo>
                    <a:cubicBezTo>
                      <a:pt x="16546" y="10924"/>
                      <a:pt x="16133" y="10924"/>
                      <a:pt x="15719" y="11669"/>
                    </a:cubicBezTo>
                    <a:lnTo>
                      <a:pt x="11512" y="11669"/>
                    </a:lnTo>
                    <a:lnTo>
                      <a:pt x="10235" y="10924"/>
                    </a:lnTo>
                    <a:lnTo>
                      <a:pt x="9822" y="10924"/>
                    </a:lnTo>
                    <a:cubicBezTo>
                      <a:pt x="9371" y="10241"/>
                      <a:pt x="8545" y="9559"/>
                      <a:pt x="8131" y="8876"/>
                    </a:cubicBezTo>
                    <a:lnTo>
                      <a:pt x="7681" y="8876"/>
                    </a:lnTo>
                    <a:cubicBezTo>
                      <a:pt x="7267" y="8876"/>
                      <a:pt x="7267" y="8131"/>
                      <a:pt x="6854" y="7448"/>
                    </a:cubicBezTo>
                    <a:lnTo>
                      <a:pt x="5990" y="6083"/>
                    </a:lnTo>
                    <a:lnTo>
                      <a:pt x="5990" y="5400"/>
                    </a:lnTo>
                    <a:lnTo>
                      <a:pt x="5164" y="3972"/>
                    </a:lnTo>
                    <a:cubicBezTo>
                      <a:pt x="5164" y="3972"/>
                      <a:pt x="5164" y="3290"/>
                      <a:pt x="5164" y="3290"/>
                    </a:cubicBezTo>
                    <a:cubicBezTo>
                      <a:pt x="4826" y="993"/>
                      <a:pt x="3774" y="0"/>
                      <a:pt x="26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55" name="Google Shape;808;p16"/>
              <p:cNvSpPr/>
              <p:nvPr/>
            </p:nvSpPr>
            <p:spPr>
              <a:xfrm>
                <a:off x="957254" y="2093351"/>
                <a:ext cx="34810" cy="104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83" h="21600" fill="norm" stroke="1" extrusionOk="0">
                    <a:moveTo>
                      <a:pt x="12400" y="0"/>
                    </a:moveTo>
                    <a:cubicBezTo>
                      <a:pt x="10310" y="0"/>
                      <a:pt x="8481" y="438"/>
                      <a:pt x="7871" y="1146"/>
                    </a:cubicBezTo>
                    <a:cubicBezTo>
                      <a:pt x="32" y="6841"/>
                      <a:pt x="-1971" y="13647"/>
                      <a:pt x="1948" y="20117"/>
                    </a:cubicBezTo>
                    <a:cubicBezTo>
                      <a:pt x="3168" y="21162"/>
                      <a:pt x="5432" y="21600"/>
                      <a:pt x="7610" y="21600"/>
                    </a:cubicBezTo>
                    <a:cubicBezTo>
                      <a:pt x="11006" y="21600"/>
                      <a:pt x="14316" y="20555"/>
                      <a:pt x="13706" y="18972"/>
                    </a:cubicBezTo>
                    <a:cubicBezTo>
                      <a:pt x="9787" y="13647"/>
                      <a:pt x="11790" y="8357"/>
                      <a:pt x="17626" y="3437"/>
                    </a:cubicBezTo>
                    <a:cubicBezTo>
                      <a:pt x="19629" y="2291"/>
                      <a:pt x="18671" y="775"/>
                      <a:pt x="15710" y="404"/>
                    </a:cubicBezTo>
                    <a:cubicBezTo>
                      <a:pt x="14664" y="135"/>
                      <a:pt x="13532" y="0"/>
                      <a:pt x="12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56" name="Google Shape;809;p16"/>
              <p:cNvSpPr/>
              <p:nvPr/>
            </p:nvSpPr>
            <p:spPr>
              <a:xfrm>
                <a:off x="1618893" y="2193313"/>
                <a:ext cx="32126" cy="1142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05" h="21600" fill="norm" stroke="1" extrusionOk="0">
                    <a:moveTo>
                      <a:pt x="12683" y="0"/>
                    </a:moveTo>
                    <a:cubicBezTo>
                      <a:pt x="10091" y="0"/>
                      <a:pt x="7787" y="614"/>
                      <a:pt x="6827" y="1473"/>
                    </a:cubicBezTo>
                    <a:cubicBezTo>
                      <a:pt x="-661" y="7670"/>
                      <a:pt x="-1813" y="13899"/>
                      <a:pt x="2507" y="20097"/>
                    </a:cubicBezTo>
                    <a:cubicBezTo>
                      <a:pt x="3371" y="21170"/>
                      <a:pt x="5483" y="21600"/>
                      <a:pt x="7883" y="21600"/>
                    </a:cubicBezTo>
                    <a:cubicBezTo>
                      <a:pt x="8555" y="21600"/>
                      <a:pt x="9323" y="21569"/>
                      <a:pt x="10091" y="21477"/>
                    </a:cubicBezTo>
                    <a:cubicBezTo>
                      <a:pt x="13355" y="21477"/>
                      <a:pt x="15467" y="20097"/>
                      <a:pt x="14411" y="19053"/>
                    </a:cubicBezTo>
                    <a:cubicBezTo>
                      <a:pt x="11147" y="13561"/>
                      <a:pt x="12299" y="8039"/>
                      <a:pt x="18731" y="2516"/>
                    </a:cubicBezTo>
                    <a:cubicBezTo>
                      <a:pt x="19787" y="1473"/>
                      <a:pt x="17675" y="430"/>
                      <a:pt x="14411" y="92"/>
                    </a:cubicBezTo>
                    <a:cubicBezTo>
                      <a:pt x="13835" y="31"/>
                      <a:pt x="13259" y="0"/>
                      <a:pt x="126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57" name="Google Shape;810;p16"/>
              <p:cNvSpPr/>
              <p:nvPr/>
            </p:nvSpPr>
            <p:spPr>
              <a:xfrm>
                <a:off x="2259280" y="2011240"/>
                <a:ext cx="40846" cy="1046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55" h="21600" fill="norm" stroke="1" extrusionOk="0">
                    <a:moveTo>
                      <a:pt x="13255" y="0"/>
                    </a:moveTo>
                    <a:cubicBezTo>
                      <a:pt x="11486" y="0"/>
                      <a:pt x="9938" y="435"/>
                      <a:pt x="9422" y="1172"/>
                    </a:cubicBezTo>
                    <a:cubicBezTo>
                      <a:pt x="280" y="6430"/>
                      <a:pt x="-2226" y="13596"/>
                      <a:pt x="1976" y="19993"/>
                    </a:cubicBezTo>
                    <a:cubicBezTo>
                      <a:pt x="2640" y="20897"/>
                      <a:pt x="4999" y="21600"/>
                      <a:pt x="7210" y="21600"/>
                    </a:cubicBezTo>
                    <a:cubicBezTo>
                      <a:pt x="7652" y="21600"/>
                      <a:pt x="8169" y="21567"/>
                      <a:pt x="8537" y="21500"/>
                    </a:cubicBezTo>
                    <a:cubicBezTo>
                      <a:pt x="11044" y="21098"/>
                      <a:pt x="12739" y="19993"/>
                      <a:pt x="11855" y="18854"/>
                    </a:cubicBezTo>
                    <a:cubicBezTo>
                      <a:pt x="8537" y="13596"/>
                      <a:pt x="10233" y="7937"/>
                      <a:pt x="17678" y="3416"/>
                    </a:cubicBezTo>
                    <a:cubicBezTo>
                      <a:pt x="19374" y="2277"/>
                      <a:pt x="18489" y="1172"/>
                      <a:pt x="16057" y="402"/>
                    </a:cubicBezTo>
                    <a:cubicBezTo>
                      <a:pt x="15172" y="134"/>
                      <a:pt x="14140" y="0"/>
                      <a:pt x="13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58" name="Google Shape;811;p16"/>
              <p:cNvSpPr/>
              <p:nvPr/>
            </p:nvSpPr>
            <p:spPr>
              <a:xfrm>
                <a:off x="2030603" y="2598190"/>
                <a:ext cx="40294" cy="102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86" h="21600" fill="norm" stroke="1" extrusionOk="0">
                    <a:moveTo>
                      <a:pt x="14835" y="0"/>
                    </a:moveTo>
                    <a:cubicBezTo>
                      <a:pt x="12760" y="0"/>
                      <a:pt x="10761" y="341"/>
                      <a:pt x="10069" y="887"/>
                    </a:cubicBezTo>
                    <a:cubicBezTo>
                      <a:pt x="615" y="6654"/>
                      <a:pt x="-1999" y="13547"/>
                      <a:pt x="1460" y="20099"/>
                    </a:cubicBezTo>
                    <a:cubicBezTo>
                      <a:pt x="2152" y="21156"/>
                      <a:pt x="4074" y="21600"/>
                      <a:pt x="5995" y="21600"/>
                    </a:cubicBezTo>
                    <a:cubicBezTo>
                      <a:pt x="8993" y="21600"/>
                      <a:pt x="11991" y="20542"/>
                      <a:pt x="10992" y="18938"/>
                    </a:cubicBezTo>
                    <a:cubicBezTo>
                      <a:pt x="8378" y="13547"/>
                      <a:pt x="10992" y="7814"/>
                      <a:pt x="18755" y="3208"/>
                    </a:cubicBezTo>
                    <a:cubicBezTo>
                      <a:pt x="19601" y="2047"/>
                      <a:pt x="18755" y="887"/>
                      <a:pt x="16987" y="136"/>
                    </a:cubicBezTo>
                    <a:cubicBezTo>
                      <a:pt x="16296" y="34"/>
                      <a:pt x="15527" y="0"/>
                      <a:pt x="148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59" name="Google Shape;812;p16"/>
              <p:cNvSpPr/>
              <p:nvPr/>
            </p:nvSpPr>
            <p:spPr>
              <a:xfrm>
                <a:off x="1278169" y="2640706"/>
                <a:ext cx="42222" cy="1122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47" h="21600" fill="norm" stroke="1" extrusionOk="0">
                    <a:moveTo>
                      <a:pt x="13600" y="0"/>
                    </a:moveTo>
                    <a:cubicBezTo>
                      <a:pt x="12103" y="0"/>
                      <a:pt x="10749" y="375"/>
                      <a:pt x="9751" y="1061"/>
                    </a:cubicBezTo>
                    <a:cubicBezTo>
                      <a:pt x="911" y="6680"/>
                      <a:pt x="-2297" y="13703"/>
                      <a:pt x="1695" y="20383"/>
                    </a:cubicBezTo>
                    <a:cubicBezTo>
                      <a:pt x="2693" y="21225"/>
                      <a:pt x="4547" y="21600"/>
                      <a:pt x="6471" y="21600"/>
                    </a:cubicBezTo>
                    <a:cubicBezTo>
                      <a:pt x="9180" y="21600"/>
                      <a:pt x="11818" y="20788"/>
                      <a:pt x="11319" y="19321"/>
                    </a:cubicBezTo>
                    <a:cubicBezTo>
                      <a:pt x="7327" y="13703"/>
                      <a:pt x="9751" y="7741"/>
                      <a:pt x="17735" y="3184"/>
                    </a:cubicBezTo>
                    <a:cubicBezTo>
                      <a:pt x="19303" y="2123"/>
                      <a:pt x="18519" y="718"/>
                      <a:pt x="16095" y="375"/>
                    </a:cubicBezTo>
                    <a:cubicBezTo>
                      <a:pt x="15311" y="125"/>
                      <a:pt x="14455" y="0"/>
                      <a:pt x="13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60" name="Google Shape;813;p16"/>
              <p:cNvSpPr/>
              <p:nvPr/>
            </p:nvSpPr>
            <p:spPr>
              <a:xfrm>
                <a:off x="1635950" y="3004365"/>
                <a:ext cx="32942" cy="1166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9" h="21600" fill="norm" stroke="1" extrusionOk="0">
                    <a:moveTo>
                      <a:pt x="12855" y="0"/>
                    </a:moveTo>
                    <a:cubicBezTo>
                      <a:pt x="9904" y="0"/>
                      <a:pt x="6954" y="481"/>
                      <a:pt x="5900" y="1592"/>
                    </a:cubicBezTo>
                    <a:cubicBezTo>
                      <a:pt x="2423" y="5317"/>
                      <a:pt x="0" y="9373"/>
                      <a:pt x="0" y="13068"/>
                    </a:cubicBezTo>
                    <a:cubicBezTo>
                      <a:pt x="0" y="16102"/>
                      <a:pt x="0" y="20849"/>
                      <a:pt x="11906" y="21510"/>
                    </a:cubicBezTo>
                    <a:cubicBezTo>
                      <a:pt x="12539" y="21570"/>
                      <a:pt x="13171" y="21600"/>
                      <a:pt x="13803" y="21600"/>
                    </a:cubicBezTo>
                    <a:cubicBezTo>
                      <a:pt x="16964" y="21600"/>
                      <a:pt x="20336" y="20999"/>
                      <a:pt x="21389" y="20158"/>
                    </a:cubicBezTo>
                    <a:cubicBezTo>
                      <a:pt x="21389" y="18806"/>
                      <a:pt x="17807" y="17815"/>
                      <a:pt x="14224" y="17815"/>
                    </a:cubicBezTo>
                    <a:lnTo>
                      <a:pt x="14224" y="17454"/>
                    </a:lnTo>
                    <a:cubicBezTo>
                      <a:pt x="14224" y="17124"/>
                      <a:pt x="14224" y="16793"/>
                      <a:pt x="14224" y="16463"/>
                    </a:cubicBezTo>
                    <a:cubicBezTo>
                      <a:pt x="13065" y="15111"/>
                      <a:pt x="13065" y="13399"/>
                      <a:pt x="14224" y="11716"/>
                    </a:cubicBezTo>
                    <a:cubicBezTo>
                      <a:pt x="14224" y="8682"/>
                      <a:pt x="16648" y="5648"/>
                      <a:pt x="20125" y="2614"/>
                    </a:cubicBezTo>
                    <a:cubicBezTo>
                      <a:pt x="21600" y="1021"/>
                      <a:pt x="17175" y="0"/>
                      <a:pt x="128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862" name="Google Shape;814;p16"/>
            <p:cNvSpPr/>
            <p:nvPr/>
          </p:nvSpPr>
          <p:spPr>
            <a:xfrm>
              <a:off x="2893867" y="593441"/>
              <a:ext cx="54867" cy="143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18" h="21600" fill="norm" stroke="1" extrusionOk="0">
                  <a:moveTo>
                    <a:pt x="3803" y="0"/>
                  </a:moveTo>
                  <a:cubicBezTo>
                    <a:pt x="2841" y="0"/>
                    <a:pt x="1937" y="195"/>
                    <a:pt x="976" y="611"/>
                  </a:cubicBezTo>
                  <a:cubicBezTo>
                    <a:pt x="-325" y="1148"/>
                    <a:pt x="-325" y="2248"/>
                    <a:pt x="976" y="2810"/>
                  </a:cubicBezTo>
                  <a:cubicBezTo>
                    <a:pt x="9853" y="7477"/>
                    <a:pt x="13020" y="13512"/>
                    <a:pt x="10475" y="19572"/>
                  </a:cubicBezTo>
                  <a:cubicBezTo>
                    <a:pt x="10079" y="20745"/>
                    <a:pt x="12567" y="21600"/>
                    <a:pt x="14829" y="21600"/>
                  </a:cubicBezTo>
                  <a:cubicBezTo>
                    <a:pt x="16243" y="21600"/>
                    <a:pt x="17600" y="21258"/>
                    <a:pt x="18109" y="20378"/>
                  </a:cubicBezTo>
                  <a:cubicBezTo>
                    <a:pt x="21275" y="13243"/>
                    <a:pt x="16865" y="6109"/>
                    <a:pt x="6687" y="611"/>
                  </a:cubicBezTo>
                  <a:cubicBezTo>
                    <a:pt x="5725" y="195"/>
                    <a:pt x="4764" y="0"/>
                    <a:pt x="380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870" name="Google Shape;815;p16"/>
          <p:cNvGrpSpPr/>
          <p:nvPr/>
        </p:nvGrpSpPr>
        <p:grpSpPr>
          <a:xfrm>
            <a:off x="7721586" y="4298454"/>
            <a:ext cx="2314711" cy="1145609"/>
            <a:chOff x="0" y="0"/>
            <a:chExt cx="2314709" cy="1145607"/>
          </a:xfrm>
        </p:grpSpPr>
        <p:sp>
          <p:nvSpPr>
            <p:cNvPr id="864" name="Google Shape;816;p16"/>
            <p:cNvSpPr/>
            <p:nvPr/>
          </p:nvSpPr>
          <p:spPr>
            <a:xfrm>
              <a:off x="-1" y="0"/>
              <a:ext cx="2314711" cy="1145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65" name="Google Shape;817;p16"/>
            <p:cNvSpPr/>
            <p:nvPr/>
          </p:nvSpPr>
          <p:spPr>
            <a:xfrm>
              <a:off x="1124358" y="153312"/>
              <a:ext cx="137759" cy="86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66" name="Google Shape;818;p16"/>
            <p:cNvSpPr/>
            <p:nvPr/>
          </p:nvSpPr>
          <p:spPr>
            <a:xfrm>
              <a:off x="737814" y="165449"/>
              <a:ext cx="261947" cy="33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67" name="Google Shape;819;p16"/>
            <p:cNvSpPr/>
            <p:nvPr/>
          </p:nvSpPr>
          <p:spPr>
            <a:xfrm>
              <a:off x="1906165" y="278714"/>
              <a:ext cx="230502" cy="468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68" name="Google Shape;820;p16"/>
            <p:cNvSpPr/>
            <p:nvPr/>
          </p:nvSpPr>
          <p:spPr>
            <a:xfrm>
              <a:off x="146674" y="583315"/>
              <a:ext cx="208412" cy="18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69" name="Google Shape;821;p16"/>
            <p:cNvSpPr/>
            <p:nvPr/>
          </p:nvSpPr>
          <p:spPr>
            <a:xfrm>
              <a:off x="1463005" y="88590"/>
              <a:ext cx="304876" cy="135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8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_1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23;p17"/>
          <p:cNvSpPr/>
          <p:nvPr/>
        </p:nvSpPr>
        <p:spPr>
          <a:xfrm>
            <a:off x="-2575" y="-6426"/>
            <a:ext cx="9146700" cy="5149802"/>
          </a:xfrm>
          <a:prstGeom prst="rect">
            <a:avLst/>
          </a:prstGeom>
          <a:gradFill>
            <a:gsLst>
              <a:gs pos="0">
                <a:srgbClr val="FFF7CB">
                  <a:alpha val="52156"/>
                </a:srgbClr>
              </a:gs>
              <a:gs pos="50000">
                <a:srgbClr val="CCEBEF">
                  <a:alpha val="55294"/>
                </a:srgbClr>
              </a:gs>
              <a:gs pos="100000">
                <a:srgbClr val="599FA8">
                  <a:alpha val="7019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7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80" name="Google Shape;825;p17"/>
          <p:cNvSpPr/>
          <p:nvPr/>
        </p:nvSpPr>
        <p:spPr>
          <a:xfrm flipH="1">
            <a:off x="6565048" y="222964"/>
            <a:ext cx="67361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81" name="Google Shape;826;p17"/>
          <p:cNvSpPr/>
          <p:nvPr/>
        </p:nvSpPr>
        <p:spPr>
          <a:xfrm flipH="1">
            <a:off x="4896153" y="4795727"/>
            <a:ext cx="54189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82" name="Google Shape;827;p17"/>
          <p:cNvSpPr/>
          <p:nvPr/>
        </p:nvSpPr>
        <p:spPr>
          <a:xfrm flipH="1">
            <a:off x="2623841" y="214553"/>
            <a:ext cx="84283" cy="87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83" name="Google Shape;828;p17"/>
          <p:cNvSpPr/>
          <p:nvPr/>
        </p:nvSpPr>
        <p:spPr>
          <a:xfrm flipH="1">
            <a:off x="362717" y="2617351"/>
            <a:ext cx="132474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84" name="Google Shape;829;p17"/>
          <p:cNvSpPr/>
          <p:nvPr/>
        </p:nvSpPr>
        <p:spPr>
          <a:xfrm flipH="1">
            <a:off x="384933" y="1097973"/>
            <a:ext cx="87924" cy="85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85" name="Google Shape;830;p17"/>
          <p:cNvSpPr/>
          <p:nvPr/>
        </p:nvSpPr>
        <p:spPr>
          <a:xfrm flipH="1">
            <a:off x="8618901" y="3539825"/>
            <a:ext cx="68647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86" name="Google Shape;831;p17"/>
          <p:cNvSpPr/>
          <p:nvPr/>
        </p:nvSpPr>
        <p:spPr>
          <a:xfrm flipH="1">
            <a:off x="2127216" y="4851187"/>
            <a:ext cx="39731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912" name="Google Shape;832;p17"/>
          <p:cNvGrpSpPr/>
          <p:nvPr/>
        </p:nvGrpSpPr>
        <p:grpSpPr>
          <a:xfrm>
            <a:off x="7027615" y="-1194381"/>
            <a:ext cx="3455884" cy="2394145"/>
            <a:chOff x="0" y="0"/>
            <a:chExt cx="3455882" cy="2394144"/>
          </a:xfrm>
        </p:grpSpPr>
        <p:sp>
          <p:nvSpPr>
            <p:cNvPr id="887" name="Google Shape;833;p17"/>
            <p:cNvSpPr/>
            <p:nvPr/>
          </p:nvSpPr>
          <p:spPr>
            <a:xfrm rot="788734">
              <a:off x="154790" y="335190"/>
              <a:ext cx="3146303" cy="1723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6" h="21600" fill="norm" stroke="1" extrusionOk="0">
                  <a:moveTo>
                    <a:pt x="6361" y="0"/>
                  </a:moveTo>
                  <a:cubicBezTo>
                    <a:pt x="6248" y="0"/>
                    <a:pt x="6130" y="8"/>
                    <a:pt x="6009" y="25"/>
                  </a:cubicBezTo>
                  <a:cubicBezTo>
                    <a:pt x="2450" y="518"/>
                    <a:pt x="2659" y="8102"/>
                    <a:pt x="2692" y="8939"/>
                  </a:cubicBezTo>
                  <a:cubicBezTo>
                    <a:pt x="2368" y="8633"/>
                    <a:pt x="2060" y="8496"/>
                    <a:pt x="1776" y="8496"/>
                  </a:cubicBezTo>
                  <a:cubicBezTo>
                    <a:pt x="199" y="8496"/>
                    <a:pt x="-635" y="12704"/>
                    <a:pt x="580" y="15212"/>
                  </a:cubicBezTo>
                  <a:cubicBezTo>
                    <a:pt x="1188" y="16450"/>
                    <a:pt x="1817" y="16819"/>
                    <a:pt x="2349" y="16819"/>
                  </a:cubicBezTo>
                  <a:cubicBezTo>
                    <a:pt x="3128" y="16819"/>
                    <a:pt x="3700" y="16031"/>
                    <a:pt x="3700" y="16031"/>
                  </a:cubicBezTo>
                  <a:cubicBezTo>
                    <a:pt x="3700" y="16031"/>
                    <a:pt x="3894" y="19046"/>
                    <a:pt x="5855" y="19418"/>
                  </a:cubicBezTo>
                  <a:cubicBezTo>
                    <a:pt x="5996" y="19446"/>
                    <a:pt x="6130" y="19460"/>
                    <a:pt x="6255" y="19460"/>
                  </a:cubicBezTo>
                  <a:cubicBezTo>
                    <a:pt x="7853" y="19460"/>
                    <a:pt x="8134" y="17316"/>
                    <a:pt x="8135" y="17314"/>
                  </a:cubicBezTo>
                  <a:cubicBezTo>
                    <a:pt x="8135" y="17316"/>
                    <a:pt x="8038" y="19493"/>
                    <a:pt x="9632" y="20516"/>
                  </a:cubicBezTo>
                  <a:cubicBezTo>
                    <a:pt x="9825" y="20638"/>
                    <a:pt x="10002" y="20691"/>
                    <a:pt x="10165" y="20691"/>
                  </a:cubicBezTo>
                  <a:cubicBezTo>
                    <a:pt x="11338" y="20691"/>
                    <a:pt x="11748" y="17892"/>
                    <a:pt x="11748" y="17892"/>
                  </a:cubicBezTo>
                  <a:cubicBezTo>
                    <a:pt x="11748" y="17892"/>
                    <a:pt x="11652" y="20628"/>
                    <a:pt x="13941" y="21464"/>
                  </a:cubicBezTo>
                  <a:cubicBezTo>
                    <a:pt x="14196" y="21559"/>
                    <a:pt x="14426" y="21600"/>
                    <a:pt x="14634" y="21600"/>
                  </a:cubicBezTo>
                  <a:cubicBezTo>
                    <a:pt x="16292" y="21600"/>
                    <a:pt x="16559" y="18971"/>
                    <a:pt x="16559" y="18971"/>
                  </a:cubicBezTo>
                  <a:cubicBezTo>
                    <a:pt x="16983" y="19926"/>
                    <a:pt x="17854" y="20610"/>
                    <a:pt x="18654" y="20610"/>
                  </a:cubicBezTo>
                  <a:cubicBezTo>
                    <a:pt x="19350" y="20610"/>
                    <a:pt x="19993" y="20092"/>
                    <a:pt x="20240" y="18786"/>
                  </a:cubicBezTo>
                  <a:cubicBezTo>
                    <a:pt x="20772" y="15975"/>
                    <a:pt x="19970" y="15584"/>
                    <a:pt x="19970" y="15584"/>
                  </a:cubicBezTo>
                  <a:cubicBezTo>
                    <a:pt x="19970" y="15584"/>
                    <a:pt x="20965" y="13667"/>
                    <a:pt x="20134" y="11750"/>
                  </a:cubicBezTo>
                  <a:cubicBezTo>
                    <a:pt x="19819" y="11022"/>
                    <a:pt x="19507" y="10798"/>
                    <a:pt x="19242" y="10798"/>
                  </a:cubicBezTo>
                  <a:cubicBezTo>
                    <a:pt x="18816" y="10798"/>
                    <a:pt x="18511" y="11378"/>
                    <a:pt x="18511" y="11378"/>
                  </a:cubicBezTo>
                  <a:cubicBezTo>
                    <a:pt x="18511" y="11378"/>
                    <a:pt x="19274" y="3524"/>
                    <a:pt x="16395" y="2630"/>
                  </a:cubicBezTo>
                  <a:cubicBezTo>
                    <a:pt x="16215" y="2574"/>
                    <a:pt x="16039" y="2549"/>
                    <a:pt x="15871" y="2549"/>
                  </a:cubicBezTo>
                  <a:cubicBezTo>
                    <a:pt x="13338" y="2549"/>
                    <a:pt x="12115" y="8438"/>
                    <a:pt x="12115" y="8438"/>
                  </a:cubicBezTo>
                  <a:cubicBezTo>
                    <a:pt x="12115" y="8438"/>
                    <a:pt x="12376" y="5069"/>
                    <a:pt x="11149" y="5069"/>
                  </a:cubicBezTo>
                  <a:cubicBezTo>
                    <a:pt x="9922" y="5069"/>
                    <a:pt x="9429" y="7358"/>
                    <a:pt x="9429" y="7358"/>
                  </a:cubicBezTo>
                  <a:cubicBezTo>
                    <a:pt x="9429" y="7358"/>
                    <a:pt x="9765" y="0"/>
                    <a:pt x="6361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88" name="Google Shape;834;p17"/>
            <p:cNvSpPr/>
            <p:nvPr/>
          </p:nvSpPr>
          <p:spPr>
            <a:xfrm rot="788734">
              <a:off x="1653872" y="1364882"/>
              <a:ext cx="182931" cy="14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5" h="21600" fill="norm" stroke="1" extrusionOk="0">
                  <a:moveTo>
                    <a:pt x="1616" y="0"/>
                  </a:moveTo>
                  <a:cubicBezTo>
                    <a:pt x="1205" y="0"/>
                    <a:pt x="795" y="285"/>
                    <a:pt x="604" y="895"/>
                  </a:cubicBezTo>
                  <a:cubicBezTo>
                    <a:pt x="-1053" y="7993"/>
                    <a:pt x="765" y="15763"/>
                    <a:pt x="5223" y="19871"/>
                  </a:cubicBezTo>
                  <a:cubicBezTo>
                    <a:pt x="6778" y="21031"/>
                    <a:pt x="8449" y="21600"/>
                    <a:pt x="10106" y="21600"/>
                  </a:cubicBezTo>
                  <a:cubicBezTo>
                    <a:pt x="13318" y="21600"/>
                    <a:pt x="16441" y="19464"/>
                    <a:pt x="18406" y="15539"/>
                  </a:cubicBezTo>
                  <a:cubicBezTo>
                    <a:pt x="19887" y="12102"/>
                    <a:pt x="20547" y="7993"/>
                    <a:pt x="20224" y="4108"/>
                  </a:cubicBezTo>
                  <a:cubicBezTo>
                    <a:pt x="20136" y="3193"/>
                    <a:pt x="19565" y="2725"/>
                    <a:pt x="19037" y="2725"/>
                  </a:cubicBezTo>
                  <a:cubicBezTo>
                    <a:pt x="18523" y="2725"/>
                    <a:pt x="18069" y="3193"/>
                    <a:pt x="18245" y="4108"/>
                  </a:cubicBezTo>
                  <a:cubicBezTo>
                    <a:pt x="18714" y="11207"/>
                    <a:pt x="15459" y="18753"/>
                    <a:pt x="9989" y="18753"/>
                  </a:cubicBezTo>
                  <a:cubicBezTo>
                    <a:pt x="9828" y="18753"/>
                    <a:pt x="9666" y="18753"/>
                    <a:pt x="9505" y="18732"/>
                  </a:cubicBezTo>
                  <a:cubicBezTo>
                    <a:pt x="3727" y="18285"/>
                    <a:pt x="1088" y="8664"/>
                    <a:pt x="2584" y="1810"/>
                  </a:cubicBezTo>
                  <a:cubicBezTo>
                    <a:pt x="2877" y="692"/>
                    <a:pt x="2261" y="0"/>
                    <a:pt x="161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89" name="Google Shape;835;p17"/>
            <p:cNvSpPr/>
            <p:nvPr/>
          </p:nvSpPr>
          <p:spPr>
            <a:xfrm rot="788734">
              <a:off x="1745862" y="1229345"/>
              <a:ext cx="37683" cy="55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6" h="21600" fill="norm" stroke="1" extrusionOk="0">
                  <a:moveTo>
                    <a:pt x="7095" y="0"/>
                  </a:moveTo>
                  <a:cubicBezTo>
                    <a:pt x="5460" y="0"/>
                    <a:pt x="3897" y="614"/>
                    <a:pt x="3400" y="1740"/>
                  </a:cubicBezTo>
                  <a:cubicBezTo>
                    <a:pt x="984" y="5784"/>
                    <a:pt x="-579" y="9776"/>
                    <a:pt x="203" y="13820"/>
                  </a:cubicBezTo>
                  <a:cubicBezTo>
                    <a:pt x="-579" y="16686"/>
                    <a:pt x="984" y="18990"/>
                    <a:pt x="3400" y="20730"/>
                  </a:cubicBezTo>
                  <a:cubicBezTo>
                    <a:pt x="5034" y="21293"/>
                    <a:pt x="6597" y="21600"/>
                    <a:pt x="8089" y="21600"/>
                  </a:cubicBezTo>
                  <a:cubicBezTo>
                    <a:pt x="9582" y="21600"/>
                    <a:pt x="11003" y="21293"/>
                    <a:pt x="12210" y="20730"/>
                  </a:cubicBezTo>
                  <a:cubicBezTo>
                    <a:pt x="16971" y="17864"/>
                    <a:pt x="20168" y="14383"/>
                    <a:pt x="20168" y="9776"/>
                  </a:cubicBezTo>
                  <a:cubicBezTo>
                    <a:pt x="21021" y="5170"/>
                    <a:pt x="16189" y="1177"/>
                    <a:pt x="9795" y="563"/>
                  </a:cubicBezTo>
                  <a:cubicBezTo>
                    <a:pt x="8942" y="154"/>
                    <a:pt x="8018" y="0"/>
                    <a:pt x="70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90" name="Google Shape;837;p17"/>
            <p:cNvSpPr/>
            <p:nvPr/>
          </p:nvSpPr>
          <p:spPr>
            <a:xfrm rot="788734">
              <a:off x="1819124" y="1248183"/>
              <a:ext cx="42534" cy="61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600" fill="norm" stroke="1" extrusionOk="0">
                  <a:moveTo>
                    <a:pt x="9210" y="0"/>
                  </a:moveTo>
                  <a:cubicBezTo>
                    <a:pt x="7421" y="0"/>
                    <a:pt x="5831" y="975"/>
                    <a:pt x="5168" y="2230"/>
                  </a:cubicBezTo>
                  <a:lnTo>
                    <a:pt x="5168" y="3298"/>
                  </a:lnTo>
                  <a:lnTo>
                    <a:pt x="4439" y="3809"/>
                  </a:lnTo>
                  <a:lnTo>
                    <a:pt x="2982" y="6410"/>
                  </a:lnTo>
                  <a:cubicBezTo>
                    <a:pt x="1458" y="8501"/>
                    <a:pt x="0" y="10591"/>
                    <a:pt x="0" y="12681"/>
                  </a:cubicBezTo>
                  <a:cubicBezTo>
                    <a:pt x="0" y="16351"/>
                    <a:pt x="3710" y="20021"/>
                    <a:pt x="8945" y="21043"/>
                  </a:cubicBezTo>
                  <a:cubicBezTo>
                    <a:pt x="9939" y="21414"/>
                    <a:pt x="10999" y="21600"/>
                    <a:pt x="12059" y="21600"/>
                  </a:cubicBezTo>
                  <a:cubicBezTo>
                    <a:pt x="13914" y="21600"/>
                    <a:pt x="15637" y="20996"/>
                    <a:pt x="17094" y="20021"/>
                  </a:cubicBezTo>
                  <a:cubicBezTo>
                    <a:pt x="19347" y="18441"/>
                    <a:pt x="20805" y="16351"/>
                    <a:pt x="20805" y="14261"/>
                  </a:cubicBezTo>
                  <a:cubicBezTo>
                    <a:pt x="21600" y="12681"/>
                    <a:pt x="21600" y="10591"/>
                    <a:pt x="20076" y="8501"/>
                  </a:cubicBezTo>
                  <a:cubicBezTo>
                    <a:pt x="19347" y="6410"/>
                    <a:pt x="17094" y="4877"/>
                    <a:pt x="14113" y="4320"/>
                  </a:cubicBezTo>
                  <a:cubicBezTo>
                    <a:pt x="14842" y="2230"/>
                    <a:pt x="13384" y="697"/>
                    <a:pt x="10402" y="139"/>
                  </a:cubicBezTo>
                  <a:cubicBezTo>
                    <a:pt x="10005" y="46"/>
                    <a:pt x="9607" y="0"/>
                    <a:pt x="921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91" name="Google Shape;839;p17"/>
            <p:cNvSpPr/>
            <p:nvPr/>
          </p:nvSpPr>
          <p:spPr>
            <a:xfrm rot="788734">
              <a:off x="767411" y="238682"/>
              <a:ext cx="264682" cy="554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600" fill="norm" stroke="1" extrusionOk="0">
                  <a:moveTo>
                    <a:pt x="20234" y="0"/>
                  </a:moveTo>
                  <a:cubicBezTo>
                    <a:pt x="20140" y="0"/>
                    <a:pt x="20045" y="10"/>
                    <a:pt x="19939" y="31"/>
                  </a:cubicBezTo>
                  <a:cubicBezTo>
                    <a:pt x="7974" y="2804"/>
                    <a:pt x="1692" y="9048"/>
                    <a:pt x="268" y="15237"/>
                  </a:cubicBezTo>
                  <a:cubicBezTo>
                    <a:pt x="-90" y="17264"/>
                    <a:pt x="-90" y="19229"/>
                    <a:pt x="268" y="21255"/>
                  </a:cubicBezTo>
                  <a:cubicBezTo>
                    <a:pt x="268" y="21487"/>
                    <a:pt x="658" y="21600"/>
                    <a:pt x="1038" y="21600"/>
                  </a:cubicBezTo>
                  <a:cubicBezTo>
                    <a:pt x="1428" y="21600"/>
                    <a:pt x="1808" y="21487"/>
                    <a:pt x="1808" y="21255"/>
                  </a:cubicBezTo>
                  <a:cubicBezTo>
                    <a:pt x="743" y="14949"/>
                    <a:pt x="2999" y="8128"/>
                    <a:pt x="12592" y="3441"/>
                  </a:cubicBezTo>
                  <a:cubicBezTo>
                    <a:pt x="14964" y="2341"/>
                    <a:pt x="17694" y="1358"/>
                    <a:pt x="20772" y="664"/>
                  </a:cubicBezTo>
                  <a:cubicBezTo>
                    <a:pt x="21510" y="514"/>
                    <a:pt x="20951" y="0"/>
                    <a:pt x="20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92" name="Google Shape;840;p17"/>
            <p:cNvSpPr/>
            <p:nvPr/>
          </p:nvSpPr>
          <p:spPr>
            <a:xfrm rot="788734">
              <a:off x="1535000" y="470631"/>
              <a:ext cx="117373" cy="172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fill="norm" stroke="1" extrusionOk="0">
                  <a:moveTo>
                    <a:pt x="1539" y="0"/>
                  </a:moveTo>
                  <a:cubicBezTo>
                    <a:pt x="173" y="0"/>
                    <a:pt x="-637" y="1520"/>
                    <a:pt x="636" y="2281"/>
                  </a:cubicBezTo>
                  <a:cubicBezTo>
                    <a:pt x="4549" y="4330"/>
                    <a:pt x="7674" y="7123"/>
                    <a:pt x="9480" y="10279"/>
                  </a:cubicBezTo>
                  <a:cubicBezTo>
                    <a:pt x="12351" y="13800"/>
                    <a:pt x="14944" y="17336"/>
                    <a:pt x="17560" y="21055"/>
                  </a:cubicBezTo>
                  <a:cubicBezTo>
                    <a:pt x="17861" y="21435"/>
                    <a:pt x="18324" y="21600"/>
                    <a:pt x="18764" y="21600"/>
                  </a:cubicBezTo>
                  <a:cubicBezTo>
                    <a:pt x="19852" y="21600"/>
                    <a:pt x="20963" y="20724"/>
                    <a:pt x="20431" y="19931"/>
                  </a:cubicBezTo>
                  <a:cubicBezTo>
                    <a:pt x="17814" y="16031"/>
                    <a:pt x="14944" y="12130"/>
                    <a:pt x="11841" y="8412"/>
                  </a:cubicBezTo>
                  <a:cubicBezTo>
                    <a:pt x="9758" y="5255"/>
                    <a:pt x="6355" y="2479"/>
                    <a:pt x="2465" y="248"/>
                  </a:cubicBezTo>
                  <a:cubicBezTo>
                    <a:pt x="2141" y="83"/>
                    <a:pt x="1817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93" name="Google Shape;841;p17"/>
            <p:cNvSpPr/>
            <p:nvPr/>
          </p:nvSpPr>
          <p:spPr>
            <a:xfrm rot="788734">
              <a:off x="249266" y="777979"/>
              <a:ext cx="203435" cy="281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2" h="21600" fill="norm" stroke="1" extrusionOk="0">
                  <a:moveTo>
                    <a:pt x="17924" y="0"/>
                  </a:moveTo>
                  <a:cubicBezTo>
                    <a:pt x="11913" y="0"/>
                    <a:pt x="7092" y="3622"/>
                    <a:pt x="3942" y="7356"/>
                  </a:cubicBezTo>
                  <a:cubicBezTo>
                    <a:pt x="702" y="11465"/>
                    <a:pt x="-1206" y="16476"/>
                    <a:pt x="859" y="21154"/>
                  </a:cubicBezTo>
                  <a:cubicBezTo>
                    <a:pt x="1028" y="21468"/>
                    <a:pt x="1394" y="21600"/>
                    <a:pt x="1760" y="21600"/>
                  </a:cubicBezTo>
                  <a:cubicBezTo>
                    <a:pt x="2348" y="21600"/>
                    <a:pt x="2949" y="21255"/>
                    <a:pt x="2766" y="20697"/>
                  </a:cubicBezTo>
                  <a:cubicBezTo>
                    <a:pt x="859" y="16476"/>
                    <a:pt x="2623" y="12033"/>
                    <a:pt x="5406" y="8380"/>
                  </a:cubicBezTo>
                  <a:cubicBezTo>
                    <a:pt x="8150" y="4981"/>
                    <a:pt x="12541" y="1481"/>
                    <a:pt x="18120" y="1481"/>
                  </a:cubicBezTo>
                  <a:cubicBezTo>
                    <a:pt x="18525" y="1481"/>
                    <a:pt x="18944" y="1502"/>
                    <a:pt x="19362" y="1532"/>
                  </a:cubicBezTo>
                  <a:cubicBezTo>
                    <a:pt x="19401" y="1542"/>
                    <a:pt x="19440" y="1542"/>
                    <a:pt x="19479" y="1542"/>
                  </a:cubicBezTo>
                  <a:cubicBezTo>
                    <a:pt x="20394" y="1542"/>
                    <a:pt x="20355" y="162"/>
                    <a:pt x="19218" y="51"/>
                  </a:cubicBezTo>
                  <a:cubicBezTo>
                    <a:pt x="18787" y="20"/>
                    <a:pt x="18342" y="0"/>
                    <a:pt x="17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94" name="Google Shape;842;p17"/>
            <p:cNvSpPr/>
            <p:nvPr/>
          </p:nvSpPr>
          <p:spPr>
            <a:xfrm rot="788734">
              <a:off x="562122" y="833682"/>
              <a:ext cx="52040" cy="22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5" h="21600" fill="norm" stroke="1" extrusionOk="0">
                  <a:moveTo>
                    <a:pt x="7929" y="0"/>
                  </a:moveTo>
                  <a:cubicBezTo>
                    <a:pt x="6179" y="0"/>
                    <a:pt x="4379" y="511"/>
                    <a:pt x="2629" y="1406"/>
                  </a:cubicBezTo>
                  <a:cubicBezTo>
                    <a:pt x="-1571" y="4090"/>
                    <a:pt x="-421" y="20450"/>
                    <a:pt x="3829" y="20450"/>
                  </a:cubicBezTo>
                  <a:cubicBezTo>
                    <a:pt x="4179" y="20450"/>
                    <a:pt x="4529" y="20322"/>
                    <a:pt x="4879" y="20066"/>
                  </a:cubicBezTo>
                  <a:lnTo>
                    <a:pt x="14979" y="20066"/>
                  </a:lnTo>
                  <a:cubicBezTo>
                    <a:pt x="15579" y="21089"/>
                    <a:pt x="16179" y="21600"/>
                    <a:pt x="16729" y="21600"/>
                  </a:cubicBezTo>
                  <a:cubicBezTo>
                    <a:pt x="17779" y="21600"/>
                    <a:pt x="18779" y="19938"/>
                    <a:pt x="19479" y="17254"/>
                  </a:cubicBezTo>
                  <a:cubicBezTo>
                    <a:pt x="20029" y="14315"/>
                    <a:pt x="19479" y="9969"/>
                    <a:pt x="18379" y="7157"/>
                  </a:cubicBezTo>
                  <a:cubicBezTo>
                    <a:pt x="15279" y="2301"/>
                    <a:pt x="11679" y="0"/>
                    <a:pt x="79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95" name="Google Shape;843;p17"/>
            <p:cNvSpPr/>
            <p:nvPr/>
          </p:nvSpPr>
          <p:spPr>
            <a:xfrm rot="788734">
              <a:off x="239425" y="1153367"/>
              <a:ext cx="159403" cy="131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600" fill="norm" stroke="1" extrusionOk="0">
                  <a:moveTo>
                    <a:pt x="1314" y="0"/>
                  </a:moveTo>
                  <a:cubicBezTo>
                    <a:pt x="481" y="0"/>
                    <a:pt x="-369" y="1065"/>
                    <a:pt x="169" y="2238"/>
                  </a:cubicBezTo>
                  <a:cubicBezTo>
                    <a:pt x="1140" y="5172"/>
                    <a:pt x="2511" y="7845"/>
                    <a:pt x="4072" y="10539"/>
                  </a:cubicBezTo>
                  <a:cubicBezTo>
                    <a:pt x="5634" y="12973"/>
                    <a:pt x="7386" y="15190"/>
                    <a:pt x="9728" y="16885"/>
                  </a:cubicBezTo>
                  <a:cubicBezTo>
                    <a:pt x="11880" y="18362"/>
                    <a:pt x="14222" y="19579"/>
                    <a:pt x="16564" y="20796"/>
                  </a:cubicBezTo>
                  <a:cubicBezTo>
                    <a:pt x="17241" y="21144"/>
                    <a:pt x="18108" y="21600"/>
                    <a:pt x="18958" y="21600"/>
                  </a:cubicBezTo>
                  <a:cubicBezTo>
                    <a:pt x="19340" y="21600"/>
                    <a:pt x="19704" y="21513"/>
                    <a:pt x="20069" y="21296"/>
                  </a:cubicBezTo>
                  <a:cubicBezTo>
                    <a:pt x="21040" y="20557"/>
                    <a:pt x="21231" y="18840"/>
                    <a:pt x="20450" y="17862"/>
                  </a:cubicBezTo>
                  <a:cubicBezTo>
                    <a:pt x="20155" y="17580"/>
                    <a:pt x="19808" y="17449"/>
                    <a:pt x="19496" y="17449"/>
                  </a:cubicBezTo>
                  <a:cubicBezTo>
                    <a:pt x="18993" y="17449"/>
                    <a:pt x="18542" y="17775"/>
                    <a:pt x="18316" y="18362"/>
                  </a:cubicBezTo>
                  <a:lnTo>
                    <a:pt x="17726" y="18123"/>
                  </a:lnTo>
                  <a:lnTo>
                    <a:pt x="16356" y="17384"/>
                  </a:lnTo>
                  <a:cubicBezTo>
                    <a:pt x="15575" y="17145"/>
                    <a:pt x="14604" y="16645"/>
                    <a:pt x="13823" y="16167"/>
                  </a:cubicBezTo>
                  <a:cubicBezTo>
                    <a:pt x="12071" y="15190"/>
                    <a:pt x="10318" y="13951"/>
                    <a:pt x="8948" y="12495"/>
                  </a:cubicBezTo>
                  <a:cubicBezTo>
                    <a:pt x="6016" y="9322"/>
                    <a:pt x="3691" y="5172"/>
                    <a:pt x="2320" y="761"/>
                  </a:cubicBezTo>
                  <a:cubicBezTo>
                    <a:pt x="2077" y="239"/>
                    <a:pt x="1696" y="0"/>
                    <a:pt x="13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96" name="Google Shape;844;p17"/>
            <p:cNvSpPr/>
            <p:nvPr/>
          </p:nvSpPr>
          <p:spPr>
            <a:xfrm rot="788734">
              <a:off x="1722817" y="806660"/>
              <a:ext cx="191373" cy="171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8" h="21600" fill="norm" stroke="1" extrusionOk="0">
                  <a:moveTo>
                    <a:pt x="18188" y="0"/>
                  </a:moveTo>
                  <a:cubicBezTo>
                    <a:pt x="16615" y="0"/>
                    <a:pt x="14972" y="983"/>
                    <a:pt x="13627" y="1765"/>
                  </a:cubicBezTo>
                  <a:cubicBezTo>
                    <a:pt x="11403" y="3064"/>
                    <a:pt x="9491" y="4763"/>
                    <a:pt x="7579" y="6628"/>
                  </a:cubicBezTo>
                  <a:cubicBezTo>
                    <a:pt x="5667" y="8510"/>
                    <a:pt x="4080" y="10742"/>
                    <a:pt x="2480" y="12990"/>
                  </a:cubicBezTo>
                  <a:cubicBezTo>
                    <a:pt x="1205" y="15055"/>
                    <a:pt x="-693" y="17870"/>
                    <a:pt x="256" y="20867"/>
                  </a:cubicBezTo>
                  <a:cubicBezTo>
                    <a:pt x="440" y="21367"/>
                    <a:pt x="837" y="21600"/>
                    <a:pt x="1247" y="21600"/>
                  </a:cubicBezTo>
                  <a:cubicBezTo>
                    <a:pt x="1885" y="21600"/>
                    <a:pt x="2522" y="21034"/>
                    <a:pt x="2324" y="20118"/>
                  </a:cubicBezTo>
                  <a:cubicBezTo>
                    <a:pt x="1531" y="17870"/>
                    <a:pt x="3443" y="15421"/>
                    <a:pt x="4562" y="13939"/>
                  </a:cubicBezTo>
                  <a:cubicBezTo>
                    <a:pt x="5837" y="11874"/>
                    <a:pt x="7267" y="10192"/>
                    <a:pt x="8853" y="8510"/>
                  </a:cubicBezTo>
                  <a:cubicBezTo>
                    <a:pt x="10284" y="7011"/>
                    <a:pt x="12040" y="5696"/>
                    <a:pt x="13797" y="4380"/>
                  </a:cubicBezTo>
                  <a:cubicBezTo>
                    <a:pt x="14916" y="3647"/>
                    <a:pt x="16615" y="2348"/>
                    <a:pt x="18145" y="2348"/>
                  </a:cubicBezTo>
                  <a:cubicBezTo>
                    <a:pt x="18570" y="2348"/>
                    <a:pt x="18981" y="2448"/>
                    <a:pt x="19363" y="2698"/>
                  </a:cubicBezTo>
                  <a:cubicBezTo>
                    <a:pt x="19420" y="2715"/>
                    <a:pt x="19476" y="2715"/>
                    <a:pt x="19533" y="2715"/>
                  </a:cubicBezTo>
                  <a:cubicBezTo>
                    <a:pt x="20383" y="2715"/>
                    <a:pt x="20907" y="1349"/>
                    <a:pt x="20156" y="633"/>
                  </a:cubicBezTo>
                  <a:cubicBezTo>
                    <a:pt x="19533" y="183"/>
                    <a:pt x="18867" y="0"/>
                    <a:pt x="1818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97" name="Google Shape;845;p17"/>
            <p:cNvSpPr/>
            <p:nvPr/>
          </p:nvSpPr>
          <p:spPr>
            <a:xfrm rot="788734">
              <a:off x="1988669" y="876138"/>
              <a:ext cx="68671" cy="7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600" fill="norm" stroke="1" extrusionOk="0">
                  <a:moveTo>
                    <a:pt x="3019" y="0"/>
                  </a:moveTo>
                  <a:cubicBezTo>
                    <a:pt x="1791" y="0"/>
                    <a:pt x="482" y="800"/>
                    <a:pt x="114" y="1920"/>
                  </a:cubicBezTo>
                  <a:cubicBezTo>
                    <a:pt x="-336" y="3280"/>
                    <a:pt x="564" y="5080"/>
                    <a:pt x="2405" y="5520"/>
                  </a:cubicBezTo>
                  <a:lnTo>
                    <a:pt x="2855" y="5960"/>
                  </a:lnTo>
                  <a:lnTo>
                    <a:pt x="4246" y="6440"/>
                  </a:lnTo>
                  <a:cubicBezTo>
                    <a:pt x="4696" y="6880"/>
                    <a:pt x="5637" y="7320"/>
                    <a:pt x="6537" y="7760"/>
                  </a:cubicBezTo>
                  <a:lnTo>
                    <a:pt x="7928" y="9120"/>
                  </a:lnTo>
                  <a:cubicBezTo>
                    <a:pt x="8378" y="9560"/>
                    <a:pt x="9319" y="10480"/>
                    <a:pt x="9769" y="10920"/>
                  </a:cubicBezTo>
                  <a:lnTo>
                    <a:pt x="10709" y="11840"/>
                  </a:lnTo>
                  <a:lnTo>
                    <a:pt x="11159" y="12720"/>
                  </a:lnTo>
                  <a:cubicBezTo>
                    <a:pt x="11609" y="13160"/>
                    <a:pt x="12059" y="14080"/>
                    <a:pt x="12509" y="14960"/>
                  </a:cubicBezTo>
                  <a:cubicBezTo>
                    <a:pt x="13000" y="15400"/>
                    <a:pt x="13000" y="15400"/>
                    <a:pt x="13450" y="15880"/>
                  </a:cubicBezTo>
                  <a:lnTo>
                    <a:pt x="13900" y="16760"/>
                  </a:lnTo>
                  <a:lnTo>
                    <a:pt x="13900" y="18120"/>
                  </a:lnTo>
                  <a:cubicBezTo>
                    <a:pt x="13900" y="18560"/>
                    <a:pt x="13900" y="19000"/>
                    <a:pt x="14350" y="19480"/>
                  </a:cubicBezTo>
                  <a:cubicBezTo>
                    <a:pt x="14759" y="20920"/>
                    <a:pt x="15987" y="21600"/>
                    <a:pt x="17214" y="21600"/>
                  </a:cubicBezTo>
                  <a:cubicBezTo>
                    <a:pt x="19014" y="21600"/>
                    <a:pt x="20896" y="20240"/>
                    <a:pt x="20364" y="18120"/>
                  </a:cubicBezTo>
                  <a:lnTo>
                    <a:pt x="21264" y="18120"/>
                  </a:lnTo>
                  <a:cubicBezTo>
                    <a:pt x="18523" y="10040"/>
                    <a:pt x="12059" y="3280"/>
                    <a:pt x="3796" y="120"/>
                  </a:cubicBezTo>
                  <a:cubicBezTo>
                    <a:pt x="3550" y="40"/>
                    <a:pt x="3305" y="0"/>
                    <a:pt x="30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98" name="Google Shape;846;p17"/>
            <p:cNvSpPr/>
            <p:nvPr/>
          </p:nvSpPr>
          <p:spPr>
            <a:xfrm rot="788734">
              <a:off x="2143037" y="790862"/>
              <a:ext cx="367152" cy="361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600" fill="norm" stroke="1" extrusionOk="0">
                  <a:moveTo>
                    <a:pt x="20711" y="0"/>
                  </a:moveTo>
                  <a:cubicBezTo>
                    <a:pt x="20672" y="0"/>
                    <a:pt x="20619" y="8"/>
                    <a:pt x="20573" y="24"/>
                  </a:cubicBezTo>
                  <a:cubicBezTo>
                    <a:pt x="18426" y="553"/>
                    <a:pt x="16447" y="1705"/>
                    <a:pt x="14820" y="3221"/>
                  </a:cubicBezTo>
                  <a:cubicBezTo>
                    <a:pt x="12932" y="4903"/>
                    <a:pt x="11122" y="6679"/>
                    <a:pt x="9410" y="8629"/>
                  </a:cubicBezTo>
                  <a:cubicBezTo>
                    <a:pt x="7599" y="10587"/>
                    <a:pt x="5888" y="12624"/>
                    <a:pt x="4169" y="14668"/>
                  </a:cubicBezTo>
                  <a:cubicBezTo>
                    <a:pt x="2534" y="16445"/>
                    <a:pt x="1158" y="18482"/>
                    <a:pt x="43" y="20700"/>
                  </a:cubicBezTo>
                  <a:cubicBezTo>
                    <a:pt x="-133" y="21189"/>
                    <a:pt x="264" y="21600"/>
                    <a:pt x="608" y="21600"/>
                  </a:cubicBezTo>
                  <a:cubicBezTo>
                    <a:pt x="761" y="21600"/>
                    <a:pt x="906" y="21513"/>
                    <a:pt x="990" y="21324"/>
                  </a:cubicBezTo>
                  <a:cubicBezTo>
                    <a:pt x="2106" y="19105"/>
                    <a:pt x="3481" y="17061"/>
                    <a:pt x="5108" y="15197"/>
                  </a:cubicBezTo>
                  <a:cubicBezTo>
                    <a:pt x="6660" y="13334"/>
                    <a:pt x="8287" y="11384"/>
                    <a:pt x="10006" y="9608"/>
                  </a:cubicBezTo>
                  <a:cubicBezTo>
                    <a:pt x="11641" y="7832"/>
                    <a:pt x="13185" y="6055"/>
                    <a:pt x="14988" y="4461"/>
                  </a:cubicBezTo>
                  <a:cubicBezTo>
                    <a:pt x="16623" y="2866"/>
                    <a:pt x="18602" y="1705"/>
                    <a:pt x="20833" y="1089"/>
                  </a:cubicBezTo>
                  <a:cubicBezTo>
                    <a:pt x="21467" y="1003"/>
                    <a:pt x="21291" y="0"/>
                    <a:pt x="207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99" name="Google Shape;847;p17"/>
            <p:cNvSpPr/>
            <p:nvPr/>
          </p:nvSpPr>
          <p:spPr>
            <a:xfrm rot="788734">
              <a:off x="2686216" y="848405"/>
              <a:ext cx="210135" cy="41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2" h="21600" fill="norm" stroke="1" extrusionOk="0">
                  <a:moveTo>
                    <a:pt x="10747" y="0"/>
                  </a:moveTo>
                  <a:cubicBezTo>
                    <a:pt x="7386" y="0"/>
                    <a:pt x="3959" y="3334"/>
                    <a:pt x="689" y="6876"/>
                  </a:cubicBezTo>
                  <a:cubicBezTo>
                    <a:pt x="-431" y="8404"/>
                    <a:pt x="-79" y="16322"/>
                    <a:pt x="976" y="16322"/>
                  </a:cubicBezTo>
                  <a:cubicBezTo>
                    <a:pt x="1028" y="16322"/>
                    <a:pt x="1080" y="16322"/>
                    <a:pt x="1132" y="16252"/>
                  </a:cubicBezTo>
                  <a:cubicBezTo>
                    <a:pt x="4233" y="13057"/>
                    <a:pt x="7490" y="9793"/>
                    <a:pt x="10682" y="9793"/>
                  </a:cubicBezTo>
                  <a:cubicBezTo>
                    <a:pt x="13665" y="9793"/>
                    <a:pt x="16596" y="12641"/>
                    <a:pt x="19293" y="20975"/>
                  </a:cubicBezTo>
                  <a:cubicBezTo>
                    <a:pt x="19462" y="21461"/>
                    <a:pt x="19632" y="21600"/>
                    <a:pt x="19788" y="21600"/>
                  </a:cubicBezTo>
                  <a:cubicBezTo>
                    <a:pt x="20674" y="21600"/>
                    <a:pt x="21169" y="15002"/>
                    <a:pt x="20166" y="12363"/>
                  </a:cubicBezTo>
                  <a:cubicBezTo>
                    <a:pt x="17209" y="3125"/>
                    <a:pt x="14004" y="0"/>
                    <a:pt x="107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00" name="Google Shape;848;p17"/>
            <p:cNvSpPr/>
            <p:nvPr/>
          </p:nvSpPr>
          <p:spPr>
            <a:xfrm rot="788734">
              <a:off x="2894761" y="1011276"/>
              <a:ext cx="83952" cy="284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7" h="21600" fill="norm" stroke="1" extrusionOk="0">
                  <a:moveTo>
                    <a:pt x="2367" y="0"/>
                  </a:moveTo>
                  <a:cubicBezTo>
                    <a:pt x="819" y="0"/>
                    <a:pt x="-825" y="482"/>
                    <a:pt x="465" y="953"/>
                  </a:cubicBezTo>
                  <a:cubicBezTo>
                    <a:pt x="6622" y="3772"/>
                    <a:pt x="10974" y="6932"/>
                    <a:pt x="13167" y="10203"/>
                  </a:cubicBezTo>
                  <a:cubicBezTo>
                    <a:pt x="15327" y="13704"/>
                    <a:pt x="16068" y="17306"/>
                    <a:pt x="16068" y="20918"/>
                  </a:cubicBezTo>
                  <a:cubicBezTo>
                    <a:pt x="16068" y="21369"/>
                    <a:pt x="17132" y="21600"/>
                    <a:pt x="18228" y="21600"/>
                  </a:cubicBezTo>
                  <a:cubicBezTo>
                    <a:pt x="19324" y="21600"/>
                    <a:pt x="20420" y="21369"/>
                    <a:pt x="20420" y="20918"/>
                  </a:cubicBezTo>
                  <a:cubicBezTo>
                    <a:pt x="20775" y="17196"/>
                    <a:pt x="19679" y="13474"/>
                    <a:pt x="17874" y="9862"/>
                  </a:cubicBezTo>
                  <a:cubicBezTo>
                    <a:pt x="15327" y="6371"/>
                    <a:pt x="10974" y="3100"/>
                    <a:pt x="4108" y="281"/>
                  </a:cubicBezTo>
                  <a:cubicBezTo>
                    <a:pt x="3656" y="80"/>
                    <a:pt x="3044" y="0"/>
                    <a:pt x="2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01" name="Google Shape;849;p17"/>
            <p:cNvSpPr/>
            <p:nvPr/>
          </p:nvSpPr>
          <p:spPr>
            <a:xfrm rot="788734">
              <a:off x="2988035" y="1582168"/>
              <a:ext cx="148353" cy="53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3" h="21600" fill="norm" stroke="1" extrusionOk="0">
                  <a:moveTo>
                    <a:pt x="9623" y="0"/>
                  </a:moveTo>
                  <a:cubicBezTo>
                    <a:pt x="6149" y="0"/>
                    <a:pt x="2803" y="4181"/>
                    <a:pt x="413" y="11684"/>
                  </a:cubicBezTo>
                  <a:cubicBezTo>
                    <a:pt x="-561" y="14471"/>
                    <a:pt x="358" y="18009"/>
                    <a:pt x="1406" y="18009"/>
                  </a:cubicBezTo>
                  <a:cubicBezTo>
                    <a:pt x="1700" y="18009"/>
                    <a:pt x="1994" y="17741"/>
                    <a:pt x="2270" y="17098"/>
                  </a:cubicBezTo>
                  <a:cubicBezTo>
                    <a:pt x="4366" y="10720"/>
                    <a:pt x="7050" y="7665"/>
                    <a:pt x="9733" y="7665"/>
                  </a:cubicBezTo>
                  <a:cubicBezTo>
                    <a:pt x="12895" y="7665"/>
                    <a:pt x="16057" y="11952"/>
                    <a:pt x="18190" y="20099"/>
                  </a:cubicBezTo>
                  <a:cubicBezTo>
                    <a:pt x="18484" y="21171"/>
                    <a:pt x="18888" y="21600"/>
                    <a:pt x="19256" y="21600"/>
                  </a:cubicBezTo>
                  <a:cubicBezTo>
                    <a:pt x="20175" y="21600"/>
                    <a:pt x="21039" y="19027"/>
                    <a:pt x="20451" y="16455"/>
                  </a:cubicBezTo>
                  <a:cubicBezTo>
                    <a:pt x="18190" y="6861"/>
                    <a:pt x="14678" y="1394"/>
                    <a:pt x="10947" y="214"/>
                  </a:cubicBezTo>
                  <a:cubicBezTo>
                    <a:pt x="10506" y="54"/>
                    <a:pt x="10064" y="0"/>
                    <a:pt x="96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02" name="Google Shape;850;p17"/>
            <p:cNvSpPr/>
            <p:nvPr/>
          </p:nvSpPr>
          <p:spPr>
            <a:xfrm rot="788734">
              <a:off x="3115792" y="1724999"/>
              <a:ext cx="26341" cy="95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48" h="21600" fill="norm" stroke="1" extrusionOk="0">
                  <a:moveTo>
                    <a:pt x="6901" y="0"/>
                  </a:moveTo>
                  <a:cubicBezTo>
                    <a:pt x="6352" y="0"/>
                    <a:pt x="5711" y="30"/>
                    <a:pt x="5162" y="90"/>
                  </a:cubicBezTo>
                  <a:cubicBezTo>
                    <a:pt x="2142" y="448"/>
                    <a:pt x="37" y="1434"/>
                    <a:pt x="1044" y="2778"/>
                  </a:cubicBezTo>
                  <a:cubicBezTo>
                    <a:pt x="7267" y="7827"/>
                    <a:pt x="7267" y="13534"/>
                    <a:pt x="1044" y="18583"/>
                  </a:cubicBezTo>
                  <a:cubicBezTo>
                    <a:pt x="-970" y="19568"/>
                    <a:pt x="37" y="20584"/>
                    <a:pt x="3149" y="21271"/>
                  </a:cubicBezTo>
                  <a:cubicBezTo>
                    <a:pt x="4247" y="21510"/>
                    <a:pt x="5437" y="21600"/>
                    <a:pt x="6627" y="21600"/>
                  </a:cubicBezTo>
                  <a:cubicBezTo>
                    <a:pt x="8732" y="21600"/>
                    <a:pt x="10745" y="21241"/>
                    <a:pt x="11386" y="20584"/>
                  </a:cubicBezTo>
                  <a:cubicBezTo>
                    <a:pt x="19623" y="14549"/>
                    <a:pt x="20630" y="7827"/>
                    <a:pt x="13399" y="1434"/>
                  </a:cubicBezTo>
                  <a:cubicBezTo>
                    <a:pt x="12576" y="627"/>
                    <a:pt x="9647" y="0"/>
                    <a:pt x="69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03" name="Google Shape;851;p17"/>
            <p:cNvSpPr/>
            <p:nvPr/>
          </p:nvSpPr>
          <p:spPr>
            <a:xfrm rot="788734">
              <a:off x="3031312" y="1952545"/>
              <a:ext cx="62474" cy="212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43" h="21600" fill="norm" stroke="1" extrusionOk="0">
                  <a:moveTo>
                    <a:pt x="6271" y="0"/>
                  </a:moveTo>
                  <a:cubicBezTo>
                    <a:pt x="4612" y="0"/>
                    <a:pt x="2884" y="712"/>
                    <a:pt x="4267" y="1358"/>
                  </a:cubicBezTo>
                  <a:cubicBezTo>
                    <a:pt x="15153" y="6949"/>
                    <a:pt x="13978" y="14960"/>
                    <a:pt x="776" y="19947"/>
                  </a:cubicBezTo>
                  <a:cubicBezTo>
                    <a:pt x="-1021" y="20632"/>
                    <a:pt x="638" y="21600"/>
                    <a:pt x="2366" y="21600"/>
                  </a:cubicBezTo>
                  <a:cubicBezTo>
                    <a:pt x="2884" y="21600"/>
                    <a:pt x="3437" y="21506"/>
                    <a:pt x="3887" y="21304"/>
                  </a:cubicBezTo>
                  <a:cubicBezTo>
                    <a:pt x="18644" y="15713"/>
                    <a:pt x="20579" y="6801"/>
                    <a:pt x="8137" y="444"/>
                  </a:cubicBezTo>
                  <a:cubicBezTo>
                    <a:pt x="7688" y="134"/>
                    <a:pt x="69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04" name="Google Shape;852;p17"/>
            <p:cNvSpPr/>
            <p:nvPr/>
          </p:nvSpPr>
          <p:spPr>
            <a:xfrm rot="788734">
              <a:off x="2664704" y="2144712"/>
              <a:ext cx="215960" cy="65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600" fill="norm" stroke="1" extrusionOk="0">
                  <a:moveTo>
                    <a:pt x="770" y="0"/>
                  </a:moveTo>
                  <a:cubicBezTo>
                    <a:pt x="106" y="0"/>
                    <a:pt x="-354" y="3990"/>
                    <a:pt x="361" y="5986"/>
                  </a:cubicBezTo>
                  <a:cubicBezTo>
                    <a:pt x="3223" y="13793"/>
                    <a:pt x="6671" y="19171"/>
                    <a:pt x="10261" y="21123"/>
                  </a:cubicBezTo>
                  <a:cubicBezTo>
                    <a:pt x="10874" y="21470"/>
                    <a:pt x="11487" y="21600"/>
                    <a:pt x="12100" y="21600"/>
                  </a:cubicBezTo>
                  <a:cubicBezTo>
                    <a:pt x="13211" y="21600"/>
                    <a:pt x="14323" y="21080"/>
                    <a:pt x="15434" y="20125"/>
                  </a:cubicBezTo>
                  <a:cubicBezTo>
                    <a:pt x="17158" y="18694"/>
                    <a:pt x="18589" y="14270"/>
                    <a:pt x="20314" y="12318"/>
                  </a:cubicBezTo>
                  <a:cubicBezTo>
                    <a:pt x="21246" y="11451"/>
                    <a:pt x="20952" y="6376"/>
                    <a:pt x="19994" y="6376"/>
                  </a:cubicBezTo>
                  <a:cubicBezTo>
                    <a:pt x="19918" y="6376"/>
                    <a:pt x="19828" y="6419"/>
                    <a:pt x="19739" y="6463"/>
                  </a:cubicBezTo>
                  <a:cubicBezTo>
                    <a:pt x="18308" y="8414"/>
                    <a:pt x="17018" y="11841"/>
                    <a:pt x="15575" y="13793"/>
                  </a:cubicBezTo>
                  <a:cubicBezTo>
                    <a:pt x="14399" y="14877"/>
                    <a:pt x="13045" y="15441"/>
                    <a:pt x="11781" y="15441"/>
                  </a:cubicBezTo>
                  <a:cubicBezTo>
                    <a:pt x="11359" y="15441"/>
                    <a:pt x="10951" y="15398"/>
                    <a:pt x="10555" y="15267"/>
                  </a:cubicBezTo>
                  <a:cubicBezTo>
                    <a:pt x="7106" y="12839"/>
                    <a:pt x="3951" y="7937"/>
                    <a:pt x="1217" y="651"/>
                  </a:cubicBezTo>
                  <a:cubicBezTo>
                    <a:pt x="1064" y="217"/>
                    <a:pt x="911" y="0"/>
                    <a:pt x="77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05" name="Google Shape;853;p17"/>
            <p:cNvSpPr/>
            <p:nvPr/>
          </p:nvSpPr>
          <p:spPr>
            <a:xfrm rot="788734">
              <a:off x="1857583" y="1800150"/>
              <a:ext cx="175161" cy="255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30" h="21600" fill="norm" stroke="1" extrusionOk="0">
                  <a:moveTo>
                    <a:pt x="1367" y="0"/>
                  </a:moveTo>
                  <a:cubicBezTo>
                    <a:pt x="943" y="0"/>
                    <a:pt x="533" y="190"/>
                    <a:pt x="406" y="649"/>
                  </a:cubicBezTo>
                  <a:cubicBezTo>
                    <a:pt x="-1176" y="5302"/>
                    <a:pt x="2158" y="9206"/>
                    <a:pt x="5336" y="12853"/>
                  </a:cubicBezTo>
                  <a:cubicBezTo>
                    <a:pt x="6763" y="14609"/>
                    <a:pt x="8346" y="16119"/>
                    <a:pt x="10253" y="17506"/>
                  </a:cubicBezTo>
                  <a:cubicBezTo>
                    <a:pt x="11213" y="18255"/>
                    <a:pt x="12160" y="18759"/>
                    <a:pt x="13120" y="19262"/>
                  </a:cubicBezTo>
                  <a:cubicBezTo>
                    <a:pt x="13756" y="19642"/>
                    <a:pt x="14378" y="19889"/>
                    <a:pt x="15013" y="20146"/>
                  </a:cubicBezTo>
                  <a:lnTo>
                    <a:pt x="15649" y="20392"/>
                  </a:lnTo>
                  <a:lnTo>
                    <a:pt x="16129" y="20515"/>
                  </a:lnTo>
                  <a:cubicBezTo>
                    <a:pt x="16129" y="20515"/>
                    <a:pt x="16285" y="20649"/>
                    <a:pt x="16454" y="20649"/>
                  </a:cubicBezTo>
                  <a:cubicBezTo>
                    <a:pt x="16214" y="21186"/>
                    <a:pt x="16737" y="21600"/>
                    <a:pt x="17330" y="21600"/>
                  </a:cubicBezTo>
                  <a:cubicBezTo>
                    <a:pt x="17570" y="21600"/>
                    <a:pt x="17811" y="21544"/>
                    <a:pt x="18037" y="21399"/>
                  </a:cubicBezTo>
                  <a:cubicBezTo>
                    <a:pt x="20424" y="19766"/>
                    <a:pt x="15974" y="18759"/>
                    <a:pt x="14858" y="18255"/>
                  </a:cubicBezTo>
                  <a:cubicBezTo>
                    <a:pt x="12485" y="17126"/>
                    <a:pt x="10408" y="15616"/>
                    <a:pt x="8826" y="13848"/>
                  </a:cubicBezTo>
                  <a:cubicBezTo>
                    <a:pt x="7074" y="12092"/>
                    <a:pt x="5492" y="10202"/>
                    <a:pt x="4065" y="8322"/>
                  </a:cubicBezTo>
                  <a:cubicBezTo>
                    <a:pt x="2313" y="6186"/>
                    <a:pt x="1678" y="3546"/>
                    <a:pt x="2469" y="1029"/>
                  </a:cubicBezTo>
                  <a:cubicBezTo>
                    <a:pt x="2667" y="425"/>
                    <a:pt x="2003" y="0"/>
                    <a:pt x="1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06" name="Google Shape;854;p17"/>
            <p:cNvSpPr/>
            <p:nvPr/>
          </p:nvSpPr>
          <p:spPr>
            <a:xfrm rot="788734">
              <a:off x="2170612" y="2112505"/>
              <a:ext cx="166188" cy="65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7" h="21600" fill="norm" stroke="1" extrusionOk="0">
                  <a:moveTo>
                    <a:pt x="19443" y="0"/>
                  </a:moveTo>
                  <a:cubicBezTo>
                    <a:pt x="19164" y="0"/>
                    <a:pt x="18885" y="260"/>
                    <a:pt x="18623" y="952"/>
                  </a:cubicBezTo>
                  <a:cubicBezTo>
                    <a:pt x="15127" y="10172"/>
                    <a:pt x="10236" y="15150"/>
                    <a:pt x="5344" y="15150"/>
                  </a:cubicBezTo>
                  <a:cubicBezTo>
                    <a:pt x="4031" y="15150"/>
                    <a:pt x="2735" y="14804"/>
                    <a:pt x="1454" y="14068"/>
                  </a:cubicBezTo>
                  <a:cubicBezTo>
                    <a:pt x="1339" y="14025"/>
                    <a:pt x="1241" y="13982"/>
                    <a:pt x="1143" y="13982"/>
                  </a:cubicBezTo>
                  <a:cubicBezTo>
                    <a:pt x="-88" y="13982"/>
                    <a:pt x="-466" y="19046"/>
                    <a:pt x="716" y="20431"/>
                  </a:cubicBezTo>
                  <a:cubicBezTo>
                    <a:pt x="2160" y="21210"/>
                    <a:pt x="3621" y="21600"/>
                    <a:pt x="5065" y="21600"/>
                  </a:cubicBezTo>
                  <a:cubicBezTo>
                    <a:pt x="10662" y="21600"/>
                    <a:pt x="16177" y="15756"/>
                    <a:pt x="20281" y="5324"/>
                  </a:cubicBezTo>
                  <a:cubicBezTo>
                    <a:pt x="21134" y="3073"/>
                    <a:pt x="20346" y="0"/>
                    <a:pt x="1944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07" name="Google Shape;855;p17"/>
            <p:cNvSpPr/>
            <p:nvPr/>
          </p:nvSpPr>
          <p:spPr>
            <a:xfrm rot="788734">
              <a:off x="2457403" y="2002158"/>
              <a:ext cx="35741" cy="47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2" h="21600" fill="norm" stroke="1" extrusionOk="0">
                  <a:moveTo>
                    <a:pt x="14676" y="0"/>
                  </a:moveTo>
                  <a:cubicBezTo>
                    <a:pt x="12975" y="0"/>
                    <a:pt x="11348" y="778"/>
                    <a:pt x="10830" y="2034"/>
                  </a:cubicBezTo>
                  <a:lnTo>
                    <a:pt x="843" y="15497"/>
                  </a:lnTo>
                  <a:cubicBezTo>
                    <a:pt x="-784" y="17531"/>
                    <a:pt x="30" y="19566"/>
                    <a:pt x="2545" y="20882"/>
                  </a:cubicBezTo>
                  <a:cubicBezTo>
                    <a:pt x="3432" y="21361"/>
                    <a:pt x="4394" y="21600"/>
                    <a:pt x="5356" y="21600"/>
                  </a:cubicBezTo>
                  <a:cubicBezTo>
                    <a:pt x="7131" y="21600"/>
                    <a:pt x="8906" y="20822"/>
                    <a:pt x="10016" y="19566"/>
                  </a:cubicBezTo>
                  <a:lnTo>
                    <a:pt x="19115" y="6761"/>
                  </a:lnTo>
                  <a:cubicBezTo>
                    <a:pt x="20816" y="4727"/>
                    <a:pt x="20002" y="2034"/>
                    <a:pt x="17487" y="718"/>
                  </a:cubicBezTo>
                  <a:cubicBezTo>
                    <a:pt x="16600" y="239"/>
                    <a:pt x="15638" y="0"/>
                    <a:pt x="146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08" name="Google Shape;856;p17"/>
            <p:cNvSpPr/>
            <p:nvPr/>
          </p:nvSpPr>
          <p:spPr>
            <a:xfrm rot="788734">
              <a:off x="1337101" y="1581333"/>
              <a:ext cx="160555" cy="241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2" h="21600" fill="norm" stroke="1" extrusionOk="0">
                  <a:moveTo>
                    <a:pt x="1350" y="0"/>
                  </a:moveTo>
                  <a:cubicBezTo>
                    <a:pt x="861" y="0"/>
                    <a:pt x="389" y="189"/>
                    <a:pt x="237" y="626"/>
                  </a:cubicBezTo>
                  <a:cubicBezTo>
                    <a:pt x="-707" y="5267"/>
                    <a:pt x="1182" y="10050"/>
                    <a:pt x="5549" y="13640"/>
                  </a:cubicBezTo>
                  <a:cubicBezTo>
                    <a:pt x="7623" y="15494"/>
                    <a:pt x="9714" y="17219"/>
                    <a:pt x="11990" y="18813"/>
                  </a:cubicBezTo>
                  <a:cubicBezTo>
                    <a:pt x="13693" y="20537"/>
                    <a:pt x="16340" y="21470"/>
                    <a:pt x="19190" y="21600"/>
                  </a:cubicBezTo>
                  <a:cubicBezTo>
                    <a:pt x="20826" y="21600"/>
                    <a:pt x="20893" y="20006"/>
                    <a:pt x="19544" y="20006"/>
                  </a:cubicBezTo>
                  <a:cubicBezTo>
                    <a:pt x="19493" y="20006"/>
                    <a:pt x="19443" y="20006"/>
                    <a:pt x="19375" y="20006"/>
                  </a:cubicBezTo>
                  <a:cubicBezTo>
                    <a:pt x="16728" y="20006"/>
                    <a:pt x="14637" y="18541"/>
                    <a:pt x="12934" y="17219"/>
                  </a:cubicBezTo>
                  <a:cubicBezTo>
                    <a:pt x="11046" y="15754"/>
                    <a:pt x="9140" y="14160"/>
                    <a:pt x="7437" y="12577"/>
                  </a:cubicBezTo>
                  <a:cubicBezTo>
                    <a:pt x="4031" y="9259"/>
                    <a:pt x="1367" y="5137"/>
                    <a:pt x="2699" y="1016"/>
                  </a:cubicBezTo>
                  <a:cubicBezTo>
                    <a:pt x="2817" y="390"/>
                    <a:pt x="2058" y="0"/>
                    <a:pt x="135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09" name="Google Shape;857;p17"/>
            <p:cNvSpPr/>
            <p:nvPr/>
          </p:nvSpPr>
          <p:spPr>
            <a:xfrm rot="788734">
              <a:off x="702671" y="1337690"/>
              <a:ext cx="167176" cy="267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600" fill="norm" stroke="1" extrusionOk="0">
                  <a:moveTo>
                    <a:pt x="1326" y="0"/>
                  </a:moveTo>
                  <a:cubicBezTo>
                    <a:pt x="725" y="0"/>
                    <a:pt x="107" y="245"/>
                    <a:pt x="107" y="726"/>
                  </a:cubicBezTo>
                  <a:cubicBezTo>
                    <a:pt x="-461" y="5283"/>
                    <a:pt x="1243" y="9840"/>
                    <a:pt x="4801" y="13799"/>
                  </a:cubicBezTo>
                  <a:cubicBezTo>
                    <a:pt x="7808" y="17278"/>
                    <a:pt x="12686" y="19796"/>
                    <a:pt x="18700" y="20757"/>
                  </a:cubicBezTo>
                  <a:lnTo>
                    <a:pt x="18700" y="20874"/>
                  </a:lnTo>
                  <a:cubicBezTo>
                    <a:pt x="18700" y="21355"/>
                    <a:pt x="19268" y="21600"/>
                    <a:pt x="19836" y="21600"/>
                  </a:cubicBezTo>
                  <a:cubicBezTo>
                    <a:pt x="20387" y="21600"/>
                    <a:pt x="20955" y="21355"/>
                    <a:pt x="20955" y="20874"/>
                  </a:cubicBezTo>
                  <a:lnTo>
                    <a:pt x="21139" y="20277"/>
                  </a:lnTo>
                  <a:cubicBezTo>
                    <a:pt x="21139" y="19925"/>
                    <a:pt x="20771" y="19562"/>
                    <a:pt x="20204" y="19562"/>
                  </a:cubicBezTo>
                  <a:cubicBezTo>
                    <a:pt x="14390" y="18601"/>
                    <a:pt x="9495" y="16200"/>
                    <a:pt x="6689" y="12838"/>
                  </a:cubicBezTo>
                  <a:cubicBezTo>
                    <a:pt x="3498" y="9125"/>
                    <a:pt x="1995" y="4920"/>
                    <a:pt x="2546" y="726"/>
                  </a:cubicBezTo>
                  <a:cubicBezTo>
                    <a:pt x="2546" y="245"/>
                    <a:pt x="1945" y="0"/>
                    <a:pt x="132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10" name="Google Shape;858;p17"/>
            <p:cNvSpPr/>
            <p:nvPr/>
          </p:nvSpPr>
          <p:spPr>
            <a:xfrm rot="788734">
              <a:off x="961259" y="1621826"/>
              <a:ext cx="191462" cy="68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5" h="21600" fill="norm" stroke="1" extrusionOk="0">
                  <a:moveTo>
                    <a:pt x="19602" y="0"/>
                  </a:moveTo>
                  <a:cubicBezTo>
                    <a:pt x="19387" y="0"/>
                    <a:pt x="19173" y="207"/>
                    <a:pt x="18987" y="662"/>
                  </a:cubicBezTo>
                  <a:cubicBezTo>
                    <a:pt x="14878" y="10593"/>
                    <a:pt x="9797" y="15848"/>
                    <a:pt x="4644" y="15848"/>
                  </a:cubicBezTo>
                  <a:cubicBezTo>
                    <a:pt x="3527" y="15848"/>
                    <a:pt x="2397" y="15600"/>
                    <a:pt x="1280" y="15103"/>
                  </a:cubicBezTo>
                  <a:cubicBezTo>
                    <a:pt x="1180" y="15021"/>
                    <a:pt x="1080" y="14979"/>
                    <a:pt x="994" y="14979"/>
                  </a:cubicBezTo>
                  <a:cubicBezTo>
                    <a:pt x="-80" y="14979"/>
                    <a:pt x="-409" y="19821"/>
                    <a:pt x="636" y="20690"/>
                  </a:cubicBezTo>
                  <a:cubicBezTo>
                    <a:pt x="1953" y="21269"/>
                    <a:pt x="3284" y="21600"/>
                    <a:pt x="4615" y="21600"/>
                  </a:cubicBezTo>
                  <a:cubicBezTo>
                    <a:pt x="10355" y="21600"/>
                    <a:pt x="15981" y="15931"/>
                    <a:pt x="20432" y="5338"/>
                  </a:cubicBezTo>
                  <a:cubicBezTo>
                    <a:pt x="21191" y="3103"/>
                    <a:pt x="20432" y="0"/>
                    <a:pt x="196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11" name="Google Shape;859;p17"/>
            <p:cNvSpPr/>
            <p:nvPr/>
          </p:nvSpPr>
          <p:spPr>
            <a:xfrm rot="788734">
              <a:off x="1236996" y="1543407"/>
              <a:ext cx="57933" cy="9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16" h="21600" fill="norm" stroke="1" extrusionOk="0">
                  <a:moveTo>
                    <a:pt x="15969" y="0"/>
                  </a:moveTo>
                  <a:cubicBezTo>
                    <a:pt x="14885" y="0"/>
                    <a:pt x="13981" y="375"/>
                    <a:pt x="13348" y="1061"/>
                  </a:cubicBezTo>
                  <a:cubicBezTo>
                    <a:pt x="12851" y="1779"/>
                    <a:pt x="12851" y="2466"/>
                    <a:pt x="13348" y="3527"/>
                  </a:cubicBezTo>
                  <a:cubicBezTo>
                    <a:pt x="12851" y="4214"/>
                    <a:pt x="11812" y="4932"/>
                    <a:pt x="11315" y="5618"/>
                  </a:cubicBezTo>
                  <a:lnTo>
                    <a:pt x="7745" y="9832"/>
                  </a:lnTo>
                  <a:lnTo>
                    <a:pt x="651" y="18260"/>
                  </a:lnTo>
                  <a:cubicBezTo>
                    <a:pt x="-1157" y="20008"/>
                    <a:pt x="1148" y="21600"/>
                    <a:pt x="3362" y="21600"/>
                  </a:cubicBezTo>
                  <a:cubicBezTo>
                    <a:pt x="4266" y="21600"/>
                    <a:pt x="5124" y="21319"/>
                    <a:pt x="5712" y="20726"/>
                  </a:cubicBezTo>
                  <a:lnTo>
                    <a:pt x="14885" y="10207"/>
                  </a:lnTo>
                  <a:cubicBezTo>
                    <a:pt x="16376" y="8802"/>
                    <a:pt x="17912" y="7023"/>
                    <a:pt x="18952" y="5618"/>
                  </a:cubicBezTo>
                  <a:cubicBezTo>
                    <a:pt x="20443" y="3871"/>
                    <a:pt x="19946" y="1436"/>
                    <a:pt x="17912" y="375"/>
                  </a:cubicBezTo>
                  <a:cubicBezTo>
                    <a:pt x="17189" y="125"/>
                    <a:pt x="16557" y="0"/>
                    <a:pt x="1596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937" name="Google Shape;860;p17"/>
          <p:cNvGrpSpPr/>
          <p:nvPr/>
        </p:nvGrpSpPr>
        <p:grpSpPr>
          <a:xfrm>
            <a:off x="-2198789" y="3469677"/>
            <a:ext cx="4401377" cy="3375354"/>
            <a:chOff x="0" y="0"/>
            <a:chExt cx="4401375" cy="3375352"/>
          </a:xfrm>
        </p:grpSpPr>
        <p:sp>
          <p:nvSpPr>
            <p:cNvPr id="913" name="Google Shape;861;p17"/>
            <p:cNvSpPr/>
            <p:nvPr/>
          </p:nvSpPr>
          <p:spPr>
            <a:xfrm flipH="1" rot="1155011">
              <a:off x="256886" y="578862"/>
              <a:ext cx="3887603" cy="2217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1" h="21600" fill="norm" stroke="1" extrusionOk="0">
                  <a:moveTo>
                    <a:pt x="11006" y="0"/>
                  </a:moveTo>
                  <a:cubicBezTo>
                    <a:pt x="8457" y="0"/>
                    <a:pt x="4495" y="725"/>
                    <a:pt x="1921" y="7747"/>
                  </a:cubicBezTo>
                  <a:cubicBezTo>
                    <a:pt x="-653" y="14768"/>
                    <a:pt x="104" y="20735"/>
                    <a:pt x="104" y="20735"/>
                  </a:cubicBezTo>
                  <a:lnTo>
                    <a:pt x="1324" y="20278"/>
                  </a:lnTo>
                  <a:cubicBezTo>
                    <a:pt x="1324" y="20278"/>
                    <a:pt x="2098" y="14720"/>
                    <a:pt x="2711" y="11840"/>
                  </a:cubicBezTo>
                  <a:cubicBezTo>
                    <a:pt x="3326" y="8942"/>
                    <a:pt x="6817" y="5227"/>
                    <a:pt x="9247" y="4425"/>
                  </a:cubicBezTo>
                  <a:cubicBezTo>
                    <a:pt x="9575" y="4314"/>
                    <a:pt x="9900" y="4263"/>
                    <a:pt x="10221" y="4263"/>
                  </a:cubicBezTo>
                  <a:cubicBezTo>
                    <a:pt x="12284" y="4263"/>
                    <a:pt x="14205" y="6373"/>
                    <a:pt x="15800" y="8471"/>
                  </a:cubicBezTo>
                  <a:cubicBezTo>
                    <a:pt x="17650" y="10910"/>
                    <a:pt x="18625" y="18200"/>
                    <a:pt x="18625" y="18200"/>
                  </a:cubicBezTo>
                  <a:lnTo>
                    <a:pt x="19955" y="21600"/>
                  </a:lnTo>
                  <a:cubicBezTo>
                    <a:pt x="19955" y="21600"/>
                    <a:pt x="20947" y="18168"/>
                    <a:pt x="19172" y="10234"/>
                  </a:cubicBezTo>
                  <a:cubicBezTo>
                    <a:pt x="17398" y="2299"/>
                    <a:pt x="13554" y="0"/>
                    <a:pt x="11006" y="0"/>
                  </a:cubicBezTo>
                  <a:close/>
                </a:path>
              </a:pathLst>
            </a:custGeom>
            <a:solidFill>
              <a:srgbClr val="EE8EB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14" name="Google Shape;862;p17"/>
            <p:cNvSpPr/>
            <p:nvPr/>
          </p:nvSpPr>
          <p:spPr>
            <a:xfrm flipH="1" rot="1155011">
              <a:off x="427484" y="874600"/>
              <a:ext cx="3539847" cy="171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600" fill="norm" stroke="1" extrusionOk="0">
                  <a:moveTo>
                    <a:pt x="10717" y="0"/>
                  </a:moveTo>
                  <a:cubicBezTo>
                    <a:pt x="8498" y="0"/>
                    <a:pt x="6200" y="1583"/>
                    <a:pt x="4078" y="5145"/>
                  </a:cubicBezTo>
                  <a:cubicBezTo>
                    <a:pt x="-185" y="12304"/>
                    <a:pt x="1" y="21600"/>
                    <a:pt x="1" y="21600"/>
                  </a:cubicBezTo>
                  <a:lnTo>
                    <a:pt x="1487" y="21336"/>
                  </a:lnTo>
                  <a:cubicBezTo>
                    <a:pt x="1487" y="21336"/>
                    <a:pt x="2650" y="16169"/>
                    <a:pt x="3228" y="13790"/>
                  </a:cubicBezTo>
                  <a:cubicBezTo>
                    <a:pt x="3814" y="11411"/>
                    <a:pt x="7149" y="6690"/>
                    <a:pt x="9613" y="6019"/>
                  </a:cubicBezTo>
                  <a:cubicBezTo>
                    <a:pt x="9883" y="5949"/>
                    <a:pt x="10134" y="5914"/>
                    <a:pt x="10371" y="5914"/>
                  </a:cubicBezTo>
                  <a:cubicBezTo>
                    <a:pt x="12285" y="5914"/>
                    <a:pt x="13265" y="8116"/>
                    <a:pt x="15831" y="10271"/>
                  </a:cubicBezTo>
                  <a:cubicBezTo>
                    <a:pt x="18716" y="12692"/>
                    <a:pt x="19586" y="19342"/>
                    <a:pt x="19586" y="19342"/>
                  </a:cubicBezTo>
                  <a:lnTo>
                    <a:pt x="21415" y="20665"/>
                  </a:lnTo>
                  <a:cubicBezTo>
                    <a:pt x="21415" y="20665"/>
                    <a:pt x="20564" y="10046"/>
                    <a:pt x="16937" y="4433"/>
                  </a:cubicBezTo>
                  <a:cubicBezTo>
                    <a:pt x="15119" y="1614"/>
                    <a:pt x="12959" y="0"/>
                    <a:pt x="10717" y="0"/>
                  </a:cubicBezTo>
                  <a:close/>
                </a:path>
              </a:pathLst>
            </a:custGeom>
            <a:solidFill>
              <a:srgbClr val="D0AAD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15" name="Google Shape;863;p17"/>
            <p:cNvSpPr/>
            <p:nvPr/>
          </p:nvSpPr>
          <p:spPr>
            <a:xfrm flipH="1" rot="1155011">
              <a:off x="642376" y="1153467"/>
              <a:ext cx="3049984" cy="1305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39" y="0"/>
                  </a:moveTo>
                  <a:cubicBezTo>
                    <a:pt x="9557" y="0"/>
                    <a:pt x="8187" y="628"/>
                    <a:pt x="6753" y="2081"/>
                  </a:cubicBezTo>
                  <a:cubicBezTo>
                    <a:pt x="469" y="8445"/>
                    <a:pt x="0" y="21334"/>
                    <a:pt x="0" y="21334"/>
                  </a:cubicBezTo>
                  <a:lnTo>
                    <a:pt x="2232" y="21441"/>
                  </a:lnTo>
                  <a:lnTo>
                    <a:pt x="3434" y="17107"/>
                  </a:lnTo>
                  <a:lnTo>
                    <a:pt x="6444" y="8847"/>
                  </a:lnTo>
                  <a:lnTo>
                    <a:pt x="10874" y="5958"/>
                  </a:lnTo>
                  <a:lnTo>
                    <a:pt x="14537" y="9354"/>
                  </a:lnTo>
                  <a:lnTo>
                    <a:pt x="18681" y="19942"/>
                  </a:lnTo>
                  <a:lnTo>
                    <a:pt x="21600" y="21600"/>
                  </a:lnTo>
                  <a:cubicBezTo>
                    <a:pt x="21600" y="21600"/>
                    <a:pt x="21279" y="20344"/>
                    <a:pt x="19894" y="13713"/>
                  </a:cubicBezTo>
                  <a:cubicBezTo>
                    <a:pt x="18532" y="7206"/>
                    <a:pt x="15191" y="0"/>
                    <a:pt x="1083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16" name="Google Shape;864;p17"/>
            <p:cNvSpPr/>
            <p:nvPr/>
          </p:nvSpPr>
          <p:spPr>
            <a:xfrm flipH="1" rot="1155011">
              <a:off x="915981" y="1419084"/>
              <a:ext cx="2440707" cy="1045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218" y="0"/>
                  </a:moveTo>
                  <a:cubicBezTo>
                    <a:pt x="10776" y="0"/>
                    <a:pt x="10318" y="62"/>
                    <a:pt x="9841" y="196"/>
                  </a:cubicBezTo>
                  <a:cubicBezTo>
                    <a:pt x="701" y="2700"/>
                    <a:pt x="0" y="21600"/>
                    <a:pt x="0" y="21600"/>
                  </a:cubicBezTo>
                  <a:lnTo>
                    <a:pt x="2676" y="21166"/>
                  </a:lnTo>
                  <a:lnTo>
                    <a:pt x="5923" y="10580"/>
                  </a:lnTo>
                  <a:lnTo>
                    <a:pt x="12859" y="6508"/>
                  </a:lnTo>
                  <a:lnTo>
                    <a:pt x="19082" y="21235"/>
                  </a:lnTo>
                  <a:lnTo>
                    <a:pt x="21600" y="20700"/>
                  </a:lnTo>
                  <a:cubicBezTo>
                    <a:pt x="21600" y="20700"/>
                    <a:pt x="19235" y="0"/>
                    <a:pt x="11218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17" name="Google Shape;865;p17"/>
            <p:cNvSpPr/>
            <p:nvPr/>
          </p:nvSpPr>
          <p:spPr>
            <a:xfrm flipH="1" rot="1155011">
              <a:off x="1053299" y="1640351"/>
              <a:ext cx="2018450" cy="990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600" fill="norm" stroke="1" extrusionOk="0">
                  <a:moveTo>
                    <a:pt x="11084" y="0"/>
                  </a:moveTo>
                  <a:cubicBezTo>
                    <a:pt x="10949" y="0"/>
                    <a:pt x="10813" y="6"/>
                    <a:pt x="10676" y="22"/>
                  </a:cubicBezTo>
                  <a:cubicBezTo>
                    <a:pt x="3556" y="797"/>
                    <a:pt x="852" y="9753"/>
                    <a:pt x="117" y="17225"/>
                  </a:cubicBezTo>
                  <a:cubicBezTo>
                    <a:pt x="-226" y="20675"/>
                    <a:pt x="235" y="21600"/>
                    <a:pt x="829" y="21600"/>
                  </a:cubicBezTo>
                  <a:cubicBezTo>
                    <a:pt x="1514" y="21600"/>
                    <a:pt x="2376" y="20364"/>
                    <a:pt x="2376" y="20364"/>
                  </a:cubicBezTo>
                  <a:cubicBezTo>
                    <a:pt x="2426" y="20082"/>
                    <a:pt x="3344" y="6049"/>
                    <a:pt x="10002" y="6049"/>
                  </a:cubicBezTo>
                  <a:cubicBezTo>
                    <a:pt x="10027" y="6049"/>
                    <a:pt x="10052" y="6049"/>
                    <a:pt x="10078" y="6049"/>
                  </a:cubicBezTo>
                  <a:cubicBezTo>
                    <a:pt x="16787" y="6156"/>
                    <a:pt x="18600" y="19869"/>
                    <a:pt x="18600" y="19869"/>
                  </a:cubicBezTo>
                  <a:lnTo>
                    <a:pt x="21374" y="18179"/>
                  </a:lnTo>
                  <a:cubicBezTo>
                    <a:pt x="21374" y="18179"/>
                    <a:pt x="17949" y="0"/>
                    <a:pt x="1108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18" name="Google Shape;866;p17"/>
            <p:cNvSpPr/>
            <p:nvPr/>
          </p:nvSpPr>
          <p:spPr>
            <a:xfrm flipH="1" rot="1155011">
              <a:off x="3706974" y="2395732"/>
              <a:ext cx="158354" cy="551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0" h="21600" fill="norm" stroke="1" extrusionOk="0">
                  <a:moveTo>
                    <a:pt x="19636" y="0"/>
                  </a:moveTo>
                  <a:cubicBezTo>
                    <a:pt x="19103" y="0"/>
                    <a:pt x="18569" y="79"/>
                    <a:pt x="18322" y="276"/>
                  </a:cubicBezTo>
                  <a:cubicBezTo>
                    <a:pt x="14245" y="3692"/>
                    <a:pt x="10398" y="7176"/>
                    <a:pt x="7179" y="10654"/>
                  </a:cubicBezTo>
                  <a:cubicBezTo>
                    <a:pt x="5464" y="12426"/>
                    <a:pt x="3960" y="14137"/>
                    <a:pt x="2474" y="15843"/>
                  </a:cubicBezTo>
                  <a:cubicBezTo>
                    <a:pt x="531" y="17615"/>
                    <a:pt x="-326" y="19450"/>
                    <a:pt x="112" y="21223"/>
                  </a:cubicBezTo>
                  <a:cubicBezTo>
                    <a:pt x="226" y="21476"/>
                    <a:pt x="912" y="21600"/>
                    <a:pt x="1560" y="21600"/>
                  </a:cubicBezTo>
                  <a:cubicBezTo>
                    <a:pt x="2207" y="21600"/>
                    <a:pt x="2779" y="21476"/>
                    <a:pt x="2684" y="21223"/>
                  </a:cubicBezTo>
                  <a:cubicBezTo>
                    <a:pt x="2474" y="19450"/>
                    <a:pt x="3331" y="17615"/>
                    <a:pt x="5255" y="15905"/>
                  </a:cubicBezTo>
                  <a:cubicBezTo>
                    <a:pt x="6741" y="14137"/>
                    <a:pt x="8245" y="12426"/>
                    <a:pt x="9960" y="10716"/>
                  </a:cubicBezTo>
                  <a:cubicBezTo>
                    <a:pt x="13179" y="7238"/>
                    <a:pt x="16817" y="3821"/>
                    <a:pt x="20874" y="467"/>
                  </a:cubicBezTo>
                  <a:cubicBezTo>
                    <a:pt x="21274" y="197"/>
                    <a:pt x="20474" y="0"/>
                    <a:pt x="1963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19" name="Google Shape;867;p17"/>
            <p:cNvSpPr/>
            <p:nvPr/>
          </p:nvSpPr>
          <p:spPr>
            <a:xfrm flipH="1" rot="1155011">
              <a:off x="3674741" y="1896895"/>
              <a:ext cx="170189" cy="236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2" h="21600" fill="norm" stroke="1" extrusionOk="0">
                  <a:moveTo>
                    <a:pt x="19482" y="0"/>
                  </a:moveTo>
                  <a:cubicBezTo>
                    <a:pt x="19219" y="0"/>
                    <a:pt x="18938" y="79"/>
                    <a:pt x="18710" y="289"/>
                  </a:cubicBezTo>
                  <a:cubicBezTo>
                    <a:pt x="11604" y="6354"/>
                    <a:pt x="5305" y="13155"/>
                    <a:pt x="163" y="20258"/>
                  </a:cubicBezTo>
                  <a:cubicBezTo>
                    <a:pt x="-363" y="20955"/>
                    <a:pt x="479" y="21600"/>
                    <a:pt x="1321" y="21600"/>
                  </a:cubicBezTo>
                  <a:cubicBezTo>
                    <a:pt x="1708" y="21600"/>
                    <a:pt x="2094" y="21468"/>
                    <a:pt x="2339" y="21140"/>
                  </a:cubicBezTo>
                  <a:cubicBezTo>
                    <a:pt x="7463" y="14194"/>
                    <a:pt x="13394" y="7538"/>
                    <a:pt x="20482" y="1618"/>
                  </a:cubicBezTo>
                  <a:cubicBezTo>
                    <a:pt x="21237" y="934"/>
                    <a:pt x="20377" y="0"/>
                    <a:pt x="1948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20" name="Google Shape;868;p17"/>
            <p:cNvSpPr/>
            <p:nvPr/>
          </p:nvSpPr>
          <p:spPr>
            <a:xfrm flipH="1" rot="1155011">
              <a:off x="3577062" y="1590454"/>
              <a:ext cx="118874" cy="110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7" h="21600" fill="norm" stroke="1" extrusionOk="0">
                  <a:moveTo>
                    <a:pt x="18390" y="0"/>
                  </a:moveTo>
                  <a:cubicBezTo>
                    <a:pt x="17999" y="0"/>
                    <a:pt x="17583" y="141"/>
                    <a:pt x="17216" y="508"/>
                  </a:cubicBezTo>
                  <a:lnTo>
                    <a:pt x="435" y="18273"/>
                  </a:lnTo>
                  <a:cubicBezTo>
                    <a:pt x="-641" y="19739"/>
                    <a:pt x="460" y="21600"/>
                    <a:pt x="1781" y="21600"/>
                  </a:cubicBezTo>
                  <a:cubicBezTo>
                    <a:pt x="2148" y="21600"/>
                    <a:pt x="2539" y="21459"/>
                    <a:pt x="2906" y="21121"/>
                  </a:cubicBezTo>
                  <a:lnTo>
                    <a:pt x="19687" y="3045"/>
                  </a:lnTo>
                  <a:cubicBezTo>
                    <a:pt x="20959" y="1805"/>
                    <a:pt x="19760" y="0"/>
                    <a:pt x="1839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21" name="Google Shape;869;p17"/>
            <p:cNvSpPr/>
            <p:nvPr/>
          </p:nvSpPr>
          <p:spPr>
            <a:xfrm flipH="1" rot="1155011">
              <a:off x="3212506" y="1168641"/>
              <a:ext cx="347044" cy="225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8" h="21600" fill="norm" stroke="1" extrusionOk="0">
                  <a:moveTo>
                    <a:pt x="20579" y="0"/>
                  </a:moveTo>
                  <a:cubicBezTo>
                    <a:pt x="20482" y="0"/>
                    <a:pt x="20386" y="41"/>
                    <a:pt x="20280" y="138"/>
                  </a:cubicBezTo>
                  <a:cubicBezTo>
                    <a:pt x="16429" y="3084"/>
                    <a:pt x="12788" y="6333"/>
                    <a:pt x="9138" y="9582"/>
                  </a:cubicBezTo>
                  <a:cubicBezTo>
                    <a:pt x="7357" y="11275"/>
                    <a:pt x="5585" y="12982"/>
                    <a:pt x="3804" y="14689"/>
                  </a:cubicBezTo>
                  <a:cubicBezTo>
                    <a:pt x="2330" y="16080"/>
                    <a:pt x="944" y="17938"/>
                    <a:pt x="58" y="20251"/>
                  </a:cubicBezTo>
                  <a:cubicBezTo>
                    <a:pt x="-144" y="21008"/>
                    <a:pt x="216" y="21600"/>
                    <a:pt x="611" y="21600"/>
                  </a:cubicBezTo>
                  <a:cubicBezTo>
                    <a:pt x="795" y="21600"/>
                    <a:pt x="988" y="21476"/>
                    <a:pt x="1146" y="21187"/>
                  </a:cubicBezTo>
                  <a:cubicBezTo>
                    <a:pt x="2128" y="18860"/>
                    <a:pt x="3409" y="17002"/>
                    <a:pt x="5094" y="15763"/>
                  </a:cubicBezTo>
                  <a:cubicBezTo>
                    <a:pt x="6769" y="14070"/>
                    <a:pt x="8445" y="12514"/>
                    <a:pt x="10217" y="10821"/>
                  </a:cubicBezTo>
                  <a:cubicBezTo>
                    <a:pt x="13674" y="7723"/>
                    <a:pt x="17324" y="4626"/>
                    <a:pt x="20868" y="1845"/>
                  </a:cubicBezTo>
                  <a:cubicBezTo>
                    <a:pt x="21456" y="1308"/>
                    <a:pt x="21123" y="0"/>
                    <a:pt x="205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22" name="Google Shape;870;p17"/>
            <p:cNvSpPr/>
            <p:nvPr/>
          </p:nvSpPr>
          <p:spPr>
            <a:xfrm flipH="1" rot="1155011">
              <a:off x="2905909" y="919664"/>
              <a:ext cx="191350" cy="59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3" h="21600" fill="norm" stroke="1" extrusionOk="0">
                  <a:moveTo>
                    <a:pt x="19848" y="0"/>
                  </a:moveTo>
                  <a:cubicBezTo>
                    <a:pt x="13184" y="578"/>
                    <a:pt x="6520" y="5308"/>
                    <a:pt x="542" y="14768"/>
                  </a:cubicBezTo>
                  <a:cubicBezTo>
                    <a:pt x="-519" y="16818"/>
                    <a:pt x="136" y="21600"/>
                    <a:pt x="1151" y="21600"/>
                  </a:cubicBezTo>
                  <a:cubicBezTo>
                    <a:pt x="1291" y="21600"/>
                    <a:pt x="1447" y="21495"/>
                    <a:pt x="1604" y="21285"/>
                  </a:cubicBezTo>
                  <a:cubicBezTo>
                    <a:pt x="7394" y="12403"/>
                    <a:pt x="13527" y="7673"/>
                    <a:pt x="19848" y="7673"/>
                  </a:cubicBezTo>
                  <a:cubicBezTo>
                    <a:pt x="21081" y="7095"/>
                    <a:pt x="21081" y="578"/>
                    <a:pt x="1984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23" name="Google Shape;871;p17"/>
            <p:cNvSpPr/>
            <p:nvPr/>
          </p:nvSpPr>
          <p:spPr>
            <a:xfrm flipH="1" rot="1155011">
              <a:off x="2300684" y="685429"/>
              <a:ext cx="418626" cy="34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0" h="21600" fill="norm" stroke="1" extrusionOk="0">
                  <a:moveTo>
                    <a:pt x="12677" y="0"/>
                  </a:moveTo>
                  <a:cubicBezTo>
                    <a:pt x="8601" y="0"/>
                    <a:pt x="4547" y="3176"/>
                    <a:pt x="492" y="9348"/>
                  </a:cubicBezTo>
                  <a:cubicBezTo>
                    <a:pt x="-136" y="10255"/>
                    <a:pt x="-165" y="21600"/>
                    <a:pt x="419" y="21600"/>
                  </a:cubicBezTo>
                  <a:cubicBezTo>
                    <a:pt x="441" y="21600"/>
                    <a:pt x="463" y="21600"/>
                    <a:pt x="492" y="21600"/>
                  </a:cubicBezTo>
                  <a:cubicBezTo>
                    <a:pt x="4357" y="15701"/>
                    <a:pt x="8221" y="12887"/>
                    <a:pt x="12100" y="12887"/>
                  </a:cubicBezTo>
                  <a:cubicBezTo>
                    <a:pt x="14985" y="12887"/>
                    <a:pt x="17870" y="14430"/>
                    <a:pt x="20778" y="17516"/>
                  </a:cubicBezTo>
                  <a:cubicBezTo>
                    <a:pt x="21435" y="17516"/>
                    <a:pt x="21435" y="5264"/>
                    <a:pt x="20778" y="4175"/>
                  </a:cubicBezTo>
                  <a:cubicBezTo>
                    <a:pt x="18068" y="1361"/>
                    <a:pt x="15365" y="0"/>
                    <a:pt x="1267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24" name="Google Shape;872;p17"/>
            <p:cNvSpPr/>
            <p:nvPr/>
          </p:nvSpPr>
          <p:spPr>
            <a:xfrm flipH="1" rot="1155011">
              <a:off x="1912622" y="539811"/>
              <a:ext cx="148809" cy="60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9" h="21600" fill="norm" stroke="1" extrusionOk="0">
                  <a:moveTo>
                    <a:pt x="1340" y="0"/>
                  </a:moveTo>
                  <a:cubicBezTo>
                    <a:pt x="-447" y="0"/>
                    <a:pt x="-447" y="7544"/>
                    <a:pt x="1340" y="7544"/>
                  </a:cubicBezTo>
                  <a:cubicBezTo>
                    <a:pt x="7355" y="8681"/>
                    <a:pt x="13172" y="13332"/>
                    <a:pt x="18294" y="20877"/>
                  </a:cubicBezTo>
                  <a:cubicBezTo>
                    <a:pt x="18592" y="21393"/>
                    <a:pt x="18890" y="21600"/>
                    <a:pt x="19148" y="21600"/>
                  </a:cubicBezTo>
                  <a:cubicBezTo>
                    <a:pt x="20458" y="21600"/>
                    <a:pt x="21153" y="16433"/>
                    <a:pt x="19863" y="14521"/>
                  </a:cubicBezTo>
                  <a:cubicBezTo>
                    <a:pt x="14065" y="6356"/>
                    <a:pt x="7812" y="1705"/>
                    <a:pt x="134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25" name="Google Shape;873;p17"/>
            <p:cNvSpPr/>
            <p:nvPr/>
          </p:nvSpPr>
          <p:spPr>
            <a:xfrm flipH="1" rot="1155011">
              <a:off x="1681367" y="534246"/>
              <a:ext cx="72746" cy="49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88" y="15482"/>
                  </a:moveTo>
                  <a:cubicBezTo>
                    <a:pt x="21130" y="15732"/>
                    <a:pt x="21173" y="15982"/>
                    <a:pt x="21173" y="16169"/>
                  </a:cubicBezTo>
                  <a:cubicBezTo>
                    <a:pt x="21344" y="16668"/>
                    <a:pt x="21472" y="17105"/>
                    <a:pt x="21600" y="17605"/>
                  </a:cubicBezTo>
                  <a:lnTo>
                    <a:pt x="21088" y="15482"/>
                  </a:lnTo>
                  <a:close/>
                  <a:moveTo>
                    <a:pt x="3970" y="0"/>
                  </a:moveTo>
                  <a:cubicBezTo>
                    <a:pt x="3628" y="0"/>
                    <a:pt x="3244" y="62"/>
                    <a:pt x="2860" y="62"/>
                  </a:cubicBezTo>
                  <a:cubicBezTo>
                    <a:pt x="1409" y="62"/>
                    <a:pt x="0" y="1498"/>
                    <a:pt x="0" y="4308"/>
                  </a:cubicBezTo>
                  <a:cubicBezTo>
                    <a:pt x="0" y="6368"/>
                    <a:pt x="1409" y="8490"/>
                    <a:pt x="2860" y="8490"/>
                  </a:cubicBezTo>
                  <a:lnTo>
                    <a:pt x="8623" y="8490"/>
                  </a:lnTo>
                  <a:cubicBezTo>
                    <a:pt x="9605" y="9177"/>
                    <a:pt x="10074" y="9177"/>
                    <a:pt x="10544" y="9926"/>
                  </a:cubicBezTo>
                  <a:lnTo>
                    <a:pt x="11483" y="11299"/>
                  </a:lnTo>
                  <a:lnTo>
                    <a:pt x="11995" y="11299"/>
                  </a:lnTo>
                  <a:cubicBezTo>
                    <a:pt x="12465" y="11986"/>
                    <a:pt x="12934" y="13422"/>
                    <a:pt x="13916" y="14109"/>
                  </a:cubicBezTo>
                  <a:lnTo>
                    <a:pt x="13916" y="14795"/>
                  </a:lnTo>
                  <a:lnTo>
                    <a:pt x="14855" y="16231"/>
                  </a:lnTo>
                  <a:lnTo>
                    <a:pt x="15325" y="17605"/>
                  </a:lnTo>
                  <a:lnTo>
                    <a:pt x="15325" y="18291"/>
                  </a:lnTo>
                  <a:cubicBezTo>
                    <a:pt x="15709" y="20539"/>
                    <a:pt x="16862" y="21600"/>
                    <a:pt x="18057" y="21600"/>
                  </a:cubicBezTo>
                  <a:cubicBezTo>
                    <a:pt x="19722" y="21600"/>
                    <a:pt x="21472" y="19540"/>
                    <a:pt x="21173" y="16169"/>
                  </a:cubicBezTo>
                  <a:cubicBezTo>
                    <a:pt x="18185" y="6305"/>
                    <a:pt x="11355" y="0"/>
                    <a:pt x="397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26" name="Google Shape;874;p17"/>
            <p:cNvSpPr/>
            <p:nvPr/>
          </p:nvSpPr>
          <p:spPr>
            <a:xfrm flipH="1" rot="1155011">
              <a:off x="1126149" y="553310"/>
              <a:ext cx="335702" cy="275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9" h="21600" fill="norm" stroke="1" extrusionOk="0">
                  <a:moveTo>
                    <a:pt x="538" y="0"/>
                  </a:moveTo>
                  <a:cubicBezTo>
                    <a:pt x="-85" y="0"/>
                    <a:pt x="-247" y="1251"/>
                    <a:pt x="484" y="1701"/>
                  </a:cubicBezTo>
                  <a:cubicBezTo>
                    <a:pt x="8492" y="5375"/>
                    <a:pt x="13759" y="14501"/>
                    <a:pt x="19946" y="21465"/>
                  </a:cubicBezTo>
                  <a:cubicBezTo>
                    <a:pt x="20063" y="21555"/>
                    <a:pt x="20190" y="21600"/>
                    <a:pt x="20307" y="21600"/>
                  </a:cubicBezTo>
                  <a:cubicBezTo>
                    <a:pt x="20848" y="21600"/>
                    <a:pt x="21353" y="20811"/>
                    <a:pt x="20857" y="20192"/>
                  </a:cubicBezTo>
                  <a:cubicBezTo>
                    <a:pt x="14571" y="13104"/>
                    <a:pt x="9096" y="3977"/>
                    <a:pt x="781" y="56"/>
                  </a:cubicBezTo>
                  <a:cubicBezTo>
                    <a:pt x="691" y="11"/>
                    <a:pt x="610" y="0"/>
                    <a:pt x="53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27" name="Google Shape;875;p17"/>
            <p:cNvSpPr/>
            <p:nvPr/>
          </p:nvSpPr>
          <p:spPr>
            <a:xfrm flipH="1" rot="1155011">
              <a:off x="853986" y="822286"/>
              <a:ext cx="78074" cy="104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4" h="21600" fill="norm" stroke="1" extrusionOk="0">
                  <a:moveTo>
                    <a:pt x="2565" y="0"/>
                  </a:moveTo>
                  <a:cubicBezTo>
                    <a:pt x="809" y="0"/>
                    <a:pt x="-910" y="1598"/>
                    <a:pt x="547" y="3196"/>
                  </a:cubicBezTo>
                  <a:lnTo>
                    <a:pt x="15645" y="20476"/>
                  </a:lnTo>
                  <a:cubicBezTo>
                    <a:pt x="15981" y="21245"/>
                    <a:pt x="16990" y="21600"/>
                    <a:pt x="18037" y="21600"/>
                  </a:cubicBezTo>
                  <a:cubicBezTo>
                    <a:pt x="18373" y="21600"/>
                    <a:pt x="18709" y="21570"/>
                    <a:pt x="19008" y="21482"/>
                  </a:cubicBezTo>
                  <a:cubicBezTo>
                    <a:pt x="20279" y="20831"/>
                    <a:pt x="20690" y="19499"/>
                    <a:pt x="19868" y="18493"/>
                  </a:cubicBezTo>
                  <a:lnTo>
                    <a:pt x="4733" y="1184"/>
                  </a:lnTo>
                  <a:cubicBezTo>
                    <a:pt x="4210" y="355"/>
                    <a:pt x="3388" y="0"/>
                    <a:pt x="256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28" name="Google Shape;876;p17"/>
            <p:cNvSpPr/>
            <p:nvPr/>
          </p:nvSpPr>
          <p:spPr>
            <a:xfrm flipH="1" rot="1155011">
              <a:off x="570836" y="966021"/>
              <a:ext cx="137934" cy="287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8" h="21600" fill="norm" stroke="1" extrusionOk="0">
                  <a:moveTo>
                    <a:pt x="1635" y="0"/>
                  </a:moveTo>
                  <a:cubicBezTo>
                    <a:pt x="593" y="0"/>
                    <a:pt x="-449" y="529"/>
                    <a:pt x="202" y="1111"/>
                  </a:cubicBezTo>
                  <a:cubicBezTo>
                    <a:pt x="7279" y="7542"/>
                    <a:pt x="13141" y="14209"/>
                    <a:pt x="17786" y="21125"/>
                  </a:cubicBezTo>
                  <a:cubicBezTo>
                    <a:pt x="18068" y="21449"/>
                    <a:pt x="18676" y="21600"/>
                    <a:pt x="19284" y="21600"/>
                  </a:cubicBezTo>
                  <a:cubicBezTo>
                    <a:pt x="20239" y="21600"/>
                    <a:pt x="21151" y="21233"/>
                    <a:pt x="20717" y="20640"/>
                  </a:cubicBezTo>
                  <a:cubicBezTo>
                    <a:pt x="15832" y="13605"/>
                    <a:pt x="9971" y="6927"/>
                    <a:pt x="2894" y="378"/>
                  </a:cubicBezTo>
                  <a:cubicBezTo>
                    <a:pt x="2590" y="119"/>
                    <a:pt x="2113" y="0"/>
                    <a:pt x="163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29" name="Google Shape;877;p17"/>
            <p:cNvSpPr/>
            <p:nvPr/>
          </p:nvSpPr>
          <p:spPr>
            <a:xfrm flipH="1" rot="1155011">
              <a:off x="351414" y="1391768"/>
              <a:ext cx="45306" cy="103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0" h="21600" fill="norm" stroke="1" extrusionOk="0">
                  <a:moveTo>
                    <a:pt x="4846" y="0"/>
                  </a:moveTo>
                  <a:cubicBezTo>
                    <a:pt x="3918" y="0"/>
                    <a:pt x="3057" y="120"/>
                    <a:pt x="2262" y="360"/>
                  </a:cubicBezTo>
                  <a:cubicBezTo>
                    <a:pt x="9" y="1050"/>
                    <a:pt x="-720" y="2400"/>
                    <a:pt x="804" y="3390"/>
                  </a:cubicBezTo>
                  <a:cubicBezTo>
                    <a:pt x="5972" y="8460"/>
                    <a:pt x="9682" y="13860"/>
                    <a:pt x="11206" y="19590"/>
                  </a:cubicBezTo>
                  <a:cubicBezTo>
                    <a:pt x="11206" y="20610"/>
                    <a:pt x="13459" y="21600"/>
                    <a:pt x="15646" y="21600"/>
                  </a:cubicBezTo>
                  <a:cubicBezTo>
                    <a:pt x="18627" y="21600"/>
                    <a:pt x="20880" y="20610"/>
                    <a:pt x="20880" y="19590"/>
                  </a:cubicBezTo>
                  <a:cubicBezTo>
                    <a:pt x="18627" y="13170"/>
                    <a:pt x="14917" y="6780"/>
                    <a:pt x="8954" y="1050"/>
                  </a:cubicBezTo>
                  <a:cubicBezTo>
                    <a:pt x="8026" y="390"/>
                    <a:pt x="6436" y="0"/>
                    <a:pt x="484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30" name="Google Shape;878;p17"/>
            <p:cNvSpPr/>
            <p:nvPr/>
          </p:nvSpPr>
          <p:spPr>
            <a:xfrm flipH="1" rot="1155011">
              <a:off x="3335928" y="1323428"/>
              <a:ext cx="103710" cy="63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0" h="21600" fill="norm" stroke="1" extrusionOk="0">
                  <a:moveTo>
                    <a:pt x="18909" y="0"/>
                  </a:moveTo>
                  <a:cubicBezTo>
                    <a:pt x="18530" y="0"/>
                    <a:pt x="18152" y="197"/>
                    <a:pt x="17802" y="541"/>
                  </a:cubicBezTo>
                  <a:lnTo>
                    <a:pt x="1093" y="15499"/>
                  </a:lnTo>
                  <a:cubicBezTo>
                    <a:pt x="132" y="16040"/>
                    <a:pt x="-217" y="18254"/>
                    <a:pt x="132" y="19927"/>
                  </a:cubicBezTo>
                  <a:cubicBezTo>
                    <a:pt x="540" y="21010"/>
                    <a:pt x="1239" y="21600"/>
                    <a:pt x="1937" y="21600"/>
                  </a:cubicBezTo>
                  <a:cubicBezTo>
                    <a:pt x="2316" y="21600"/>
                    <a:pt x="2723" y="21403"/>
                    <a:pt x="3072" y="21010"/>
                  </a:cubicBezTo>
                  <a:lnTo>
                    <a:pt x="19753" y="6101"/>
                  </a:lnTo>
                  <a:cubicBezTo>
                    <a:pt x="20743" y="5560"/>
                    <a:pt x="21383" y="3346"/>
                    <a:pt x="20743" y="1673"/>
                  </a:cubicBezTo>
                  <a:cubicBezTo>
                    <a:pt x="20306" y="590"/>
                    <a:pt x="19607" y="0"/>
                    <a:pt x="1890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31" name="Google Shape;879;p17"/>
            <p:cNvSpPr/>
            <p:nvPr/>
          </p:nvSpPr>
          <p:spPr>
            <a:xfrm flipH="1" rot="1155011">
              <a:off x="3668895" y="1937279"/>
              <a:ext cx="60393" cy="68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40" h="21600" fill="norm" stroke="1" extrusionOk="0">
                  <a:moveTo>
                    <a:pt x="16292" y="0"/>
                  </a:moveTo>
                  <a:cubicBezTo>
                    <a:pt x="15684" y="0"/>
                    <a:pt x="15076" y="180"/>
                    <a:pt x="14515" y="541"/>
                  </a:cubicBezTo>
                  <a:cubicBezTo>
                    <a:pt x="8718" y="4600"/>
                    <a:pt x="3996" y="10191"/>
                    <a:pt x="817" y="16775"/>
                  </a:cubicBezTo>
                  <a:cubicBezTo>
                    <a:pt x="-1334" y="19210"/>
                    <a:pt x="1191" y="21600"/>
                    <a:pt x="3482" y="21600"/>
                  </a:cubicBezTo>
                  <a:cubicBezTo>
                    <a:pt x="4557" y="21600"/>
                    <a:pt x="5585" y="21104"/>
                    <a:pt x="6100" y="19796"/>
                  </a:cubicBezTo>
                  <a:cubicBezTo>
                    <a:pt x="7128" y="18263"/>
                    <a:pt x="7689" y="16775"/>
                    <a:pt x="8718" y="15738"/>
                  </a:cubicBezTo>
                  <a:lnTo>
                    <a:pt x="9793" y="13709"/>
                  </a:lnTo>
                  <a:lnTo>
                    <a:pt x="10822" y="12716"/>
                  </a:lnTo>
                  <a:cubicBezTo>
                    <a:pt x="11897" y="11183"/>
                    <a:pt x="12926" y="10191"/>
                    <a:pt x="14001" y="9154"/>
                  </a:cubicBezTo>
                  <a:lnTo>
                    <a:pt x="16105" y="7621"/>
                  </a:lnTo>
                  <a:lnTo>
                    <a:pt x="16619" y="6629"/>
                  </a:lnTo>
                  <a:lnTo>
                    <a:pt x="17134" y="6629"/>
                  </a:lnTo>
                  <a:cubicBezTo>
                    <a:pt x="19237" y="5592"/>
                    <a:pt x="20266" y="3066"/>
                    <a:pt x="19237" y="1533"/>
                  </a:cubicBezTo>
                  <a:cubicBezTo>
                    <a:pt x="18536" y="586"/>
                    <a:pt x="17461" y="0"/>
                    <a:pt x="1629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32" name="Google Shape;880;p17"/>
            <p:cNvSpPr/>
            <p:nvPr/>
          </p:nvSpPr>
          <p:spPr>
            <a:xfrm flipH="1" rot="1155011">
              <a:off x="3689241" y="2414924"/>
              <a:ext cx="111890" cy="325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9" h="21600" fill="norm" stroke="1" extrusionOk="0">
                  <a:moveTo>
                    <a:pt x="18986" y="0"/>
                  </a:moveTo>
                  <a:cubicBezTo>
                    <a:pt x="18226" y="0"/>
                    <a:pt x="17439" y="124"/>
                    <a:pt x="17086" y="420"/>
                  </a:cubicBezTo>
                  <a:cubicBezTo>
                    <a:pt x="9787" y="7073"/>
                    <a:pt x="3980" y="13830"/>
                    <a:pt x="18" y="20703"/>
                  </a:cubicBezTo>
                  <a:cubicBezTo>
                    <a:pt x="-172" y="21228"/>
                    <a:pt x="1158" y="21600"/>
                    <a:pt x="2324" y="21600"/>
                  </a:cubicBezTo>
                  <a:cubicBezTo>
                    <a:pt x="3057" y="21600"/>
                    <a:pt x="3736" y="21457"/>
                    <a:pt x="3980" y="21132"/>
                  </a:cubicBezTo>
                  <a:cubicBezTo>
                    <a:pt x="7942" y="14155"/>
                    <a:pt x="13423" y="7397"/>
                    <a:pt x="21048" y="849"/>
                  </a:cubicBezTo>
                  <a:cubicBezTo>
                    <a:pt x="21428" y="325"/>
                    <a:pt x="20207" y="0"/>
                    <a:pt x="189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33" name="Google Shape;881;p17"/>
            <p:cNvSpPr/>
            <p:nvPr/>
          </p:nvSpPr>
          <p:spPr>
            <a:xfrm flipH="1" rot="1155011">
              <a:off x="2385517" y="750079"/>
              <a:ext cx="204720" cy="40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3" h="21600" fill="norm" stroke="1" extrusionOk="0">
                  <a:moveTo>
                    <a:pt x="7087" y="0"/>
                  </a:moveTo>
                  <a:cubicBezTo>
                    <a:pt x="4971" y="0"/>
                    <a:pt x="2854" y="840"/>
                    <a:pt x="767" y="2519"/>
                  </a:cubicBezTo>
                  <a:cubicBezTo>
                    <a:pt x="-538" y="3435"/>
                    <a:pt x="-45" y="12823"/>
                    <a:pt x="1260" y="12823"/>
                  </a:cubicBezTo>
                  <a:cubicBezTo>
                    <a:pt x="3115" y="11525"/>
                    <a:pt x="4971" y="10838"/>
                    <a:pt x="6841" y="10838"/>
                  </a:cubicBezTo>
                  <a:cubicBezTo>
                    <a:pt x="11059" y="10838"/>
                    <a:pt x="15278" y="14273"/>
                    <a:pt x="19351" y="21447"/>
                  </a:cubicBezTo>
                  <a:cubicBezTo>
                    <a:pt x="19453" y="21524"/>
                    <a:pt x="19540" y="21600"/>
                    <a:pt x="19641" y="21600"/>
                  </a:cubicBezTo>
                  <a:cubicBezTo>
                    <a:pt x="20714" y="21600"/>
                    <a:pt x="21062" y="12746"/>
                    <a:pt x="20004" y="11143"/>
                  </a:cubicBezTo>
                  <a:cubicBezTo>
                    <a:pt x="15843" y="3587"/>
                    <a:pt x="11451" y="0"/>
                    <a:pt x="708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34" name="Google Shape;882;p17"/>
            <p:cNvSpPr/>
            <p:nvPr/>
          </p:nvSpPr>
          <p:spPr>
            <a:xfrm flipH="1" rot="1155011">
              <a:off x="1259453" y="663649"/>
              <a:ext cx="149876" cy="136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5" h="21600" fill="norm" stroke="1" extrusionOk="0">
                  <a:moveTo>
                    <a:pt x="1352" y="0"/>
                  </a:moveTo>
                  <a:cubicBezTo>
                    <a:pt x="138" y="0"/>
                    <a:pt x="-626" y="2162"/>
                    <a:pt x="686" y="3027"/>
                  </a:cubicBezTo>
                  <a:cubicBezTo>
                    <a:pt x="7305" y="7625"/>
                    <a:pt x="13023" y="13520"/>
                    <a:pt x="17860" y="20690"/>
                  </a:cubicBezTo>
                  <a:cubicBezTo>
                    <a:pt x="18076" y="21327"/>
                    <a:pt x="18507" y="21600"/>
                    <a:pt x="18957" y="21600"/>
                  </a:cubicBezTo>
                  <a:cubicBezTo>
                    <a:pt x="19917" y="21600"/>
                    <a:pt x="20974" y="20371"/>
                    <a:pt x="20073" y="19142"/>
                  </a:cubicBezTo>
                  <a:cubicBezTo>
                    <a:pt x="15217" y="11471"/>
                    <a:pt x="9068" y="5076"/>
                    <a:pt x="2018" y="205"/>
                  </a:cubicBezTo>
                  <a:cubicBezTo>
                    <a:pt x="1783" y="68"/>
                    <a:pt x="1567" y="0"/>
                    <a:pt x="135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35" name="Google Shape;883;p17"/>
            <p:cNvSpPr/>
            <p:nvPr/>
          </p:nvSpPr>
          <p:spPr>
            <a:xfrm flipH="1" rot="1155011">
              <a:off x="632383" y="1093432"/>
              <a:ext cx="64786" cy="125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8" h="21600" fill="norm" stroke="1" extrusionOk="0">
                  <a:moveTo>
                    <a:pt x="2646" y="0"/>
                  </a:moveTo>
                  <a:cubicBezTo>
                    <a:pt x="621" y="272"/>
                    <a:pt x="-369" y="1387"/>
                    <a:pt x="126" y="2229"/>
                  </a:cubicBezTo>
                  <a:cubicBezTo>
                    <a:pt x="4671" y="8348"/>
                    <a:pt x="9216" y="14763"/>
                    <a:pt x="14301" y="20609"/>
                  </a:cubicBezTo>
                  <a:cubicBezTo>
                    <a:pt x="14931" y="21328"/>
                    <a:pt x="15921" y="21600"/>
                    <a:pt x="16911" y="21600"/>
                  </a:cubicBezTo>
                  <a:cubicBezTo>
                    <a:pt x="19071" y="21600"/>
                    <a:pt x="21231" y="20262"/>
                    <a:pt x="19836" y="18950"/>
                  </a:cubicBezTo>
                  <a:cubicBezTo>
                    <a:pt x="14796" y="13079"/>
                    <a:pt x="10251" y="7233"/>
                    <a:pt x="6201" y="1387"/>
                  </a:cubicBezTo>
                  <a:cubicBezTo>
                    <a:pt x="5706" y="272"/>
                    <a:pt x="4176" y="0"/>
                    <a:pt x="264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36" name="Google Shape;884;p17"/>
            <p:cNvSpPr/>
            <p:nvPr/>
          </p:nvSpPr>
          <p:spPr>
            <a:xfrm flipH="1" rot="1155011">
              <a:off x="333013" y="1503316"/>
              <a:ext cx="40505" cy="161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21600" fill="norm" stroke="1" extrusionOk="0">
                  <a:moveTo>
                    <a:pt x="5980" y="0"/>
                  </a:moveTo>
                  <a:cubicBezTo>
                    <a:pt x="2830" y="0"/>
                    <a:pt x="-470" y="636"/>
                    <a:pt x="55" y="1657"/>
                  </a:cubicBezTo>
                  <a:cubicBezTo>
                    <a:pt x="5080" y="7727"/>
                    <a:pt x="8455" y="14008"/>
                    <a:pt x="11005" y="20290"/>
                  </a:cubicBezTo>
                  <a:cubicBezTo>
                    <a:pt x="11005" y="21157"/>
                    <a:pt x="13555" y="21600"/>
                    <a:pt x="16030" y="21600"/>
                  </a:cubicBezTo>
                  <a:cubicBezTo>
                    <a:pt x="18580" y="21600"/>
                    <a:pt x="21130" y="21157"/>
                    <a:pt x="21130" y="20290"/>
                  </a:cubicBezTo>
                  <a:cubicBezTo>
                    <a:pt x="19405" y="13796"/>
                    <a:pt x="16030" y="7303"/>
                    <a:pt x="11005" y="1021"/>
                  </a:cubicBezTo>
                  <a:cubicBezTo>
                    <a:pt x="10330" y="308"/>
                    <a:pt x="8230" y="0"/>
                    <a:pt x="59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944" name="Google Shape;885;p17"/>
          <p:cNvGrpSpPr/>
          <p:nvPr/>
        </p:nvGrpSpPr>
        <p:grpSpPr>
          <a:xfrm>
            <a:off x="8101918" y="4540473"/>
            <a:ext cx="1519280" cy="751909"/>
            <a:chOff x="0" y="0"/>
            <a:chExt cx="1519279" cy="751907"/>
          </a:xfrm>
        </p:grpSpPr>
        <p:sp>
          <p:nvSpPr>
            <p:cNvPr id="938" name="Google Shape;886;p17"/>
            <p:cNvSpPr/>
            <p:nvPr/>
          </p:nvSpPr>
          <p:spPr>
            <a:xfrm flipH="1">
              <a:off x="0" y="0"/>
              <a:ext cx="1519280" cy="751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39" name="Google Shape;887;p17"/>
            <p:cNvSpPr/>
            <p:nvPr/>
          </p:nvSpPr>
          <p:spPr>
            <a:xfrm flipH="1">
              <a:off x="690878" y="100625"/>
              <a:ext cx="90419" cy="56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40" name="Google Shape;888;p17"/>
            <p:cNvSpPr/>
            <p:nvPr/>
          </p:nvSpPr>
          <p:spPr>
            <a:xfrm flipH="1">
              <a:off x="863077" y="108590"/>
              <a:ext cx="171932" cy="22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41" name="Google Shape;889;p17"/>
            <p:cNvSpPr/>
            <p:nvPr/>
          </p:nvSpPr>
          <p:spPr>
            <a:xfrm flipH="1">
              <a:off x="116860" y="182931"/>
              <a:ext cx="151292" cy="30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42" name="Google Shape;890;p17"/>
            <p:cNvSpPr/>
            <p:nvPr/>
          </p:nvSpPr>
          <p:spPr>
            <a:xfrm flipH="1">
              <a:off x="1286216" y="382853"/>
              <a:ext cx="136793" cy="121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43" name="Google Shape;891;p17"/>
            <p:cNvSpPr/>
            <p:nvPr/>
          </p:nvSpPr>
          <p:spPr>
            <a:xfrm flipH="1">
              <a:off x="358915" y="58145"/>
              <a:ext cx="200109" cy="88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9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_1_2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893;p18"/>
          <p:cNvSpPr/>
          <p:nvPr/>
        </p:nvSpPr>
        <p:spPr>
          <a:xfrm>
            <a:off x="-2575" y="-6426"/>
            <a:ext cx="9146700" cy="5149802"/>
          </a:xfrm>
          <a:prstGeom prst="rect">
            <a:avLst/>
          </a:prstGeom>
          <a:gradFill>
            <a:gsLst>
              <a:gs pos="0">
                <a:srgbClr val="FFF7CB">
                  <a:alpha val="52156"/>
                </a:srgbClr>
              </a:gs>
              <a:gs pos="50000">
                <a:srgbClr val="CCEBEF">
                  <a:alpha val="55294"/>
                </a:srgbClr>
              </a:gs>
              <a:gs pos="100000">
                <a:srgbClr val="599FA8">
                  <a:alpha val="7019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54" name="Google Shape;895;p18"/>
          <p:cNvSpPr/>
          <p:nvPr/>
        </p:nvSpPr>
        <p:spPr>
          <a:xfrm flipH="1">
            <a:off x="6565048" y="222964"/>
            <a:ext cx="67361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55" name="Google Shape;896;p18"/>
          <p:cNvSpPr/>
          <p:nvPr/>
        </p:nvSpPr>
        <p:spPr>
          <a:xfrm flipH="1">
            <a:off x="4896153" y="4795727"/>
            <a:ext cx="54189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56" name="Google Shape;897;p18"/>
          <p:cNvSpPr/>
          <p:nvPr/>
        </p:nvSpPr>
        <p:spPr>
          <a:xfrm flipH="1">
            <a:off x="2623841" y="214553"/>
            <a:ext cx="84283" cy="87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57" name="Google Shape;898;p18"/>
          <p:cNvSpPr/>
          <p:nvPr/>
        </p:nvSpPr>
        <p:spPr>
          <a:xfrm flipH="1">
            <a:off x="362717" y="2617351"/>
            <a:ext cx="132474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58" name="Google Shape;899;p18"/>
          <p:cNvSpPr/>
          <p:nvPr/>
        </p:nvSpPr>
        <p:spPr>
          <a:xfrm flipH="1">
            <a:off x="384933" y="1097973"/>
            <a:ext cx="87924" cy="85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59" name="Google Shape;900;p18"/>
          <p:cNvSpPr/>
          <p:nvPr/>
        </p:nvSpPr>
        <p:spPr>
          <a:xfrm flipH="1">
            <a:off x="8618901" y="3539825"/>
            <a:ext cx="68647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60" name="Google Shape;901;p18"/>
          <p:cNvSpPr/>
          <p:nvPr/>
        </p:nvSpPr>
        <p:spPr>
          <a:xfrm flipH="1">
            <a:off x="2127216" y="4851187"/>
            <a:ext cx="39731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967" name="Google Shape;902;p18"/>
          <p:cNvGrpSpPr/>
          <p:nvPr/>
        </p:nvGrpSpPr>
        <p:grpSpPr>
          <a:xfrm>
            <a:off x="-946167" y="4522083"/>
            <a:ext cx="2651255" cy="1312101"/>
            <a:chOff x="0" y="0"/>
            <a:chExt cx="2651253" cy="1312099"/>
          </a:xfrm>
        </p:grpSpPr>
        <p:sp>
          <p:nvSpPr>
            <p:cNvPr id="961" name="Google Shape;903;p18"/>
            <p:cNvSpPr/>
            <p:nvPr/>
          </p:nvSpPr>
          <p:spPr>
            <a:xfrm flipH="1">
              <a:off x="0" y="0"/>
              <a:ext cx="2651254" cy="1312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62" name="Google Shape;904;p18"/>
            <p:cNvSpPr/>
            <p:nvPr/>
          </p:nvSpPr>
          <p:spPr>
            <a:xfrm flipH="1">
              <a:off x="1205633" y="175593"/>
              <a:ext cx="157788" cy="98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63" name="Google Shape;905;p18"/>
            <p:cNvSpPr/>
            <p:nvPr/>
          </p:nvSpPr>
          <p:spPr>
            <a:xfrm flipH="1">
              <a:off x="1506134" y="189494"/>
              <a:ext cx="300031" cy="384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64" name="Google Shape;906;p18"/>
            <p:cNvSpPr/>
            <p:nvPr/>
          </p:nvSpPr>
          <p:spPr>
            <a:xfrm flipH="1">
              <a:off x="203929" y="319220"/>
              <a:ext cx="264015" cy="53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65" name="Google Shape;907;p18"/>
            <p:cNvSpPr/>
            <p:nvPr/>
          </p:nvSpPr>
          <p:spPr>
            <a:xfrm flipH="1">
              <a:off x="2244540" y="668089"/>
              <a:ext cx="238714" cy="212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66" name="Google Shape;908;p18"/>
            <p:cNvSpPr/>
            <p:nvPr/>
          </p:nvSpPr>
          <p:spPr>
            <a:xfrm flipH="1">
              <a:off x="626334" y="101465"/>
              <a:ext cx="349203" cy="154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9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_1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10;p19"/>
          <p:cNvSpPr/>
          <p:nvPr/>
        </p:nvSpPr>
        <p:spPr>
          <a:xfrm flipH="1" rot="10800000">
            <a:off x="-2575" y="-6425"/>
            <a:ext cx="9146700" cy="5149801"/>
          </a:xfrm>
          <a:prstGeom prst="rect">
            <a:avLst/>
          </a:prstGeom>
          <a:gradFill>
            <a:gsLst>
              <a:gs pos="0">
                <a:srgbClr val="FFF7CB">
                  <a:alpha val="52156"/>
                </a:srgbClr>
              </a:gs>
              <a:gs pos="50000">
                <a:srgbClr val="CCEBEF">
                  <a:alpha val="55294"/>
                </a:srgbClr>
              </a:gs>
              <a:gs pos="100000">
                <a:srgbClr val="599FA8">
                  <a:alpha val="7019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77" name="Google Shape;912;p19"/>
          <p:cNvSpPr/>
          <p:nvPr/>
        </p:nvSpPr>
        <p:spPr>
          <a:xfrm flipH="1">
            <a:off x="6172372" y="209764"/>
            <a:ext cx="67362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78" name="Google Shape;913;p19"/>
          <p:cNvSpPr/>
          <p:nvPr/>
        </p:nvSpPr>
        <p:spPr>
          <a:xfrm flipH="1">
            <a:off x="4896153" y="4795727"/>
            <a:ext cx="54189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79" name="Google Shape;914;p19"/>
          <p:cNvSpPr/>
          <p:nvPr/>
        </p:nvSpPr>
        <p:spPr>
          <a:xfrm flipH="1">
            <a:off x="2623841" y="214553"/>
            <a:ext cx="84283" cy="87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80" name="Google Shape;915;p19"/>
          <p:cNvSpPr/>
          <p:nvPr/>
        </p:nvSpPr>
        <p:spPr>
          <a:xfrm flipH="1">
            <a:off x="188142" y="3795776"/>
            <a:ext cx="132473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81" name="Google Shape;916;p19"/>
          <p:cNvSpPr/>
          <p:nvPr/>
        </p:nvSpPr>
        <p:spPr>
          <a:xfrm flipH="1">
            <a:off x="8646952" y="3183901"/>
            <a:ext cx="68647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82" name="Google Shape;917;p19"/>
          <p:cNvSpPr/>
          <p:nvPr/>
        </p:nvSpPr>
        <p:spPr>
          <a:xfrm flipH="1">
            <a:off x="2127216" y="4851187"/>
            <a:ext cx="39731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83" name="Google Shape;918;p19"/>
          <p:cNvSpPr/>
          <p:nvPr/>
        </p:nvSpPr>
        <p:spPr>
          <a:xfrm flipH="1">
            <a:off x="320633" y="831498"/>
            <a:ext cx="87924" cy="85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986" name="Google Shape;919;p19"/>
          <p:cNvGrpSpPr/>
          <p:nvPr/>
        </p:nvGrpSpPr>
        <p:grpSpPr>
          <a:xfrm>
            <a:off x="8347447" y="152117"/>
            <a:ext cx="136560" cy="263230"/>
            <a:chOff x="0" y="0"/>
            <a:chExt cx="136559" cy="263228"/>
          </a:xfrm>
        </p:grpSpPr>
        <p:sp>
          <p:nvSpPr>
            <p:cNvPr id="984" name="Google Shape;920;p19"/>
            <p:cNvSpPr/>
            <p:nvPr/>
          </p:nvSpPr>
          <p:spPr>
            <a:xfrm flipH="1">
              <a:off x="0" y="0"/>
              <a:ext cx="136560" cy="263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4" h="21600" fill="norm" stroke="1" extrusionOk="0">
                  <a:moveTo>
                    <a:pt x="9113" y="0"/>
                  </a:moveTo>
                  <a:cubicBezTo>
                    <a:pt x="9113" y="0"/>
                    <a:pt x="-3805" y="9404"/>
                    <a:pt x="1120" y="17134"/>
                  </a:cubicBezTo>
                  <a:cubicBezTo>
                    <a:pt x="3207" y="20251"/>
                    <a:pt x="6150" y="21600"/>
                    <a:pt x="8967" y="21600"/>
                  </a:cubicBezTo>
                  <a:cubicBezTo>
                    <a:pt x="13162" y="21600"/>
                    <a:pt x="17044" y="18632"/>
                    <a:pt x="17315" y="14099"/>
                  </a:cubicBezTo>
                  <a:cubicBezTo>
                    <a:pt x="17795" y="6678"/>
                    <a:pt x="9113" y="0"/>
                    <a:pt x="9113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85" name="Google Shape;921;p19"/>
            <p:cNvSpPr/>
            <p:nvPr/>
          </p:nvSpPr>
          <p:spPr>
            <a:xfrm flipH="1">
              <a:off x="75477" y="84509"/>
              <a:ext cx="32550" cy="115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05" h="21600" fill="norm" stroke="1" extrusionOk="0">
                  <a:moveTo>
                    <a:pt x="12683" y="0"/>
                  </a:moveTo>
                  <a:cubicBezTo>
                    <a:pt x="10091" y="0"/>
                    <a:pt x="7787" y="614"/>
                    <a:pt x="6827" y="1473"/>
                  </a:cubicBezTo>
                  <a:cubicBezTo>
                    <a:pt x="-661" y="7670"/>
                    <a:pt x="-1813" y="13899"/>
                    <a:pt x="2507" y="20097"/>
                  </a:cubicBezTo>
                  <a:cubicBezTo>
                    <a:pt x="3371" y="21170"/>
                    <a:pt x="5483" y="21600"/>
                    <a:pt x="7883" y="21600"/>
                  </a:cubicBezTo>
                  <a:cubicBezTo>
                    <a:pt x="8555" y="21600"/>
                    <a:pt x="9323" y="21569"/>
                    <a:pt x="10091" y="21477"/>
                  </a:cubicBezTo>
                  <a:cubicBezTo>
                    <a:pt x="13355" y="21477"/>
                    <a:pt x="15467" y="20097"/>
                    <a:pt x="14411" y="19053"/>
                  </a:cubicBezTo>
                  <a:cubicBezTo>
                    <a:pt x="11147" y="13561"/>
                    <a:pt x="12299" y="8039"/>
                    <a:pt x="18731" y="2516"/>
                  </a:cubicBezTo>
                  <a:cubicBezTo>
                    <a:pt x="19787" y="1473"/>
                    <a:pt x="17675" y="430"/>
                    <a:pt x="14411" y="92"/>
                  </a:cubicBezTo>
                  <a:cubicBezTo>
                    <a:pt x="13835" y="31"/>
                    <a:pt x="13259" y="0"/>
                    <a:pt x="1268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989" name="Google Shape;922;p19"/>
          <p:cNvGrpSpPr/>
          <p:nvPr/>
        </p:nvGrpSpPr>
        <p:grpSpPr>
          <a:xfrm>
            <a:off x="4600054" y="-176664"/>
            <a:ext cx="136560" cy="261914"/>
            <a:chOff x="0" y="0"/>
            <a:chExt cx="136559" cy="261913"/>
          </a:xfrm>
        </p:grpSpPr>
        <p:sp>
          <p:nvSpPr>
            <p:cNvPr id="987" name="Google Shape;923;p19"/>
            <p:cNvSpPr/>
            <p:nvPr/>
          </p:nvSpPr>
          <p:spPr>
            <a:xfrm flipH="1">
              <a:off x="0" y="0"/>
              <a:ext cx="136560" cy="261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4" h="21600" fill="norm" stroke="1" extrusionOk="0">
                  <a:moveTo>
                    <a:pt x="9113" y="0"/>
                  </a:moveTo>
                  <a:cubicBezTo>
                    <a:pt x="9113" y="0"/>
                    <a:pt x="-3805" y="9451"/>
                    <a:pt x="1120" y="17220"/>
                  </a:cubicBezTo>
                  <a:cubicBezTo>
                    <a:pt x="3103" y="20271"/>
                    <a:pt x="6025" y="21600"/>
                    <a:pt x="8842" y="21600"/>
                  </a:cubicBezTo>
                  <a:cubicBezTo>
                    <a:pt x="13058" y="21600"/>
                    <a:pt x="17044" y="18644"/>
                    <a:pt x="17315" y="14169"/>
                  </a:cubicBezTo>
                  <a:cubicBezTo>
                    <a:pt x="17795" y="6698"/>
                    <a:pt x="9113" y="0"/>
                    <a:pt x="9113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88" name="Google Shape;924;p19"/>
            <p:cNvSpPr/>
            <p:nvPr/>
          </p:nvSpPr>
          <p:spPr>
            <a:xfrm flipH="1">
              <a:off x="73973" y="83687"/>
              <a:ext cx="33377" cy="118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600" fill="norm" stroke="1" extrusionOk="0">
                  <a:moveTo>
                    <a:pt x="12855" y="0"/>
                  </a:moveTo>
                  <a:cubicBezTo>
                    <a:pt x="9904" y="0"/>
                    <a:pt x="6954" y="481"/>
                    <a:pt x="5900" y="1592"/>
                  </a:cubicBezTo>
                  <a:cubicBezTo>
                    <a:pt x="2423" y="5317"/>
                    <a:pt x="0" y="9373"/>
                    <a:pt x="0" y="13068"/>
                  </a:cubicBezTo>
                  <a:cubicBezTo>
                    <a:pt x="0" y="16102"/>
                    <a:pt x="0" y="20849"/>
                    <a:pt x="11906" y="21510"/>
                  </a:cubicBezTo>
                  <a:cubicBezTo>
                    <a:pt x="12539" y="21570"/>
                    <a:pt x="13171" y="21600"/>
                    <a:pt x="13803" y="21600"/>
                  </a:cubicBezTo>
                  <a:cubicBezTo>
                    <a:pt x="16964" y="21600"/>
                    <a:pt x="20336" y="20999"/>
                    <a:pt x="21389" y="20158"/>
                  </a:cubicBezTo>
                  <a:cubicBezTo>
                    <a:pt x="21389" y="18806"/>
                    <a:pt x="17807" y="17815"/>
                    <a:pt x="14224" y="17815"/>
                  </a:cubicBezTo>
                  <a:lnTo>
                    <a:pt x="14224" y="17454"/>
                  </a:lnTo>
                  <a:cubicBezTo>
                    <a:pt x="14224" y="17124"/>
                    <a:pt x="14224" y="16793"/>
                    <a:pt x="14224" y="16463"/>
                  </a:cubicBezTo>
                  <a:cubicBezTo>
                    <a:pt x="13065" y="15111"/>
                    <a:pt x="13065" y="13399"/>
                    <a:pt x="14224" y="11716"/>
                  </a:cubicBezTo>
                  <a:cubicBezTo>
                    <a:pt x="14224" y="8682"/>
                    <a:pt x="16648" y="5648"/>
                    <a:pt x="20125" y="2614"/>
                  </a:cubicBezTo>
                  <a:cubicBezTo>
                    <a:pt x="21600" y="1021"/>
                    <a:pt x="17175" y="0"/>
                    <a:pt x="128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015" name="Google Shape;925;p19"/>
          <p:cNvGrpSpPr/>
          <p:nvPr/>
        </p:nvGrpSpPr>
        <p:grpSpPr>
          <a:xfrm>
            <a:off x="7066246" y="-735788"/>
            <a:ext cx="3146199" cy="1723709"/>
            <a:chOff x="0" y="0"/>
            <a:chExt cx="3146198" cy="1723707"/>
          </a:xfrm>
        </p:grpSpPr>
        <p:sp>
          <p:nvSpPr>
            <p:cNvPr id="990" name="Google Shape;926;p19"/>
            <p:cNvSpPr/>
            <p:nvPr/>
          </p:nvSpPr>
          <p:spPr>
            <a:xfrm>
              <a:off x="0" y="0"/>
              <a:ext cx="3146199" cy="1723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6" h="21600" fill="norm" stroke="1" extrusionOk="0">
                  <a:moveTo>
                    <a:pt x="6361" y="0"/>
                  </a:moveTo>
                  <a:cubicBezTo>
                    <a:pt x="6248" y="0"/>
                    <a:pt x="6130" y="8"/>
                    <a:pt x="6009" y="25"/>
                  </a:cubicBezTo>
                  <a:cubicBezTo>
                    <a:pt x="2450" y="518"/>
                    <a:pt x="2659" y="8102"/>
                    <a:pt x="2692" y="8939"/>
                  </a:cubicBezTo>
                  <a:cubicBezTo>
                    <a:pt x="2368" y="8633"/>
                    <a:pt x="2060" y="8496"/>
                    <a:pt x="1776" y="8496"/>
                  </a:cubicBezTo>
                  <a:cubicBezTo>
                    <a:pt x="199" y="8496"/>
                    <a:pt x="-635" y="12704"/>
                    <a:pt x="580" y="15212"/>
                  </a:cubicBezTo>
                  <a:cubicBezTo>
                    <a:pt x="1188" y="16450"/>
                    <a:pt x="1817" y="16819"/>
                    <a:pt x="2349" y="16819"/>
                  </a:cubicBezTo>
                  <a:cubicBezTo>
                    <a:pt x="3128" y="16819"/>
                    <a:pt x="3700" y="16031"/>
                    <a:pt x="3700" y="16031"/>
                  </a:cubicBezTo>
                  <a:cubicBezTo>
                    <a:pt x="3700" y="16031"/>
                    <a:pt x="3894" y="19046"/>
                    <a:pt x="5855" y="19418"/>
                  </a:cubicBezTo>
                  <a:cubicBezTo>
                    <a:pt x="5996" y="19446"/>
                    <a:pt x="6130" y="19460"/>
                    <a:pt x="6255" y="19460"/>
                  </a:cubicBezTo>
                  <a:cubicBezTo>
                    <a:pt x="7853" y="19460"/>
                    <a:pt x="8134" y="17316"/>
                    <a:pt x="8135" y="17314"/>
                  </a:cubicBezTo>
                  <a:cubicBezTo>
                    <a:pt x="8135" y="17316"/>
                    <a:pt x="8038" y="19493"/>
                    <a:pt x="9632" y="20516"/>
                  </a:cubicBezTo>
                  <a:cubicBezTo>
                    <a:pt x="9825" y="20638"/>
                    <a:pt x="10002" y="20691"/>
                    <a:pt x="10165" y="20691"/>
                  </a:cubicBezTo>
                  <a:cubicBezTo>
                    <a:pt x="11338" y="20691"/>
                    <a:pt x="11748" y="17892"/>
                    <a:pt x="11748" y="17892"/>
                  </a:cubicBezTo>
                  <a:cubicBezTo>
                    <a:pt x="11748" y="17892"/>
                    <a:pt x="11652" y="20628"/>
                    <a:pt x="13941" y="21464"/>
                  </a:cubicBezTo>
                  <a:cubicBezTo>
                    <a:pt x="14196" y="21559"/>
                    <a:pt x="14426" y="21600"/>
                    <a:pt x="14634" y="21600"/>
                  </a:cubicBezTo>
                  <a:cubicBezTo>
                    <a:pt x="16292" y="21600"/>
                    <a:pt x="16559" y="18971"/>
                    <a:pt x="16559" y="18971"/>
                  </a:cubicBezTo>
                  <a:cubicBezTo>
                    <a:pt x="16983" y="19926"/>
                    <a:pt x="17854" y="20610"/>
                    <a:pt x="18654" y="20610"/>
                  </a:cubicBezTo>
                  <a:cubicBezTo>
                    <a:pt x="19350" y="20610"/>
                    <a:pt x="19993" y="20092"/>
                    <a:pt x="20240" y="18786"/>
                  </a:cubicBezTo>
                  <a:cubicBezTo>
                    <a:pt x="20772" y="15975"/>
                    <a:pt x="19970" y="15584"/>
                    <a:pt x="19970" y="15584"/>
                  </a:cubicBezTo>
                  <a:cubicBezTo>
                    <a:pt x="19970" y="15584"/>
                    <a:pt x="20965" y="13667"/>
                    <a:pt x="20134" y="11750"/>
                  </a:cubicBezTo>
                  <a:cubicBezTo>
                    <a:pt x="19819" y="11022"/>
                    <a:pt x="19507" y="10798"/>
                    <a:pt x="19242" y="10798"/>
                  </a:cubicBezTo>
                  <a:cubicBezTo>
                    <a:pt x="18816" y="10798"/>
                    <a:pt x="18511" y="11378"/>
                    <a:pt x="18511" y="11378"/>
                  </a:cubicBezTo>
                  <a:cubicBezTo>
                    <a:pt x="18511" y="11378"/>
                    <a:pt x="19274" y="3524"/>
                    <a:pt x="16395" y="2630"/>
                  </a:cubicBezTo>
                  <a:cubicBezTo>
                    <a:pt x="16215" y="2574"/>
                    <a:pt x="16039" y="2549"/>
                    <a:pt x="15871" y="2549"/>
                  </a:cubicBezTo>
                  <a:cubicBezTo>
                    <a:pt x="13338" y="2549"/>
                    <a:pt x="12115" y="8438"/>
                    <a:pt x="12115" y="8438"/>
                  </a:cubicBezTo>
                  <a:cubicBezTo>
                    <a:pt x="12115" y="8438"/>
                    <a:pt x="12376" y="5069"/>
                    <a:pt x="11149" y="5069"/>
                  </a:cubicBezTo>
                  <a:cubicBezTo>
                    <a:pt x="9922" y="5069"/>
                    <a:pt x="9429" y="7358"/>
                    <a:pt x="9429" y="7358"/>
                  </a:cubicBezTo>
                  <a:cubicBezTo>
                    <a:pt x="9429" y="7358"/>
                    <a:pt x="9765" y="0"/>
                    <a:pt x="6361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1" name="Google Shape;927;p19"/>
            <p:cNvSpPr/>
            <p:nvPr/>
          </p:nvSpPr>
          <p:spPr>
            <a:xfrm>
              <a:off x="1552693" y="1019466"/>
              <a:ext cx="182925" cy="14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5" h="21600" fill="norm" stroke="1" extrusionOk="0">
                  <a:moveTo>
                    <a:pt x="1616" y="0"/>
                  </a:moveTo>
                  <a:cubicBezTo>
                    <a:pt x="1205" y="0"/>
                    <a:pt x="795" y="285"/>
                    <a:pt x="604" y="895"/>
                  </a:cubicBezTo>
                  <a:cubicBezTo>
                    <a:pt x="-1053" y="7993"/>
                    <a:pt x="765" y="15763"/>
                    <a:pt x="5223" y="19871"/>
                  </a:cubicBezTo>
                  <a:cubicBezTo>
                    <a:pt x="6778" y="21031"/>
                    <a:pt x="8449" y="21600"/>
                    <a:pt x="10106" y="21600"/>
                  </a:cubicBezTo>
                  <a:cubicBezTo>
                    <a:pt x="13318" y="21600"/>
                    <a:pt x="16441" y="19464"/>
                    <a:pt x="18406" y="15539"/>
                  </a:cubicBezTo>
                  <a:cubicBezTo>
                    <a:pt x="19887" y="12102"/>
                    <a:pt x="20547" y="7993"/>
                    <a:pt x="20224" y="4108"/>
                  </a:cubicBezTo>
                  <a:cubicBezTo>
                    <a:pt x="20136" y="3193"/>
                    <a:pt x="19565" y="2725"/>
                    <a:pt x="19037" y="2725"/>
                  </a:cubicBezTo>
                  <a:cubicBezTo>
                    <a:pt x="18523" y="2725"/>
                    <a:pt x="18069" y="3193"/>
                    <a:pt x="18245" y="4108"/>
                  </a:cubicBezTo>
                  <a:cubicBezTo>
                    <a:pt x="18714" y="11207"/>
                    <a:pt x="15459" y="18753"/>
                    <a:pt x="9989" y="18753"/>
                  </a:cubicBezTo>
                  <a:cubicBezTo>
                    <a:pt x="9828" y="18753"/>
                    <a:pt x="9666" y="18753"/>
                    <a:pt x="9505" y="18732"/>
                  </a:cubicBezTo>
                  <a:cubicBezTo>
                    <a:pt x="3727" y="18285"/>
                    <a:pt x="1088" y="8664"/>
                    <a:pt x="2584" y="1810"/>
                  </a:cubicBezTo>
                  <a:cubicBezTo>
                    <a:pt x="2877" y="692"/>
                    <a:pt x="2261" y="0"/>
                    <a:pt x="161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2" name="Google Shape;928;p19"/>
            <p:cNvSpPr/>
            <p:nvPr/>
          </p:nvSpPr>
          <p:spPr>
            <a:xfrm>
              <a:off x="1603734" y="884189"/>
              <a:ext cx="37682" cy="55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6" h="21600" fill="norm" stroke="1" extrusionOk="0">
                  <a:moveTo>
                    <a:pt x="7095" y="0"/>
                  </a:moveTo>
                  <a:cubicBezTo>
                    <a:pt x="5460" y="0"/>
                    <a:pt x="3897" y="614"/>
                    <a:pt x="3400" y="1740"/>
                  </a:cubicBezTo>
                  <a:cubicBezTo>
                    <a:pt x="984" y="5784"/>
                    <a:pt x="-579" y="9776"/>
                    <a:pt x="203" y="13820"/>
                  </a:cubicBezTo>
                  <a:cubicBezTo>
                    <a:pt x="-579" y="16686"/>
                    <a:pt x="984" y="18990"/>
                    <a:pt x="3400" y="20730"/>
                  </a:cubicBezTo>
                  <a:cubicBezTo>
                    <a:pt x="5034" y="21293"/>
                    <a:pt x="6597" y="21600"/>
                    <a:pt x="8089" y="21600"/>
                  </a:cubicBezTo>
                  <a:cubicBezTo>
                    <a:pt x="9582" y="21600"/>
                    <a:pt x="11003" y="21293"/>
                    <a:pt x="12210" y="20730"/>
                  </a:cubicBezTo>
                  <a:cubicBezTo>
                    <a:pt x="16971" y="17864"/>
                    <a:pt x="20168" y="14383"/>
                    <a:pt x="20168" y="9776"/>
                  </a:cubicBezTo>
                  <a:cubicBezTo>
                    <a:pt x="21021" y="5170"/>
                    <a:pt x="16189" y="1177"/>
                    <a:pt x="9795" y="563"/>
                  </a:cubicBezTo>
                  <a:cubicBezTo>
                    <a:pt x="8942" y="154"/>
                    <a:pt x="8018" y="0"/>
                    <a:pt x="70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3" name="Google Shape;930;p19"/>
            <p:cNvSpPr/>
            <p:nvPr/>
          </p:nvSpPr>
          <p:spPr>
            <a:xfrm>
              <a:off x="1679941" y="885245"/>
              <a:ext cx="42532" cy="61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600" fill="norm" stroke="1" extrusionOk="0">
                  <a:moveTo>
                    <a:pt x="9210" y="0"/>
                  </a:moveTo>
                  <a:cubicBezTo>
                    <a:pt x="7421" y="0"/>
                    <a:pt x="5831" y="975"/>
                    <a:pt x="5168" y="2230"/>
                  </a:cubicBezTo>
                  <a:lnTo>
                    <a:pt x="5168" y="3298"/>
                  </a:lnTo>
                  <a:lnTo>
                    <a:pt x="4439" y="3809"/>
                  </a:lnTo>
                  <a:lnTo>
                    <a:pt x="2982" y="6410"/>
                  </a:lnTo>
                  <a:cubicBezTo>
                    <a:pt x="1458" y="8501"/>
                    <a:pt x="0" y="10591"/>
                    <a:pt x="0" y="12681"/>
                  </a:cubicBezTo>
                  <a:cubicBezTo>
                    <a:pt x="0" y="16351"/>
                    <a:pt x="3710" y="20021"/>
                    <a:pt x="8945" y="21043"/>
                  </a:cubicBezTo>
                  <a:cubicBezTo>
                    <a:pt x="9939" y="21414"/>
                    <a:pt x="10999" y="21600"/>
                    <a:pt x="12059" y="21600"/>
                  </a:cubicBezTo>
                  <a:cubicBezTo>
                    <a:pt x="13914" y="21600"/>
                    <a:pt x="15637" y="20996"/>
                    <a:pt x="17094" y="20021"/>
                  </a:cubicBezTo>
                  <a:cubicBezTo>
                    <a:pt x="19347" y="18441"/>
                    <a:pt x="20805" y="16351"/>
                    <a:pt x="20805" y="14261"/>
                  </a:cubicBezTo>
                  <a:cubicBezTo>
                    <a:pt x="21600" y="12681"/>
                    <a:pt x="21600" y="10591"/>
                    <a:pt x="20076" y="8501"/>
                  </a:cubicBezTo>
                  <a:cubicBezTo>
                    <a:pt x="19347" y="6410"/>
                    <a:pt x="17094" y="4877"/>
                    <a:pt x="14113" y="4320"/>
                  </a:cubicBezTo>
                  <a:cubicBezTo>
                    <a:pt x="14842" y="2230"/>
                    <a:pt x="13384" y="697"/>
                    <a:pt x="10402" y="139"/>
                  </a:cubicBezTo>
                  <a:cubicBezTo>
                    <a:pt x="10005" y="46"/>
                    <a:pt x="9607" y="0"/>
                    <a:pt x="921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4" name="Google Shape;932;p19"/>
            <p:cNvSpPr/>
            <p:nvPr/>
          </p:nvSpPr>
          <p:spPr>
            <a:xfrm>
              <a:off x="479424" y="109686"/>
              <a:ext cx="264673" cy="554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600" fill="norm" stroke="1" extrusionOk="0">
                  <a:moveTo>
                    <a:pt x="20234" y="0"/>
                  </a:moveTo>
                  <a:cubicBezTo>
                    <a:pt x="20140" y="0"/>
                    <a:pt x="20045" y="10"/>
                    <a:pt x="19939" y="31"/>
                  </a:cubicBezTo>
                  <a:cubicBezTo>
                    <a:pt x="7974" y="2804"/>
                    <a:pt x="1692" y="9048"/>
                    <a:pt x="268" y="15237"/>
                  </a:cubicBezTo>
                  <a:cubicBezTo>
                    <a:pt x="-90" y="17264"/>
                    <a:pt x="-90" y="19229"/>
                    <a:pt x="268" y="21255"/>
                  </a:cubicBezTo>
                  <a:cubicBezTo>
                    <a:pt x="268" y="21487"/>
                    <a:pt x="658" y="21600"/>
                    <a:pt x="1038" y="21600"/>
                  </a:cubicBezTo>
                  <a:cubicBezTo>
                    <a:pt x="1428" y="21600"/>
                    <a:pt x="1808" y="21487"/>
                    <a:pt x="1808" y="21255"/>
                  </a:cubicBezTo>
                  <a:cubicBezTo>
                    <a:pt x="743" y="14949"/>
                    <a:pt x="2999" y="8128"/>
                    <a:pt x="12592" y="3441"/>
                  </a:cubicBezTo>
                  <a:cubicBezTo>
                    <a:pt x="14964" y="2341"/>
                    <a:pt x="17694" y="1358"/>
                    <a:pt x="20772" y="664"/>
                  </a:cubicBezTo>
                  <a:cubicBezTo>
                    <a:pt x="21510" y="514"/>
                    <a:pt x="20951" y="0"/>
                    <a:pt x="20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5" name="Google Shape;933;p19"/>
            <p:cNvSpPr/>
            <p:nvPr/>
          </p:nvSpPr>
          <p:spPr>
            <a:xfrm>
              <a:off x="1238110" y="182741"/>
              <a:ext cx="117369" cy="172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fill="norm" stroke="1" extrusionOk="0">
                  <a:moveTo>
                    <a:pt x="1539" y="0"/>
                  </a:moveTo>
                  <a:cubicBezTo>
                    <a:pt x="173" y="0"/>
                    <a:pt x="-637" y="1520"/>
                    <a:pt x="636" y="2281"/>
                  </a:cubicBezTo>
                  <a:cubicBezTo>
                    <a:pt x="4549" y="4330"/>
                    <a:pt x="7674" y="7123"/>
                    <a:pt x="9480" y="10279"/>
                  </a:cubicBezTo>
                  <a:cubicBezTo>
                    <a:pt x="12351" y="13800"/>
                    <a:pt x="14944" y="17336"/>
                    <a:pt x="17560" y="21055"/>
                  </a:cubicBezTo>
                  <a:cubicBezTo>
                    <a:pt x="17861" y="21435"/>
                    <a:pt x="18324" y="21600"/>
                    <a:pt x="18764" y="21600"/>
                  </a:cubicBezTo>
                  <a:cubicBezTo>
                    <a:pt x="19852" y="21600"/>
                    <a:pt x="20963" y="20724"/>
                    <a:pt x="20431" y="19931"/>
                  </a:cubicBezTo>
                  <a:cubicBezTo>
                    <a:pt x="17814" y="16031"/>
                    <a:pt x="14944" y="12130"/>
                    <a:pt x="11841" y="8412"/>
                  </a:cubicBezTo>
                  <a:cubicBezTo>
                    <a:pt x="9758" y="5255"/>
                    <a:pt x="6355" y="2479"/>
                    <a:pt x="2465" y="248"/>
                  </a:cubicBezTo>
                  <a:cubicBezTo>
                    <a:pt x="2141" y="83"/>
                    <a:pt x="1817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6" name="Google Shape;934;p19"/>
            <p:cNvSpPr/>
            <p:nvPr/>
          </p:nvSpPr>
          <p:spPr>
            <a:xfrm>
              <a:off x="67226" y="763217"/>
              <a:ext cx="203428" cy="281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2" h="21600" fill="norm" stroke="1" extrusionOk="0">
                  <a:moveTo>
                    <a:pt x="17924" y="0"/>
                  </a:moveTo>
                  <a:cubicBezTo>
                    <a:pt x="11913" y="0"/>
                    <a:pt x="7092" y="3622"/>
                    <a:pt x="3942" y="7356"/>
                  </a:cubicBezTo>
                  <a:cubicBezTo>
                    <a:pt x="702" y="11465"/>
                    <a:pt x="-1206" y="16476"/>
                    <a:pt x="859" y="21154"/>
                  </a:cubicBezTo>
                  <a:cubicBezTo>
                    <a:pt x="1028" y="21468"/>
                    <a:pt x="1394" y="21600"/>
                    <a:pt x="1760" y="21600"/>
                  </a:cubicBezTo>
                  <a:cubicBezTo>
                    <a:pt x="2348" y="21600"/>
                    <a:pt x="2949" y="21255"/>
                    <a:pt x="2766" y="20697"/>
                  </a:cubicBezTo>
                  <a:cubicBezTo>
                    <a:pt x="859" y="16476"/>
                    <a:pt x="2623" y="12033"/>
                    <a:pt x="5406" y="8380"/>
                  </a:cubicBezTo>
                  <a:cubicBezTo>
                    <a:pt x="8150" y="4981"/>
                    <a:pt x="12541" y="1481"/>
                    <a:pt x="18120" y="1481"/>
                  </a:cubicBezTo>
                  <a:cubicBezTo>
                    <a:pt x="18525" y="1481"/>
                    <a:pt x="18944" y="1502"/>
                    <a:pt x="19362" y="1532"/>
                  </a:cubicBezTo>
                  <a:cubicBezTo>
                    <a:pt x="19401" y="1542"/>
                    <a:pt x="19440" y="1542"/>
                    <a:pt x="19479" y="1542"/>
                  </a:cubicBezTo>
                  <a:cubicBezTo>
                    <a:pt x="20394" y="1542"/>
                    <a:pt x="20355" y="162"/>
                    <a:pt x="19218" y="51"/>
                  </a:cubicBezTo>
                  <a:cubicBezTo>
                    <a:pt x="18787" y="20"/>
                    <a:pt x="18342" y="0"/>
                    <a:pt x="17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7" name="Google Shape;935;p19"/>
            <p:cNvSpPr/>
            <p:nvPr/>
          </p:nvSpPr>
          <p:spPr>
            <a:xfrm>
              <a:off x="357083" y="766917"/>
              <a:ext cx="52037" cy="22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5" h="21600" fill="norm" stroke="1" extrusionOk="0">
                  <a:moveTo>
                    <a:pt x="7929" y="0"/>
                  </a:moveTo>
                  <a:cubicBezTo>
                    <a:pt x="6179" y="0"/>
                    <a:pt x="4379" y="511"/>
                    <a:pt x="2629" y="1406"/>
                  </a:cubicBezTo>
                  <a:cubicBezTo>
                    <a:pt x="-1571" y="4090"/>
                    <a:pt x="-421" y="20450"/>
                    <a:pt x="3829" y="20450"/>
                  </a:cubicBezTo>
                  <a:cubicBezTo>
                    <a:pt x="4179" y="20450"/>
                    <a:pt x="4529" y="20322"/>
                    <a:pt x="4879" y="20066"/>
                  </a:cubicBezTo>
                  <a:lnTo>
                    <a:pt x="14979" y="20066"/>
                  </a:lnTo>
                  <a:cubicBezTo>
                    <a:pt x="15579" y="21089"/>
                    <a:pt x="16179" y="21600"/>
                    <a:pt x="16729" y="21600"/>
                  </a:cubicBezTo>
                  <a:cubicBezTo>
                    <a:pt x="17779" y="21600"/>
                    <a:pt x="18779" y="19938"/>
                    <a:pt x="19479" y="17254"/>
                  </a:cubicBezTo>
                  <a:cubicBezTo>
                    <a:pt x="20029" y="14315"/>
                    <a:pt x="19479" y="9969"/>
                    <a:pt x="18379" y="7157"/>
                  </a:cubicBezTo>
                  <a:cubicBezTo>
                    <a:pt x="15279" y="2301"/>
                    <a:pt x="11679" y="0"/>
                    <a:pt x="79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8" name="Google Shape;936;p19"/>
            <p:cNvSpPr/>
            <p:nvPr/>
          </p:nvSpPr>
          <p:spPr>
            <a:xfrm>
              <a:off x="126541" y="1137966"/>
              <a:ext cx="159397" cy="131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600" fill="norm" stroke="1" extrusionOk="0">
                  <a:moveTo>
                    <a:pt x="1314" y="0"/>
                  </a:moveTo>
                  <a:cubicBezTo>
                    <a:pt x="481" y="0"/>
                    <a:pt x="-369" y="1065"/>
                    <a:pt x="169" y="2238"/>
                  </a:cubicBezTo>
                  <a:cubicBezTo>
                    <a:pt x="1140" y="5172"/>
                    <a:pt x="2511" y="7845"/>
                    <a:pt x="4072" y="10539"/>
                  </a:cubicBezTo>
                  <a:cubicBezTo>
                    <a:pt x="5634" y="12973"/>
                    <a:pt x="7386" y="15190"/>
                    <a:pt x="9728" y="16885"/>
                  </a:cubicBezTo>
                  <a:cubicBezTo>
                    <a:pt x="11880" y="18362"/>
                    <a:pt x="14222" y="19579"/>
                    <a:pt x="16564" y="20796"/>
                  </a:cubicBezTo>
                  <a:cubicBezTo>
                    <a:pt x="17241" y="21144"/>
                    <a:pt x="18108" y="21600"/>
                    <a:pt x="18958" y="21600"/>
                  </a:cubicBezTo>
                  <a:cubicBezTo>
                    <a:pt x="19340" y="21600"/>
                    <a:pt x="19704" y="21513"/>
                    <a:pt x="20069" y="21296"/>
                  </a:cubicBezTo>
                  <a:cubicBezTo>
                    <a:pt x="21040" y="20557"/>
                    <a:pt x="21231" y="18840"/>
                    <a:pt x="20450" y="17862"/>
                  </a:cubicBezTo>
                  <a:cubicBezTo>
                    <a:pt x="20155" y="17580"/>
                    <a:pt x="19808" y="17449"/>
                    <a:pt x="19496" y="17449"/>
                  </a:cubicBezTo>
                  <a:cubicBezTo>
                    <a:pt x="18993" y="17449"/>
                    <a:pt x="18542" y="17775"/>
                    <a:pt x="18316" y="18362"/>
                  </a:cubicBezTo>
                  <a:lnTo>
                    <a:pt x="17726" y="18123"/>
                  </a:lnTo>
                  <a:lnTo>
                    <a:pt x="16356" y="17384"/>
                  </a:lnTo>
                  <a:cubicBezTo>
                    <a:pt x="15575" y="17145"/>
                    <a:pt x="14604" y="16645"/>
                    <a:pt x="13823" y="16167"/>
                  </a:cubicBezTo>
                  <a:cubicBezTo>
                    <a:pt x="12071" y="15190"/>
                    <a:pt x="10318" y="13951"/>
                    <a:pt x="8948" y="12495"/>
                  </a:cubicBezTo>
                  <a:cubicBezTo>
                    <a:pt x="6016" y="9322"/>
                    <a:pt x="3691" y="5172"/>
                    <a:pt x="2320" y="761"/>
                  </a:cubicBezTo>
                  <a:cubicBezTo>
                    <a:pt x="2077" y="239"/>
                    <a:pt x="1696" y="0"/>
                    <a:pt x="13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9" name="Google Shape;937;p19"/>
            <p:cNvSpPr/>
            <p:nvPr/>
          </p:nvSpPr>
          <p:spPr>
            <a:xfrm>
              <a:off x="1496299" y="458844"/>
              <a:ext cx="191367" cy="171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8" h="21600" fill="norm" stroke="1" extrusionOk="0">
                  <a:moveTo>
                    <a:pt x="18188" y="0"/>
                  </a:moveTo>
                  <a:cubicBezTo>
                    <a:pt x="16615" y="0"/>
                    <a:pt x="14972" y="983"/>
                    <a:pt x="13627" y="1765"/>
                  </a:cubicBezTo>
                  <a:cubicBezTo>
                    <a:pt x="11403" y="3064"/>
                    <a:pt x="9491" y="4763"/>
                    <a:pt x="7579" y="6628"/>
                  </a:cubicBezTo>
                  <a:cubicBezTo>
                    <a:pt x="5667" y="8510"/>
                    <a:pt x="4080" y="10742"/>
                    <a:pt x="2480" y="12990"/>
                  </a:cubicBezTo>
                  <a:cubicBezTo>
                    <a:pt x="1205" y="15055"/>
                    <a:pt x="-693" y="17870"/>
                    <a:pt x="256" y="20867"/>
                  </a:cubicBezTo>
                  <a:cubicBezTo>
                    <a:pt x="440" y="21367"/>
                    <a:pt x="837" y="21600"/>
                    <a:pt x="1247" y="21600"/>
                  </a:cubicBezTo>
                  <a:cubicBezTo>
                    <a:pt x="1885" y="21600"/>
                    <a:pt x="2522" y="21034"/>
                    <a:pt x="2324" y="20118"/>
                  </a:cubicBezTo>
                  <a:cubicBezTo>
                    <a:pt x="1531" y="17870"/>
                    <a:pt x="3443" y="15421"/>
                    <a:pt x="4562" y="13939"/>
                  </a:cubicBezTo>
                  <a:cubicBezTo>
                    <a:pt x="5837" y="11874"/>
                    <a:pt x="7267" y="10192"/>
                    <a:pt x="8853" y="8510"/>
                  </a:cubicBezTo>
                  <a:cubicBezTo>
                    <a:pt x="10284" y="7011"/>
                    <a:pt x="12040" y="5696"/>
                    <a:pt x="13797" y="4380"/>
                  </a:cubicBezTo>
                  <a:cubicBezTo>
                    <a:pt x="14916" y="3647"/>
                    <a:pt x="16615" y="2348"/>
                    <a:pt x="18145" y="2348"/>
                  </a:cubicBezTo>
                  <a:cubicBezTo>
                    <a:pt x="18570" y="2348"/>
                    <a:pt x="18981" y="2448"/>
                    <a:pt x="19363" y="2698"/>
                  </a:cubicBezTo>
                  <a:cubicBezTo>
                    <a:pt x="19420" y="2715"/>
                    <a:pt x="19476" y="2715"/>
                    <a:pt x="19533" y="2715"/>
                  </a:cubicBezTo>
                  <a:cubicBezTo>
                    <a:pt x="20383" y="2715"/>
                    <a:pt x="20907" y="1349"/>
                    <a:pt x="20156" y="633"/>
                  </a:cubicBezTo>
                  <a:cubicBezTo>
                    <a:pt x="19533" y="183"/>
                    <a:pt x="18867" y="0"/>
                    <a:pt x="1818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00" name="Google Shape;938;p19"/>
            <p:cNvSpPr/>
            <p:nvPr/>
          </p:nvSpPr>
          <p:spPr>
            <a:xfrm>
              <a:off x="1761212" y="481302"/>
              <a:ext cx="68669" cy="7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600" fill="norm" stroke="1" extrusionOk="0">
                  <a:moveTo>
                    <a:pt x="3019" y="0"/>
                  </a:moveTo>
                  <a:cubicBezTo>
                    <a:pt x="1791" y="0"/>
                    <a:pt x="482" y="800"/>
                    <a:pt x="114" y="1920"/>
                  </a:cubicBezTo>
                  <a:cubicBezTo>
                    <a:pt x="-336" y="3280"/>
                    <a:pt x="564" y="5080"/>
                    <a:pt x="2405" y="5520"/>
                  </a:cubicBezTo>
                  <a:lnTo>
                    <a:pt x="2855" y="5960"/>
                  </a:lnTo>
                  <a:lnTo>
                    <a:pt x="4246" y="6440"/>
                  </a:lnTo>
                  <a:cubicBezTo>
                    <a:pt x="4696" y="6880"/>
                    <a:pt x="5637" y="7320"/>
                    <a:pt x="6537" y="7760"/>
                  </a:cubicBezTo>
                  <a:lnTo>
                    <a:pt x="7928" y="9120"/>
                  </a:lnTo>
                  <a:cubicBezTo>
                    <a:pt x="8378" y="9560"/>
                    <a:pt x="9319" y="10480"/>
                    <a:pt x="9769" y="10920"/>
                  </a:cubicBezTo>
                  <a:lnTo>
                    <a:pt x="10709" y="11840"/>
                  </a:lnTo>
                  <a:lnTo>
                    <a:pt x="11159" y="12720"/>
                  </a:lnTo>
                  <a:cubicBezTo>
                    <a:pt x="11609" y="13160"/>
                    <a:pt x="12059" y="14080"/>
                    <a:pt x="12509" y="14960"/>
                  </a:cubicBezTo>
                  <a:cubicBezTo>
                    <a:pt x="13000" y="15400"/>
                    <a:pt x="13000" y="15400"/>
                    <a:pt x="13450" y="15880"/>
                  </a:cubicBezTo>
                  <a:lnTo>
                    <a:pt x="13900" y="16760"/>
                  </a:lnTo>
                  <a:lnTo>
                    <a:pt x="13900" y="18120"/>
                  </a:lnTo>
                  <a:cubicBezTo>
                    <a:pt x="13900" y="18560"/>
                    <a:pt x="13900" y="19000"/>
                    <a:pt x="14350" y="19480"/>
                  </a:cubicBezTo>
                  <a:cubicBezTo>
                    <a:pt x="14759" y="20920"/>
                    <a:pt x="15987" y="21600"/>
                    <a:pt x="17214" y="21600"/>
                  </a:cubicBezTo>
                  <a:cubicBezTo>
                    <a:pt x="19014" y="21600"/>
                    <a:pt x="20896" y="20240"/>
                    <a:pt x="20364" y="18120"/>
                  </a:cubicBezTo>
                  <a:lnTo>
                    <a:pt x="21264" y="18120"/>
                  </a:lnTo>
                  <a:cubicBezTo>
                    <a:pt x="18523" y="10040"/>
                    <a:pt x="12059" y="3280"/>
                    <a:pt x="3796" y="120"/>
                  </a:cubicBezTo>
                  <a:cubicBezTo>
                    <a:pt x="3550" y="40"/>
                    <a:pt x="3305" y="0"/>
                    <a:pt x="30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01" name="Google Shape;939;p19"/>
            <p:cNvSpPr/>
            <p:nvPr/>
          </p:nvSpPr>
          <p:spPr>
            <a:xfrm>
              <a:off x="1921215" y="325416"/>
              <a:ext cx="367139" cy="361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600" fill="norm" stroke="1" extrusionOk="0">
                  <a:moveTo>
                    <a:pt x="20711" y="0"/>
                  </a:moveTo>
                  <a:cubicBezTo>
                    <a:pt x="20672" y="0"/>
                    <a:pt x="20619" y="8"/>
                    <a:pt x="20573" y="24"/>
                  </a:cubicBezTo>
                  <a:cubicBezTo>
                    <a:pt x="18426" y="553"/>
                    <a:pt x="16447" y="1705"/>
                    <a:pt x="14820" y="3221"/>
                  </a:cubicBezTo>
                  <a:cubicBezTo>
                    <a:pt x="12932" y="4903"/>
                    <a:pt x="11122" y="6679"/>
                    <a:pt x="9410" y="8629"/>
                  </a:cubicBezTo>
                  <a:cubicBezTo>
                    <a:pt x="7599" y="10587"/>
                    <a:pt x="5888" y="12624"/>
                    <a:pt x="4169" y="14668"/>
                  </a:cubicBezTo>
                  <a:cubicBezTo>
                    <a:pt x="2534" y="16445"/>
                    <a:pt x="1158" y="18482"/>
                    <a:pt x="43" y="20700"/>
                  </a:cubicBezTo>
                  <a:cubicBezTo>
                    <a:pt x="-133" y="21189"/>
                    <a:pt x="264" y="21600"/>
                    <a:pt x="608" y="21600"/>
                  </a:cubicBezTo>
                  <a:cubicBezTo>
                    <a:pt x="761" y="21600"/>
                    <a:pt x="906" y="21513"/>
                    <a:pt x="990" y="21324"/>
                  </a:cubicBezTo>
                  <a:cubicBezTo>
                    <a:pt x="2106" y="19105"/>
                    <a:pt x="3481" y="17061"/>
                    <a:pt x="5108" y="15197"/>
                  </a:cubicBezTo>
                  <a:cubicBezTo>
                    <a:pt x="6660" y="13334"/>
                    <a:pt x="8287" y="11384"/>
                    <a:pt x="10006" y="9608"/>
                  </a:cubicBezTo>
                  <a:cubicBezTo>
                    <a:pt x="11641" y="7832"/>
                    <a:pt x="13185" y="6055"/>
                    <a:pt x="14988" y="4461"/>
                  </a:cubicBezTo>
                  <a:cubicBezTo>
                    <a:pt x="16623" y="2866"/>
                    <a:pt x="18602" y="1705"/>
                    <a:pt x="20833" y="1089"/>
                  </a:cubicBezTo>
                  <a:cubicBezTo>
                    <a:pt x="21467" y="1003"/>
                    <a:pt x="21291" y="0"/>
                    <a:pt x="207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02" name="Google Shape;940;p19"/>
            <p:cNvSpPr/>
            <p:nvPr/>
          </p:nvSpPr>
          <p:spPr>
            <a:xfrm>
              <a:off x="2428857" y="279972"/>
              <a:ext cx="210128" cy="41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2" h="21600" fill="norm" stroke="1" extrusionOk="0">
                  <a:moveTo>
                    <a:pt x="10747" y="0"/>
                  </a:moveTo>
                  <a:cubicBezTo>
                    <a:pt x="7386" y="0"/>
                    <a:pt x="3959" y="3334"/>
                    <a:pt x="689" y="6876"/>
                  </a:cubicBezTo>
                  <a:cubicBezTo>
                    <a:pt x="-431" y="8404"/>
                    <a:pt x="-79" y="16322"/>
                    <a:pt x="976" y="16322"/>
                  </a:cubicBezTo>
                  <a:cubicBezTo>
                    <a:pt x="1028" y="16322"/>
                    <a:pt x="1080" y="16322"/>
                    <a:pt x="1132" y="16252"/>
                  </a:cubicBezTo>
                  <a:cubicBezTo>
                    <a:pt x="4233" y="13057"/>
                    <a:pt x="7490" y="9793"/>
                    <a:pt x="10682" y="9793"/>
                  </a:cubicBezTo>
                  <a:cubicBezTo>
                    <a:pt x="13665" y="9793"/>
                    <a:pt x="16596" y="12641"/>
                    <a:pt x="19293" y="20975"/>
                  </a:cubicBezTo>
                  <a:cubicBezTo>
                    <a:pt x="19462" y="21461"/>
                    <a:pt x="19632" y="21600"/>
                    <a:pt x="19788" y="21600"/>
                  </a:cubicBezTo>
                  <a:cubicBezTo>
                    <a:pt x="20674" y="21600"/>
                    <a:pt x="21169" y="15002"/>
                    <a:pt x="20166" y="12363"/>
                  </a:cubicBezTo>
                  <a:cubicBezTo>
                    <a:pt x="17209" y="3125"/>
                    <a:pt x="14004" y="0"/>
                    <a:pt x="107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03" name="Google Shape;941;p19"/>
            <p:cNvSpPr/>
            <p:nvPr/>
          </p:nvSpPr>
          <p:spPr>
            <a:xfrm>
              <a:off x="2698294" y="402303"/>
              <a:ext cx="83950" cy="284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7" h="21600" fill="norm" stroke="1" extrusionOk="0">
                  <a:moveTo>
                    <a:pt x="2367" y="0"/>
                  </a:moveTo>
                  <a:cubicBezTo>
                    <a:pt x="819" y="0"/>
                    <a:pt x="-825" y="482"/>
                    <a:pt x="465" y="953"/>
                  </a:cubicBezTo>
                  <a:cubicBezTo>
                    <a:pt x="6622" y="3772"/>
                    <a:pt x="10974" y="6932"/>
                    <a:pt x="13167" y="10203"/>
                  </a:cubicBezTo>
                  <a:cubicBezTo>
                    <a:pt x="15327" y="13704"/>
                    <a:pt x="16068" y="17306"/>
                    <a:pt x="16068" y="20918"/>
                  </a:cubicBezTo>
                  <a:cubicBezTo>
                    <a:pt x="16068" y="21369"/>
                    <a:pt x="17132" y="21600"/>
                    <a:pt x="18228" y="21600"/>
                  </a:cubicBezTo>
                  <a:cubicBezTo>
                    <a:pt x="19324" y="21600"/>
                    <a:pt x="20420" y="21369"/>
                    <a:pt x="20420" y="20918"/>
                  </a:cubicBezTo>
                  <a:cubicBezTo>
                    <a:pt x="20775" y="17196"/>
                    <a:pt x="19679" y="13474"/>
                    <a:pt x="17874" y="9862"/>
                  </a:cubicBezTo>
                  <a:cubicBezTo>
                    <a:pt x="15327" y="6371"/>
                    <a:pt x="10974" y="3100"/>
                    <a:pt x="4108" y="281"/>
                  </a:cubicBezTo>
                  <a:cubicBezTo>
                    <a:pt x="3656" y="80"/>
                    <a:pt x="3044" y="0"/>
                    <a:pt x="2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04" name="Google Shape;942;p19"/>
            <p:cNvSpPr/>
            <p:nvPr/>
          </p:nvSpPr>
          <p:spPr>
            <a:xfrm>
              <a:off x="2891820" y="932710"/>
              <a:ext cx="148348" cy="53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3" h="21600" fill="norm" stroke="1" extrusionOk="0">
                  <a:moveTo>
                    <a:pt x="9623" y="0"/>
                  </a:moveTo>
                  <a:cubicBezTo>
                    <a:pt x="6149" y="0"/>
                    <a:pt x="2803" y="4181"/>
                    <a:pt x="413" y="11684"/>
                  </a:cubicBezTo>
                  <a:cubicBezTo>
                    <a:pt x="-561" y="14471"/>
                    <a:pt x="358" y="18009"/>
                    <a:pt x="1406" y="18009"/>
                  </a:cubicBezTo>
                  <a:cubicBezTo>
                    <a:pt x="1700" y="18009"/>
                    <a:pt x="1994" y="17741"/>
                    <a:pt x="2270" y="17098"/>
                  </a:cubicBezTo>
                  <a:cubicBezTo>
                    <a:pt x="4366" y="10720"/>
                    <a:pt x="7050" y="7665"/>
                    <a:pt x="9733" y="7665"/>
                  </a:cubicBezTo>
                  <a:cubicBezTo>
                    <a:pt x="12895" y="7665"/>
                    <a:pt x="16057" y="11952"/>
                    <a:pt x="18190" y="20099"/>
                  </a:cubicBezTo>
                  <a:cubicBezTo>
                    <a:pt x="18484" y="21171"/>
                    <a:pt x="18888" y="21600"/>
                    <a:pt x="19256" y="21600"/>
                  </a:cubicBezTo>
                  <a:cubicBezTo>
                    <a:pt x="20175" y="21600"/>
                    <a:pt x="21039" y="19027"/>
                    <a:pt x="20451" y="16455"/>
                  </a:cubicBezTo>
                  <a:cubicBezTo>
                    <a:pt x="18190" y="6861"/>
                    <a:pt x="14678" y="1394"/>
                    <a:pt x="10947" y="214"/>
                  </a:cubicBezTo>
                  <a:cubicBezTo>
                    <a:pt x="10506" y="54"/>
                    <a:pt x="10064" y="0"/>
                    <a:pt x="96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05" name="Google Shape;943;p19"/>
            <p:cNvSpPr/>
            <p:nvPr/>
          </p:nvSpPr>
          <p:spPr>
            <a:xfrm>
              <a:off x="3055114" y="1056059"/>
              <a:ext cx="26340" cy="95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48" h="21600" fill="norm" stroke="1" extrusionOk="0">
                  <a:moveTo>
                    <a:pt x="6901" y="0"/>
                  </a:moveTo>
                  <a:cubicBezTo>
                    <a:pt x="6352" y="0"/>
                    <a:pt x="5711" y="30"/>
                    <a:pt x="5162" y="90"/>
                  </a:cubicBezTo>
                  <a:cubicBezTo>
                    <a:pt x="2142" y="448"/>
                    <a:pt x="37" y="1434"/>
                    <a:pt x="1044" y="2778"/>
                  </a:cubicBezTo>
                  <a:cubicBezTo>
                    <a:pt x="7267" y="7827"/>
                    <a:pt x="7267" y="13534"/>
                    <a:pt x="1044" y="18583"/>
                  </a:cubicBezTo>
                  <a:cubicBezTo>
                    <a:pt x="-970" y="19568"/>
                    <a:pt x="37" y="20584"/>
                    <a:pt x="3149" y="21271"/>
                  </a:cubicBezTo>
                  <a:cubicBezTo>
                    <a:pt x="4247" y="21510"/>
                    <a:pt x="5437" y="21600"/>
                    <a:pt x="6627" y="21600"/>
                  </a:cubicBezTo>
                  <a:cubicBezTo>
                    <a:pt x="8732" y="21600"/>
                    <a:pt x="10745" y="21241"/>
                    <a:pt x="11386" y="20584"/>
                  </a:cubicBezTo>
                  <a:cubicBezTo>
                    <a:pt x="19623" y="14549"/>
                    <a:pt x="20630" y="7827"/>
                    <a:pt x="13399" y="1434"/>
                  </a:cubicBezTo>
                  <a:cubicBezTo>
                    <a:pt x="12576" y="627"/>
                    <a:pt x="9647" y="0"/>
                    <a:pt x="69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06" name="Google Shape;944;p19"/>
            <p:cNvSpPr/>
            <p:nvPr/>
          </p:nvSpPr>
          <p:spPr>
            <a:xfrm>
              <a:off x="3037405" y="1291209"/>
              <a:ext cx="62472" cy="212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43" h="21600" fill="norm" stroke="1" extrusionOk="0">
                  <a:moveTo>
                    <a:pt x="6271" y="0"/>
                  </a:moveTo>
                  <a:cubicBezTo>
                    <a:pt x="4612" y="0"/>
                    <a:pt x="2884" y="712"/>
                    <a:pt x="4267" y="1358"/>
                  </a:cubicBezTo>
                  <a:cubicBezTo>
                    <a:pt x="15153" y="6949"/>
                    <a:pt x="13978" y="14960"/>
                    <a:pt x="776" y="19947"/>
                  </a:cubicBezTo>
                  <a:cubicBezTo>
                    <a:pt x="-1021" y="20632"/>
                    <a:pt x="638" y="21600"/>
                    <a:pt x="2366" y="21600"/>
                  </a:cubicBezTo>
                  <a:cubicBezTo>
                    <a:pt x="2884" y="21600"/>
                    <a:pt x="3437" y="21506"/>
                    <a:pt x="3887" y="21304"/>
                  </a:cubicBezTo>
                  <a:cubicBezTo>
                    <a:pt x="18644" y="15713"/>
                    <a:pt x="20579" y="6801"/>
                    <a:pt x="8137" y="444"/>
                  </a:cubicBezTo>
                  <a:cubicBezTo>
                    <a:pt x="7688" y="134"/>
                    <a:pt x="69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07" name="Google Shape;945;p19"/>
            <p:cNvSpPr/>
            <p:nvPr/>
          </p:nvSpPr>
          <p:spPr>
            <a:xfrm>
              <a:off x="2705447" y="1546174"/>
              <a:ext cx="215952" cy="65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600" fill="norm" stroke="1" extrusionOk="0">
                  <a:moveTo>
                    <a:pt x="770" y="0"/>
                  </a:moveTo>
                  <a:cubicBezTo>
                    <a:pt x="106" y="0"/>
                    <a:pt x="-354" y="3990"/>
                    <a:pt x="361" y="5986"/>
                  </a:cubicBezTo>
                  <a:cubicBezTo>
                    <a:pt x="3223" y="13793"/>
                    <a:pt x="6671" y="19171"/>
                    <a:pt x="10261" y="21123"/>
                  </a:cubicBezTo>
                  <a:cubicBezTo>
                    <a:pt x="10874" y="21470"/>
                    <a:pt x="11487" y="21600"/>
                    <a:pt x="12100" y="21600"/>
                  </a:cubicBezTo>
                  <a:cubicBezTo>
                    <a:pt x="13211" y="21600"/>
                    <a:pt x="14323" y="21080"/>
                    <a:pt x="15434" y="20125"/>
                  </a:cubicBezTo>
                  <a:cubicBezTo>
                    <a:pt x="17158" y="18694"/>
                    <a:pt x="18589" y="14270"/>
                    <a:pt x="20314" y="12318"/>
                  </a:cubicBezTo>
                  <a:cubicBezTo>
                    <a:pt x="21246" y="11451"/>
                    <a:pt x="20952" y="6376"/>
                    <a:pt x="19994" y="6376"/>
                  </a:cubicBezTo>
                  <a:cubicBezTo>
                    <a:pt x="19918" y="6376"/>
                    <a:pt x="19828" y="6419"/>
                    <a:pt x="19739" y="6463"/>
                  </a:cubicBezTo>
                  <a:cubicBezTo>
                    <a:pt x="18308" y="8414"/>
                    <a:pt x="17018" y="11841"/>
                    <a:pt x="15575" y="13793"/>
                  </a:cubicBezTo>
                  <a:cubicBezTo>
                    <a:pt x="14399" y="14877"/>
                    <a:pt x="13045" y="15441"/>
                    <a:pt x="11781" y="15441"/>
                  </a:cubicBezTo>
                  <a:cubicBezTo>
                    <a:pt x="11359" y="15441"/>
                    <a:pt x="10951" y="15398"/>
                    <a:pt x="10555" y="15267"/>
                  </a:cubicBezTo>
                  <a:cubicBezTo>
                    <a:pt x="7106" y="12839"/>
                    <a:pt x="3951" y="7937"/>
                    <a:pt x="1217" y="651"/>
                  </a:cubicBezTo>
                  <a:cubicBezTo>
                    <a:pt x="1064" y="217"/>
                    <a:pt x="911" y="0"/>
                    <a:pt x="77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08" name="Google Shape;946;p19"/>
            <p:cNvSpPr/>
            <p:nvPr/>
          </p:nvSpPr>
          <p:spPr>
            <a:xfrm>
              <a:off x="1863203" y="1396365"/>
              <a:ext cx="175156" cy="255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30" h="21600" fill="norm" stroke="1" extrusionOk="0">
                  <a:moveTo>
                    <a:pt x="1367" y="0"/>
                  </a:moveTo>
                  <a:cubicBezTo>
                    <a:pt x="943" y="0"/>
                    <a:pt x="533" y="190"/>
                    <a:pt x="406" y="649"/>
                  </a:cubicBezTo>
                  <a:cubicBezTo>
                    <a:pt x="-1176" y="5302"/>
                    <a:pt x="2158" y="9206"/>
                    <a:pt x="5336" y="12853"/>
                  </a:cubicBezTo>
                  <a:cubicBezTo>
                    <a:pt x="6763" y="14609"/>
                    <a:pt x="8346" y="16119"/>
                    <a:pt x="10253" y="17506"/>
                  </a:cubicBezTo>
                  <a:cubicBezTo>
                    <a:pt x="11213" y="18255"/>
                    <a:pt x="12160" y="18759"/>
                    <a:pt x="13120" y="19262"/>
                  </a:cubicBezTo>
                  <a:cubicBezTo>
                    <a:pt x="13756" y="19642"/>
                    <a:pt x="14378" y="19889"/>
                    <a:pt x="15013" y="20146"/>
                  </a:cubicBezTo>
                  <a:lnTo>
                    <a:pt x="15649" y="20392"/>
                  </a:lnTo>
                  <a:lnTo>
                    <a:pt x="16129" y="20515"/>
                  </a:lnTo>
                  <a:cubicBezTo>
                    <a:pt x="16129" y="20515"/>
                    <a:pt x="16285" y="20649"/>
                    <a:pt x="16454" y="20649"/>
                  </a:cubicBezTo>
                  <a:cubicBezTo>
                    <a:pt x="16214" y="21186"/>
                    <a:pt x="16737" y="21600"/>
                    <a:pt x="17330" y="21600"/>
                  </a:cubicBezTo>
                  <a:cubicBezTo>
                    <a:pt x="17570" y="21600"/>
                    <a:pt x="17811" y="21544"/>
                    <a:pt x="18037" y="21399"/>
                  </a:cubicBezTo>
                  <a:cubicBezTo>
                    <a:pt x="20424" y="19766"/>
                    <a:pt x="15974" y="18759"/>
                    <a:pt x="14858" y="18255"/>
                  </a:cubicBezTo>
                  <a:cubicBezTo>
                    <a:pt x="12485" y="17126"/>
                    <a:pt x="10408" y="15616"/>
                    <a:pt x="8826" y="13848"/>
                  </a:cubicBezTo>
                  <a:cubicBezTo>
                    <a:pt x="7074" y="12092"/>
                    <a:pt x="5492" y="10202"/>
                    <a:pt x="4065" y="8322"/>
                  </a:cubicBezTo>
                  <a:cubicBezTo>
                    <a:pt x="2313" y="6186"/>
                    <a:pt x="1678" y="3546"/>
                    <a:pt x="2469" y="1029"/>
                  </a:cubicBezTo>
                  <a:cubicBezTo>
                    <a:pt x="2667" y="425"/>
                    <a:pt x="2003" y="0"/>
                    <a:pt x="1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09" name="Google Shape;947;p19"/>
            <p:cNvSpPr/>
            <p:nvPr/>
          </p:nvSpPr>
          <p:spPr>
            <a:xfrm>
              <a:off x="2217661" y="1632836"/>
              <a:ext cx="166182" cy="65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7" h="21600" fill="norm" stroke="1" extrusionOk="0">
                  <a:moveTo>
                    <a:pt x="19443" y="0"/>
                  </a:moveTo>
                  <a:cubicBezTo>
                    <a:pt x="19164" y="0"/>
                    <a:pt x="18885" y="260"/>
                    <a:pt x="18623" y="952"/>
                  </a:cubicBezTo>
                  <a:cubicBezTo>
                    <a:pt x="15127" y="10172"/>
                    <a:pt x="10236" y="15150"/>
                    <a:pt x="5344" y="15150"/>
                  </a:cubicBezTo>
                  <a:cubicBezTo>
                    <a:pt x="4031" y="15150"/>
                    <a:pt x="2735" y="14804"/>
                    <a:pt x="1454" y="14068"/>
                  </a:cubicBezTo>
                  <a:cubicBezTo>
                    <a:pt x="1339" y="14025"/>
                    <a:pt x="1241" y="13982"/>
                    <a:pt x="1143" y="13982"/>
                  </a:cubicBezTo>
                  <a:cubicBezTo>
                    <a:pt x="-88" y="13982"/>
                    <a:pt x="-466" y="19046"/>
                    <a:pt x="716" y="20431"/>
                  </a:cubicBezTo>
                  <a:cubicBezTo>
                    <a:pt x="2160" y="21210"/>
                    <a:pt x="3621" y="21600"/>
                    <a:pt x="5065" y="21600"/>
                  </a:cubicBezTo>
                  <a:cubicBezTo>
                    <a:pt x="10662" y="21600"/>
                    <a:pt x="16177" y="15756"/>
                    <a:pt x="20281" y="5324"/>
                  </a:cubicBezTo>
                  <a:cubicBezTo>
                    <a:pt x="21134" y="3073"/>
                    <a:pt x="20346" y="0"/>
                    <a:pt x="1944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10" name="Google Shape;948;p19"/>
            <p:cNvSpPr/>
            <p:nvPr/>
          </p:nvSpPr>
          <p:spPr>
            <a:xfrm>
              <a:off x="2471469" y="1475234"/>
              <a:ext cx="35740" cy="47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2" h="21600" fill="norm" stroke="1" extrusionOk="0">
                  <a:moveTo>
                    <a:pt x="14676" y="0"/>
                  </a:moveTo>
                  <a:cubicBezTo>
                    <a:pt x="12975" y="0"/>
                    <a:pt x="11348" y="778"/>
                    <a:pt x="10830" y="2034"/>
                  </a:cubicBezTo>
                  <a:lnTo>
                    <a:pt x="843" y="15497"/>
                  </a:lnTo>
                  <a:cubicBezTo>
                    <a:pt x="-784" y="17531"/>
                    <a:pt x="30" y="19566"/>
                    <a:pt x="2545" y="20882"/>
                  </a:cubicBezTo>
                  <a:cubicBezTo>
                    <a:pt x="3432" y="21361"/>
                    <a:pt x="4394" y="21600"/>
                    <a:pt x="5356" y="21600"/>
                  </a:cubicBezTo>
                  <a:cubicBezTo>
                    <a:pt x="7131" y="21600"/>
                    <a:pt x="8906" y="20822"/>
                    <a:pt x="10016" y="19566"/>
                  </a:cubicBezTo>
                  <a:lnTo>
                    <a:pt x="19115" y="6761"/>
                  </a:lnTo>
                  <a:cubicBezTo>
                    <a:pt x="20816" y="4727"/>
                    <a:pt x="20002" y="2034"/>
                    <a:pt x="17487" y="718"/>
                  </a:cubicBezTo>
                  <a:cubicBezTo>
                    <a:pt x="16600" y="239"/>
                    <a:pt x="15638" y="0"/>
                    <a:pt x="146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11" name="Google Shape;949;p19"/>
            <p:cNvSpPr/>
            <p:nvPr/>
          </p:nvSpPr>
          <p:spPr>
            <a:xfrm>
              <a:off x="1305273" y="1303495"/>
              <a:ext cx="160549" cy="241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2" h="21600" fill="norm" stroke="1" extrusionOk="0">
                  <a:moveTo>
                    <a:pt x="1350" y="0"/>
                  </a:moveTo>
                  <a:cubicBezTo>
                    <a:pt x="861" y="0"/>
                    <a:pt x="389" y="189"/>
                    <a:pt x="237" y="626"/>
                  </a:cubicBezTo>
                  <a:cubicBezTo>
                    <a:pt x="-707" y="5267"/>
                    <a:pt x="1182" y="10050"/>
                    <a:pt x="5549" y="13640"/>
                  </a:cubicBezTo>
                  <a:cubicBezTo>
                    <a:pt x="7623" y="15494"/>
                    <a:pt x="9714" y="17219"/>
                    <a:pt x="11990" y="18813"/>
                  </a:cubicBezTo>
                  <a:cubicBezTo>
                    <a:pt x="13693" y="20537"/>
                    <a:pt x="16340" y="21470"/>
                    <a:pt x="19190" y="21600"/>
                  </a:cubicBezTo>
                  <a:cubicBezTo>
                    <a:pt x="20826" y="21600"/>
                    <a:pt x="20893" y="20006"/>
                    <a:pt x="19544" y="20006"/>
                  </a:cubicBezTo>
                  <a:cubicBezTo>
                    <a:pt x="19493" y="20006"/>
                    <a:pt x="19443" y="20006"/>
                    <a:pt x="19375" y="20006"/>
                  </a:cubicBezTo>
                  <a:cubicBezTo>
                    <a:pt x="16728" y="20006"/>
                    <a:pt x="14637" y="18541"/>
                    <a:pt x="12934" y="17219"/>
                  </a:cubicBezTo>
                  <a:cubicBezTo>
                    <a:pt x="11046" y="15754"/>
                    <a:pt x="9140" y="14160"/>
                    <a:pt x="7437" y="12577"/>
                  </a:cubicBezTo>
                  <a:cubicBezTo>
                    <a:pt x="4031" y="9259"/>
                    <a:pt x="1367" y="5137"/>
                    <a:pt x="2699" y="1016"/>
                  </a:cubicBezTo>
                  <a:cubicBezTo>
                    <a:pt x="2817" y="390"/>
                    <a:pt x="2058" y="0"/>
                    <a:pt x="135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12" name="Google Shape;950;p19"/>
            <p:cNvSpPr/>
            <p:nvPr/>
          </p:nvSpPr>
          <p:spPr>
            <a:xfrm>
              <a:off x="634922" y="1209435"/>
              <a:ext cx="167170" cy="26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600" fill="norm" stroke="1" extrusionOk="0">
                  <a:moveTo>
                    <a:pt x="1326" y="0"/>
                  </a:moveTo>
                  <a:cubicBezTo>
                    <a:pt x="725" y="0"/>
                    <a:pt x="107" y="245"/>
                    <a:pt x="107" y="726"/>
                  </a:cubicBezTo>
                  <a:cubicBezTo>
                    <a:pt x="-461" y="5283"/>
                    <a:pt x="1243" y="9840"/>
                    <a:pt x="4801" y="13799"/>
                  </a:cubicBezTo>
                  <a:cubicBezTo>
                    <a:pt x="7808" y="17278"/>
                    <a:pt x="12686" y="19796"/>
                    <a:pt x="18700" y="20757"/>
                  </a:cubicBezTo>
                  <a:lnTo>
                    <a:pt x="18700" y="20874"/>
                  </a:lnTo>
                  <a:cubicBezTo>
                    <a:pt x="18700" y="21355"/>
                    <a:pt x="19268" y="21600"/>
                    <a:pt x="19836" y="21600"/>
                  </a:cubicBezTo>
                  <a:cubicBezTo>
                    <a:pt x="20387" y="21600"/>
                    <a:pt x="20955" y="21355"/>
                    <a:pt x="20955" y="20874"/>
                  </a:cubicBezTo>
                  <a:lnTo>
                    <a:pt x="21139" y="20277"/>
                  </a:lnTo>
                  <a:cubicBezTo>
                    <a:pt x="21139" y="19925"/>
                    <a:pt x="20771" y="19562"/>
                    <a:pt x="20204" y="19562"/>
                  </a:cubicBezTo>
                  <a:cubicBezTo>
                    <a:pt x="14390" y="18601"/>
                    <a:pt x="9495" y="16200"/>
                    <a:pt x="6689" y="12838"/>
                  </a:cubicBezTo>
                  <a:cubicBezTo>
                    <a:pt x="3498" y="9125"/>
                    <a:pt x="1995" y="4920"/>
                    <a:pt x="2546" y="726"/>
                  </a:cubicBezTo>
                  <a:cubicBezTo>
                    <a:pt x="2546" y="245"/>
                    <a:pt x="1945" y="0"/>
                    <a:pt x="132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13" name="Google Shape;951;p19"/>
            <p:cNvSpPr/>
            <p:nvPr/>
          </p:nvSpPr>
          <p:spPr>
            <a:xfrm>
              <a:off x="928462" y="1427146"/>
              <a:ext cx="191456" cy="68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5" h="21600" fill="norm" stroke="1" extrusionOk="0">
                  <a:moveTo>
                    <a:pt x="19602" y="0"/>
                  </a:moveTo>
                  <a:cubicBezTo>
                    <a:pt x="19387" y="0"/>
                    <a:pt x="19173" y="207"/>
                    <a:pt x="18987" y="662"/>
                  </a:cubicBezTo>
                  <a:cubicBezTo>
                    <a:pt x="14878" y="10593"/>
                    <a:pt x="9797" y="15848"/>
                    <a:pt x="4644" y="15848"/>
                  </a:cubicBezTo>
                  <a:cubicBezTo>
                    <a:pt x="3527" y="15848"/>
                    <a:pt x="2397" y="15600"/>
                    <a:pt x="1280" y="15103"/>
                  </a:cubicBezTo>
                  <a:cubicBezTo>
                    <a:pt x="1180" y="15021"/>
                    <a:pt x="1080" y="14979"/>
                    <a:pt x="994" y="14979"/>
                  </a:cubicBezTo>
                  <a:cubicBezTo>
                    <a:pt x="-80" y="14979"/>
                    <a:pt x="-409" y="19821"/>
                    <a:pt x="636" y="20690"/>
                  </a:cubicBezTo>
                  <a:cubicBezTo>
                    <a:pt x="1953" y="21269"/>
                    <a:pt x="3284" y="21600"/>
                    <a:pt x="4615" y="21600"/>
                  </a:cubicBezTo>
                  <a:cubicBezTo>
                    <a:pt x="10355" y="21600"/>
                    <a:pt x="15981" y="15931"/>
                    <a:pt x="20432" y="5338"/>
                  </a:cubicBezTo>
                  <a:cubicBezTo>
                    <a:pt x="21191" y="3103"/>
                    <a:pt x="20432" y="0"/>
                    <a:pt x="196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14" name="Google Shape;952;p19"/>
            <p:cNvSpPr/>
            <p:nvPr/>
          </p:nvSpPr>
          <p:spPr>
            <a:xfrm>
              <a:off x="1183433" y="1302967"/>
              <a:ext cx="57932" cy="91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16" h="21600" fill="norm" stroke="1" extrusionOk="0">
                  <a:moveTo>
                    <a:pt x="15969" y="0"/>
                  </a:moveTo>
                  <a:cubicBezTo>
                    <a:pt x="14885" y="0"/>
                    <a:pt x="13981" y="375"/>
                    <a:pt x="13348" y="1061"/>
                  </a:cubicBezTo>
                  <a:cubicBezTo>
                    <a:pt x="12851" y="1779"/>
                    <a:pt x="12851" y="2466"/>
                    <a:pt x="13348" y="3527"/>
                  </a:cubicBezTo>
                  <a:cubicBezTo>
                    <a:pt x="12851" y="4214"/>
                    <a:pt x="11812" y="4932"/>
                    <a:pt x="11315" y="5618"/>
                  </a:cubicBezTo>
                  <a:lnTo>
                    <a:pt x="7745" y="9832"/>
                  </a:lnTo>
                  <a:lnTo>
                    <a:pt x="651" y="18260"/>
                  </a:lnTo>
                  <a:cubicBezTo>
                    <a:pt x="-1157" y="20008"/>
                    <a:pt x="1148" y="21600"/>
                    <a:pt x="3362" y="21600"/>
                  </a:cubicBezTo>
                  <a:cubicBezTo>
                    <a:pt x="4266" y="21600"/>
                    <a:pt x="5124" y="21319"/>
                    <a:pt x="5712" y="20726"/>
                  </a:cubicBezTo>
                  <a:lnTo>
                    <a:pt x="14885" y="10207"/>
                  </a:lnTo>
                  <a:cubicBezTo>
                    <a:pt x="16376" y="8802"/>
                    <a:pt x="17912" y="7023"/>
                    <a:pt x="18952" y="5618"/>
                  </a:cubicBezTo>
                  <a:cubicBezTo>
                    <a:pt x="20443" y="3871"/>
                    <a:pt x="19946" y="1436"/>
                    <a:pt x="17912" y="375"/>
                  </a:cubicBezTo>
                  <a:cubicBezTo>
                    <a:pt x="17189" y="125"/>
                    <a:pt x="16557" y="0"/>
                    <a:pt x="1596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040" name="Google Shape;953;p19"/>
          <p:cNvGrpSpPr/>
          <p:nvPr/>
        </p:nvGrpSpPr>
        <p:grpSpPr>
          <a:xfrm>
            <a:off x="6758906" y="3647741"/>
            <a:ext cx="4412200" cy="3415909"/>
            <a:chOff x="0" y="0"/>
            <a:chExt cx="4412198" cy="3415907"/>
          </a:xfrm>
        </p:grpSpPr>
        <p:sp>
          <p:nvSpPr>
            <p:cNvPr id="1016" name="Google Shape;954;p19"/>
            <p:cNvSpPr/>
            <p:nvPr/>
          </p:nvSpPr>
          <p:spPr>
            <a:xfrm flipH="1" rot="20397118">
              <a:off x="262322" y="599154"/>
              <a:ext cx="3887554" cy="2217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1" h="21600" fill="norm" stroke="1" extrusionOk="0">
                  <a:moveTo>
                    <a:pt x="11006" y="0"/>
                  </a:moveTo>
                  <a:cubicBezTo>
                    <a:pt x="8457" y="0"/>
                    <a:pt x="4495" y="725"/>
                    <a:pt x="1921" y="7747"/>
                  </a:cubicBezTo>
                  <a:cubicBezTo>
                    <a:pt x="-653" y="14768"/>
                    <a:pt x="104" y="20735"/>
                    <a:pt x="104" y="20735"/>
                  </a:cubicBezTo>
                  <a:lnTo>
                    <a:pt x="1324" y="20278"/>
                  </a:lnTo>
                  <a:cubicBezTo>
                    <a:pt x="1324" y="20278"/>
                    <a:pt x="2098" y="14720"/>
                    <a:pt x="2711" y="11840"/>
                  </a:cubicBezTo>
                  <a:cubicBezTo>
                    <a:pt x="3326" y="8942"/>
                    <a:pt x="6817" y="5227"/>
                    <a:pt x="9247" y="4425"/>
                  </a:cubicBezTo>
                  <a:cubicBezTo>
                    <a:pt x="9575" y="4314"/>
                    <a:pt x="9900" y="4263"/>
                    <a:pt x="10221" y="4263"/>
                  </a:cubicBezTo>
                  <a:cubicBezTo>
                    <a:pt x="12284" y="4263"/>
                    <a:pt x="14205" y="6373"/>
                    <a:pt x="15800" y="8471"/>
                  </a:cubicBezTo>
                  <a:cubicBezTo>
                    <a:pt x="17650" y="10910"/>
                    <a:pt x="18625" y="18200"/>
                    <a:pt x="18625" y="18200"/>
                  </a:cubicBezTo>
                  <a:lnTo>
                    <a:pt x="19955" y="21600"/>
                  </a:lnTo>
                  <a:cubicBezTo>
                    <a:pt x="19955" y="21600"/>
                    <a:pt x="20947" y="18168"/>
                    <a:pt x="19172" y="10234"/>
                  </a:cubicBezTo>
                  <a:cubicBezTo>
                    <a:pt x="17398" y="2299"/>
                    <a:pt x="13554" y="0"/>
                    <a:pt x="11006" y="0"/>
                  </a:cubicBezTo>
                  <a:close/>
                </a:path>
              </a:pathLst>
            </a:custGeom>
            <a:solidFill>
              <a:srgbClr val="EE8EB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17" name="Google Shape;955;p19"/>
            <p:cNvSpPr/>
            <p:nvPr/>
          </p:nvSpPr>
          <p:spPr>
            <a:xfrm flipH="1" rot="20397118">
              <a:off x="462255" y="886756"/>
              <a:ext cx="3539802" cy="1716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600" fill="norm" stroke="1" extrusionOk="0">
                  <a:moveTo>
                    <a:pt x="10717" y="0"/>
                  </a:moveTo>
                  <a:cubicBezTo>
                    <a:pt x="8498" y="0"/>
                    <a:pt x="6200" y="1583"/>
                    <a:pt x="4078" y="5145"/>
                  </a:cubicBezTo>
                  <a:cubicBezTo>
                    <a:pt x="-185" y="12304"/>
                    <a:pt x="1" y="21600"/>
                    <a:pt x="1" y="21600"/>
                  </a:cubicBezTo>
                  <a:lnTo>
                    <a:pt x="1487" y="21336"/>
                  </a:lnTo>
                  <a:cubicBezTo>
                    <a:pt x="1487" y="21336"/>
                    <a:pt x="2650" y="16169"/>
                    <a:pt x="3228" y="13790"/>
                  </a:cubicBezTo>
                  <a:cubicBezTo>
                    <a:pt x="3814" y="11411"/>
                    <a:pt x="7149" y="6690"/>
                    <a:pt x="9613" y="6019"/>
                  </a:cubicBezTo>
                  <a:cubicBezTo>
                    <a:pt x="9883" y="5949"/>
                    <a:pt x="10134" y="5914"/>
                    <a:pt x="10371" y="5914"/>
                  </a:cubicBezTo>
                  <a:cubicBezTo>
                    <a:pt x="12285" y="5914"/>
                    <a:pt x="13265" y="8116"/>
                    <a:pt x="15831" y="10271"/>
                  </a:cubicBezTo>
                  <a:cubicBezTo>
                    <a:pt x="18716" y="12692"/>
                    <a:pt x="19586" y="19342"/>
                    <a:pt x="19586" y="19342"/>
                  </a:cubicBezTo>
                  <a:lnTo>
                    <a:pt x="21415" y="20665"/>
                  </a:lnTo>
                  <a:cubicBezTo>
                    <a:pt x="21415" y="20665"/>
                    <a:pt x="20564" y="10046"/>
                    <a:pt x="16937" y="4433"/>
                  </a:cubicBezTo>
                  <a:cubicBezTo>
                    <a:pt x="15119" y="1614"/>
                    <a:pt x="12959" y="0"/>
                    <a:pt x="10717" y="0"/>
                  </a:cubicBezTo>
                  <a:close/>
                </a:path>
              </a:pathLst>
            </a:custGeom>
            <a:solidFill>
              <a:srgbClr val="D0AAD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18" name="Google Shape;956;p19"/>
            <p:cNvSpPr/>
            <p:nvPr/>
          </p:nvSpPr>
          <p:spPr>
            <a:xfrm flipH="1" rot="20397118">
              <a:off x="730485" y="1168024"/>
              <a:ext cx="3049945" cy="1305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39" y="0"/>
                  </a:moveTo>
                  <a:cubicBezTo>
                    <a:pt x="9557" y="0"/>
                    <a:pt x="8187" y="628"/>
                    <a:pt x="6753" y="2081"/>
                  </a:cubicBezTo>
                  <a:cubicBezTo>
                    <a:pt x="469" y="8445"/>
                    <a:pt x="0" y="21334"/>
                    <a:pt x="0" y="21334"/>
                  </a:cubicBezTo>
                  <a:lnTo>
                    <a:pt x="2232" y="21441"/>
                  </a:lnTo>
                  <a:lnTo>
                    <a:pt x="3434" y="17107"/>
                  </a:lnTo>
                  <a:lnTo>
                    <a:pt x="6444" y="8847"/>
                  </a:lnTo>
                  <a:lnTo>
                    <a:pt x="10874" y="5958"/>
                  </a:lnTo>
                  <a:lnTo>
                    <a:pt x="14537" y="9354"/>
                  </a:lnTo>
                  <a:lnTo>
                    <a:pt x="18681" y="19942"/>
                  </a:lnTo>
                  <a:lnTo>
                    <a:pt x="21600" y="21600"/>
                  </a:lnTo>
                  <a:cubicBezTo>
                    <a:pt x="21600" y="21600"/>
                    <a:pt x="21279" y="20344"/>
                    <a:pt x="19894" y="13713"/>
                  </a:cubicBezTo>
                  <a:cubicBezTo>
                    <a:pt x="18532" y="7206"/>
                    <a:pt x="15191" y="0"/>
                    <a:pt x="1083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19" name="Google Shape;957;p19"/>
            <p:cNvSpPr/>
            <p:nvPr/>
          </p:nvSpPr>
          <p:spPr>
            <a:xfrm flipH="1" rot="20397118">
              <a:off x="1096928" y="1422650"/>
              <a:ext cx="2440675" cy="1045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218" y="0"/>
                  </a:moveTo>
                  <a:cubicBezTo>
                    <a:pt x="10776" y="0"/>
                    <a:pt x="10318" y="62"/>
                    <a:pt x="9841" y="196"/>
                  </a:cubicBezTo>
                  <a:cubicBezTo>
                    <a:pt x="701" y="2700"/>
                    <a:pt x="0" y="21600"/>
                    <a:pt x="0" y="21600"/>
                  </a:cubicBezTo>
                  <a:lnTo>
                    <a:pt x="2676" y="21166"/>
                  </a:lnTo>
                  <a:lnTo>
                    <a:pt x="5923" y="10580"/>
                  </a:lnTo>
                  <a:lnTo>
                    <a:pt x="12859" y="6508"/>
                  </a:lnTo>
                  <a:lnTo>
                    <a:pt x="19082" y="21235"/>
                  </a:lnTo>
                  <a:lnTo>
                    <a:pt x="21600" y="20700"/>
                  </a:lnTo>
                  <a:cubicBezTo>
                    <a:pt x="21600" y="20700"/>
                    <a:pt x="19235" y="0"/>
                    <a:pt x="11218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0" name="Google Shape;958;p19"/>
            <p:cNvSpPr/>
            <p:nvPr/>
          </p:nvSpPr>
          <p:spPr>
            <a:xfrm flipH="1" rot="20397118">
              <a:off x="1373591" y="1646868"/>
              <a:ext cx="2018425" cy="99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600" fill="norm" stroke="1" extrusionOk="0">
                  <a:moveTo>
                    <a:pt x="11084" y="0"/>
                  </a:moveTo>
                  <a:cubicBezTo>
                    <a:pt x="10949" y="0"/>
                    <a:pt x="10813" y="6"/>
                    <a:pt x="10676" y="22"/>
                  </a:cubicBezTo>
                  <a:cubicBezTo>
                    <a:pt x="3556" y="797"/>
                    <a:pt x="852" y="9753"/>
                    <a:pt x="117" y="17225"/>
                  </a:cubicBezTo>
                  <a:cubicBezTo>
                    <a:pt x="-226" y="20675"/>
                    <a:pt x="235" y="21600"/>
                    <a:pt x="829" y="21600"/>
                  </a:cubicBezTo>
                  <a:cubicBezTo>
                    <a:pt x="1514" y="21600"/>
                    <a:pt x="2376" y="20364"/>
                    <a:pt x="2376" y="20364"/>
                  </a:cubicBezTo>
                  <a:cubicBezTo>
                    <a:pt x="2426" y="20082"/>
                    <a:pt x="3344" y="6049"/>
                    <a:pt x="10002" y="6049"/>
                  </a:cubicBezTo>
                  <a:cubicBezTo>
                    <a:pt x="10027" y="6049"/>
                    <a:pt x="10052" y="6049"/>
                    <a:pt x="10078" y="6049"/>
                  </a:cubicBezTo>
                  <a:cubicBezTo>
                    <a:pt x="16787" y="6156"/>
                    <a:pt x="18600" y="19869"/>
                    <a:pt x="18600" y="19869"/>
                  </a:cubicBezTo>
                  <a:lnTo>
                    <a:pt x="21374" y="18179"/>
                  </a:lnTo>
                  <a:cubicBezTo>
                    <a:pt x="21374" y="18179"/>
                    <a:pt x="17949" y="0"/>
                    <a:pt x="1108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1" name="Google Shape;959;p19"/>
            <p:cNvSpPr/>
            <p:nvPr/>
          </p:nvSpPr>
          <p:spPr>
            <a:xfrm flipH="1" rot="20397118">
              <a:off x="3977016" y="1189342"/>
              <a:ext cx="158352" cy="551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0" h="21600" fill="norm" stroke="1" extrusionOk="0">
                  <a:moveTo>
                    <a:pt x="19636" y="0"/>
                  </a:moveTo>
                  <a:cubicBezTo>
                    <a:pt x="19103" y="0"/>
                    <a:pt x="18569" y="79"/>
                    <a:pt x="18322" y="276"/>
                  </a:cubicBezTo>
                  <a:cubicBezTo>
                    <a:pt x="14245" y="3692"/>
                    <a:pt x="10398" y="7176"/>
                    <a:pt x="7179" y="10654"/>
                  </a:cubicBezTo>
                  <a:cubicBezTo>
                    <a:pt x="5464" y="12426"/>
                    <a:pt x="3960" y="14137"/>
                    <a:pt x="2474" y="15843"/>
                  </a:cubicBezTo>
                  <a:cubicBezTo>
                    <a:pt x="531" y="17615"/>
                    <a:pt x="-326" y="19450"/>
                    <a:pt x="112" y="21223"/>
                  </a:cubicBezTo>
                  <a:cubicBezTo>
                    <a:pt x="226" y="21476"/>
                    <a:pt x="912" y="21600"/>
                    <a:pt x="1560" y="21600"/>
                  </a:cubicBezTo>
                  <a:cubicBezTo>
                    <a:pt x="2207" y="21600"/>
                    <a:pt x="2779" y="21476"/>
                    <a:pt x="2684" y="21223"/>
                  </a:cubicBezTo>
                  <a:cubicBezTo>
                    <a:pt x="2474" y="19450"/>
                    <a:pt x="3331" y="17615"/>
                    <a:pt x="5255" y="15905"/>
                  </a:cubicBezTo>
                  <a:cubicBezTo>
                    <a:pt x="6741" y="14137"/>
                    <a:pt x="8245" y="12426"/>
                    <a:pt x="9960" y="10716"/>
                  </a:cubicBezTo>
                  <a:cubicBezTo>
                    <a:pt x="13179" y="7238"/>
                    <a:pt x="16817" y="3821"/>
                    <a:pt x="20874" y="467"/>
                  </a:cubicBezTo>
                  <a:cubicBezTo>
                    <a:pt x="21274" y="197"/>
                    <a:pt x="20474" y="0"/>
                    <a:pt x="1963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2" name="Google Shape;960;p19"/>
            <p:cNvSpPr/>
            <p:nvPr/>
          </p:nvSpPr>
          <p:spPr>
            <a:xfrm flipH="1" rot="20397118">
              <a:off x="3534817" y="855682"/>
              <a:ext cx="170187" cy="236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2" h="21600" fill="norm" stroke="1" extrusionOk="0">
                  <a:moveTo>
                    <a:pt x="19482" y="0"/>
                  </a:moveTo>
                  <a:cubicBezTo>
                    <a:pt x="19219" y="0"/>
                    <a:pt x="18938" y="79"/>
                    <a:pt x="18710" y="289"/>
                  </a:cubicBezTo>
                  <a:cubicBezTo>
                    <a:pt x="11604" y="6354"/>
                    <a:pt x="5305" y="13155"/>
                    <a:pt x="163" y="20258"/>
                  </a:cubicBezTo>
                  <a:cubicBezTo>
                    <a:pt x="-363" y="20955"/>
                    <a:pt x="479" y="21600"/>
                    <a:pt x="1321" y="21600"/>
                  </a:cubicBezTo>
                  <a:cubicBezTo>
                    <a:pt x="1708" y="21600"/>
                    <a:pt x="2094" y="21468"/>
                    <a:pt x="2339" y="21140"/>
                  </a:cubicBezTo>
                  <a:cubicBezTo>
                    <a:pt x="7463" y="14194"/>
                    <a:pt x="13394" y="7538"/>
                    <a:pt x="20482" y="1618"/>
                  </a:cubicBezTo>
                  <a:cubicBezTo>
                    <a:pt x="21237" y="934"/>
                    <a:pt x="20377" y="0"/>
                    <a:pt x="1948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3" name="Google Shape;961;p19"/>
            <p:cNvSpPr/>
            <p:nvPr/>
          </p:nvSpPr>
          <p:spPr>
            <a:xfrm flipH="1" rot="20397118">
              <a:off x="3231065" y="710897"/>
              <a:ext cx="118872" cy="110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7" h="21600" fill="norm" stroke="1" extrusionOk="0">
                  <a:moveTo>
                    <a:pt x="18390" y="0"/>
                  </a:moveTo>
                  <a:cubicBezTo>
                    <a:pt x="17999" y="0"/>
                    <a:pt x="17583" y="141"/>
                    <a:pt x="17216" y="508"/>
                  </a:cubicBezTo>
                  <a:lnTo>
                    <a:pt x="435" y="18273"/>
                  </a:lnTo>
                  <a:cubicBezTo>
                    <a:pt x="-641" y="19739"/>
                    <a:pt x="460" y="21600"/>
                    <a:pt x="1781" y="21600"/>
                  </a:cubicBezTo>
                  <a:cubicBezTo>
                    <a:pt x="2148" y="21600"/>
                    <a:pt x="2539" y="21459"/>
                    <a:pt x="2906" y="21121"/>
                  </a:cubicBezTo>
                  <a:lnTo>
                    <a:pt x="19687" y="3045"/>
                  </a:lnTo>
                  <a:cubicBezTo>
                    <a:pt x="20959" y="1805"/>
                    <a:pt x="19760" y="0"/>
                    <a:pt x="1839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4" name="Google Shape;962;p19"/>
            <p:cNvSpPr/>
            <p:nvPr/>
          </p:nvSpPr>
          <p:spPr>
            <a:xfrm flipH="1" rot="20397118">
              <a:off x="2692558" y="530060"/>
              <a:ext cx="347039" cy="225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8" h="21600" fill="norm" stroke="1" extrusionOk="0">
                  <a:moveTo>
                    <a:pt x="20579" y="0"/>
                  </a:moveTo>
                  <a:cubicBezTo>
                    <a:pt x="20482" y="0"/>
                    <a:pt x="20386" y="41"/>
                    <a:pt x="20280" y="138"/>
                  </a:cubicBezTo>
                  <a:cubicBezTo>
                    <a:pt x="16429" y="3084"/>
                    <a:pt x="12788" y="6333"/>
                    <a:pt x="9138" y="9582"/>
                  </a:cubicBezTo>
                  <a:cubicBezTo>
                    <a:pt x="7357" y="11275"/>
                    <a:pt x="5585" y="12982"/>
                    <a:pt x="3804" y="14689"/>
                  </a:cubicBezTo>
                  <a:cubicBezTo>
                    <a:pt x="2330" y="16080"/>
                    <a:pt x="944" y="17938"/>
                    <a:pt x="58" y="20251"/>
                  </a:cubicBezTo>
                  <a:cubicBezTo>
                    <a:pt x="-144" y="21008"/>
                    <a:pt x="216" y="21600"/>
                    <a:pt x="611" y="21600"/>
                  </a:cubicBezTo>
                  <a:cubicBezTo>
                    <a:pt x="795" y="21600"/>
                    <a:pt x="988" y="21476"/>
                    <a:pt x="1146" y="21187"/>
                  </a:cubicBezTo>
                  <a:cubicBezTo>
                    <a:pt x="2128" y="18860"/>
                    <a:pt x="3409" y="17002"/>
                    <a:pt x="5094" y="15763"/>
                  </a:cubicBezTo>
                  <a:cubicBezTo>
                    <a:pt x="6769" y="14070"/>
                    <a:pt x="8445" y="12514"/>
                    <a:pt x="10217" y="10821"/>
                  </a:cubicBezTo>
                  <a:cubicBezTo>
                    <a:pt x="13674" y="7723"/>
                    <a:pt x="17324" y="4626"/>
                    <a:pt x="20868" y="1845"/>
                  </a:cubicBezTo>
                  <a:cubicBezTo>
                    <a:pt x="21456" y="1308"/>
                    <a:pt x="21123" y="0"/>
                    <a:pt x="205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5" name="Google Shape;963;p19"/>
            <p:cNvSpPr/>
            <p:nvPr/>
          </p:nvSpPr>
          <p:spPr>
            <a:xfrm flipH="1" rot="20397118">
              <a:off x="2262491" y="599699"/>
              <a:ext cx="191348" cy="59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3" h="21600" fill="norm" stroke="1" extrusionOk="0">
                  <a:moveTo>
                    <a:pt x="19848" y="0"/>
                  </a:moveTo>
                  <a:cubicBezTo>
                    <a:pt x="13184" y="578"/>
                    <a:pt x="6520" y="5308"/>
                    <a:pt x="542" y="14768"/>
                  </a:cubicBezTo>
                  <a:cubicBezTo>
                    <a:pt x="-519" y="16818"/>
                    <a:pt x="136" y="21600"/>
                    <a:pt x="1151" y="21600"/>
                  </a:cubicBezTo>
                  <a:cubicBezTo>
                    <a:pt x="1291" y="21600"/>
                    <a:pt x="1447" y="21495"/>
                    <a:pt x="1604" y="21285"/>
                  </a:cubicBezTo>
                  <a:cubicBezTo>
                    <a:pt x="7394" y="12403"/>
                    <a:pt x="13527" y="7673"/>
                    <a:pt x="19848" y="7673"/>
                  </a:cubicBezTo>
                  <a:cubicBezTo>
                    <a:pt x="21081" y="7095"/>
                    <a:pt x="21081" y="578"/>
                    <a:pt x="1984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6" name="Google Shape;964;p19"/>
            <p:cNvSpPr/>
            <p:nvPr/>
          </p:nvSpPr>
          <p:spPr>
            <a:xfrm flipH="1" rot="20397118">
              <a:off x="1612212" y="732596"/>
              <a:ext cx="418620" cy="34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0" h="21600" fill="norm" stroke="1" extrusionOk="0">
                  <a:moveTo>
                    <a:pt x="12677" y="0"/>
                  </a:moveTo>
                  <a:cubicBezTo>
                    <a:pt x="8601" y="0"/>
                    <a:pt x="4547" y="3176"/>
                    <a:pt x="492" y="9348"/>
                  </a:cubicBezTo>
                  <a:cubicBezTo>
                    <a:pt x="-136" y="10255"/>
                    <a:pt x="-165" y="21600"/>
                    <a:pt x="419" y="21600"/>
                  </a:cubicBezTo>
                  <a:cubicBezTo>
                    <a:pt x="441" y="21600"/>
                    <a:pt x="463" y="21600"/>
                    <a:pt x="492" y="21600"/>
                  </a:cubicBezTo>
                  <a:cubicBezTo>
                    <a:pt x="4357" y="15701"/>
                    <a:pt x="8221" y="12887"/>
                    <a:pt x="12100" y="12887"/>
                  </a:cubicBezTo>
                  <a:cubicBezTo>
                    <a:pt x="14985" y="12887"/>
                    <a:pt x="17870" y="14430"/>
                    <a:pt x="20778" y="17516"/>
                  </a:cubicBezTo>
                  <a:cubicBezTo>
                    <a:pt x="21435" y="17516"/>
                    <a:pt x="21435" y="5264"/>
                    <a:pt x="20778" y="4175"/>
                  </a:cubicBezTo>
                  <a:cubicBezTo>
                    <a:pt x="18068" y="1361"/>
                    <a:pt x="15365" y="0"/>
                    <a:pt x="1267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7" name="Google Shape;965;p19"/>
            <p:cNvSpPr/>
            <p:nvPr/>
          </p:nvSpPr>
          <p:spPr>
            <a:xfrm flipH="1" rot="20397118">
              <a:off x="1258385" y="948206"/>
              <a:ext cx="148808" cy="60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9" h="21600" fill="norm" stroke="1" extrusionOk="0">
                  <a:moveTo>
                    <a:pt x="1340" y="0"/>
                  </a:moveTo>
                  <a:cubicBezTo>
                    <a:pt x="-447" y="0"/>
                    <a:pt x="-447" y="7544"/>
                    <a:pt x="1340" y="7544"/>
                  </a:cubicBezTo>
                  <a:cubicBezTo>
                    <a:pt x="7355" y="8681"/>
                    <a:pt x="13172" y="13332"/>
                    <a:pt x="18294" y="20877"/>
                  </a:cubicBezTo>
                  <a:cubicBezTo>
                    <a:pt x="18592" y="21393"/>
                    <a:pt x="18890" y="21600"/>
                    <a:pt x="19148" y="21600"/>
                  </a:cubicBezTo>
                  <a:cubicBezTo>
                    <a:pt x="20458" y="21600"/>
                    <a:pt x="21153" y="16433"/>
                    <a:pt x="19863" y="14521"/>
                  </a:cubicBezTo>
                  <a:cubicBezTo>
                    <a:pt x="14066" y="6356"/>
                    <a:pt x="7812" y="1705"/>
                    <a:pt x="134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8" name="Google Shape;966;p19"/>
            <p:cNvSpPr/>
            <p:nvPr/>
          </p:nvSpPr>
          <p:spPr>
            <a:xfrm flipH="1" rot="20397118">
              <a:off x="1081227" y="1115622"/>
              <a:ext cx="72746" cy="49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88" y="15482"/>
                  </a:moveTo>
                  <a:cubicBezTo>
                    <a:pt x="21130" y="15732"/>
                    <a:pt x="21173" y="15982"/>
                    <a:pt x="21173" y="16169"/>
                  </a:cubicBezTo>
                  <a:cubicBezTo>
                    <a:pt x="21344" y="16668"/>
                    <a:pt x="21472" y="17105"/>
                    <a:pt x="21600" y="17605"/>
                  </a:cubicBezTo>
                  <a:lnTo>
                    <a:pt x="21088" y="15482"/>
                  </a:lnTo>
                  <a:close/>
                  <a:moveTo>
                    <a:pt x="3970" y="0"/>
                  </a:moveTo>
                  <a:cubicBezTo>
                    <a:pt x="3628" y="0"/>
                    <a:pt x="3244" y="62"/>
                    <a:pt x="2860" y="62"/>
                  </a:cubicBezTo>
                  <a:cubicBezTo>
                    <a:pt x="1409" y="62"/>
                    <a:pt x="0" y="1498"/>
                    <a:pt x="0" y="4308"/>
                  </a:cubicBezTo>
                  <a:cubicBezTo>
                    <a:pt x="0" y="6368"/>
                    <a:pt x="1409" y="8490"/>
                    <a:pt x="2860" y="8490"/>
                  </a:cubicBezTo>
                  <a:lnTo>
                    <a:pt x="8623" y="8490"/>
                  </a:lnTo>
                  <a:cubicBezTo>
                    <a:pt x="9605" y="9177"/>
                    <a:pt x="10074" y="9177"/>
                    <a:pt x="10544" y="9926"/>
                  </a:cubicBezTo>
                  <a:lnTo>
                    <a:pt x="11483" y="11299"/>
                  </a:lnTo>
                  <a:lnTo>
                    <a:pt x="11995" y="11299"/>
                  </a:lnTo>
                  <a:cubicBezTo>
                    <a:pt x="12465" y="11986"/>
                    <a:pt x="12934" y="13422"/>
                    <a:pt x="13916" y="14109"/>
                  </a:cubicBezTo>
                  <a:lnTo>
                    <a:pt x="13916" y="14795"/>
                  </a:lnTo>
                  <a:lnTo>
                    <a:pt x="14855" y="16231"/>
                  </a:lnTo>
                  <a:lnTo>
                    <a:pt x="15325" y="17605"/>
                  </a:lnTo>
                  <a:lnTo>
                    <a:pt x="15325" y="18291"/>
                  </a:lnTo>
                  <a:cubicBezTo>
                    <a:pt x="15709" y="20539"/>
                    <a:pt x="16862" y="21600"/>
                    <a:pt x="18057" y="21600"/>
                  </a:cubicBezTo>
                  <a:cubicBezTo>
                    <a:pt x="19722" y="21600"/>
                    <a:pt x="21472" y="19540"/>
                    <a:pt x="21173" y="16169"/>
                  </a:cubicBezTo>
                  <a:cubicBezTo>
                    <a:pt x="18185" y="6305"/>
                    <a:pt x="11355" y="0"/>
                    <a:pt x="397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9" name="Google Shape;967;p19"/>
            <p:cNvSpPr/>
            <p:nvPr/>
          </p:nvSpPr>
          <p:spPr>
            <a:xfrm flipH="1" rot="20397118">
              <a:off x="705438" y="1373212"/>
              <a:ext cx="335698" cy="27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9" h="21600" fill="norm" stroke="1" extrusionOk="0">
                  <a:moveTo>
                    <a:pt x="538" y="0"/>
                  </a:moveTo>
                  <a:cubicBezTo>
                    <a:pt x="-85" y="0"/>
                    <a:pt x="-247" y="1251"/>
                    <a:pt x="484" y="1701"/>
                  </a:cubicBezTo>
                  <a:cubicBezTo>
                    <a:pt x="8492" y="5375"/>
                    <a:pt x="13759" y="14501"/>
                    <a:pt x="19946" y="21465"/>
                  </a:cubicBezTo>
                  <a:cubicBezTo>
                    <a:pt x="20063" y="21555"/>
                    <a:pt x="20190" y="21600"/>
                    <a:pt x="20307" y="21600"/>
                  </a:cubicBezTo>
                  <a:cubicBezTo>
                    <a:pt x="20848" y="21600"/>
                    <a:pt x="21353" y="20811"/>
                    <a:pt x="20857" y="20192"/>
                  </a:cubicBezTo>
                  <a:cubicBezTo>
                    <a:pt x="14571" y="13104"/>
                    <a:pt x="9096" y="3977"/>
                    <a:pt x="781" y="56"/>
                  </a:cubicBezTo>
                  <a:cubicBezTo>
                    <a:pt x="691" y="11"/>
                    <a:pt x="610" y="0"/>
                    <a:pt x="53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0" name="Google Shape;968;p19"/>
            <p:cNvSpPr/>
            <p:nvPr/>
          </p:nvSpPr>
          <p:spPr>
            <a:xfrm flipH="1" rot="20397118">
              <a:off x="640268" y="1854613"/>
              <a:ext cx="78073" cy="104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4" h="21600" fill="norm" stroke="1" extrusionOk="0">
                  <a:moveTo>
                    <a:pt x="2565" y="0"/>
                  </a:moveTo>
                  <a:cubicBezTo>
                    <a:pt x="809" y="0"/>
                    <a:pt x="-910" y="1598"/>
                    <a:pt x="547" y="3196"/>
                  </a:cubicBezTo>
                  <a:lnTo>
                    <a:pt x="15645" y="20476"/>
                  </a:lnTo>
                  <a:cubicBezTo>
                    <a:pt x="15981" y="21245"/>
                    <a:pt x="16990" y="21600"/>
                    <a:pt x="18037" y="21600"/>
                  </a:cubicBezTo>
                  <a:cubicBezTo>
                    <a:pt x="18373" y="21600"/>
                    <a:pt x="18709" y="21570"/>
                    <a:pt x="19008" y="21482"/>
                  </a:cubicBezTo>
                  <a:cubicBezTo>
                    <a:pt x="20279" y="20831"/>
                    <a:pt x="20690" y="19499"/>
                    <a:pt x="19868" y="18493"/>
                  </a:cubicBezTo>
                  <a:lnTo>
                    <a:pt x="4733" y="1184"/>
                  </a:lnTo>
                  <a:cubicBezTo>
                    <a:pt x="4210" y="355"/>
                    <a:pt x="3388" y="0"/>
                    <a:pt x="256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1" name="Google Shape;969;p19"/>
            <p:cNvSpPr/>
            <p:nvPr/>
          </p:nvSpPr>
          <p:spPr>
            <a:xfrm flipH="1" rot="20397118">
              <a:off x="563330" y="2105542"/>
              <a:ext cx="137933" cy="287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8" h="21600" fill="norm" stroke="1" extrusionOk="0">
                  <a:moveTo>
                    <a:pt x="1635" y="0"/>
                  </a:moveTo>
                  <a:cubicBezTo>
                    <a:pt x="593" y="0"/>
                    <a:pt x="-449" y="529"/>
                    <a:pt x="202" y="1111"/>
                  </a:cubicBezTo>
                  <a:cubicBezTo>
                    <a:pt x="7279" y="7542"/>
                    <a:pt x="13141" y="14209"/>
                    <a:pt x="17786" y="21125"/>
                  </a:cubicBezTo>
                  <a:cubicBezTo>
                    <a:pt x="18068" y="21449"/>
                    <a:pt x="18676" y="21600"/>
                    <a:pt x="19284" y="21600"/>
                  </a:cubicBezTo>
                  <a:cubicBezTo>
                    <a:pt x="20239" y="21600"/>
                    <a:pt x="21151" y="21233"/>
                    <a:pt x="20717" y="20640"/>
                  </a:cubicBezTo>
                  <a:cubicBezTo>
                    <a:pt x="15832" y="13605"/>
                    <a:pt x="9971" y="6927"/>
                    <a:pt x="2894" y="378"/>
                  </a:cubicBezTo>
                  <a:cubicBezTo>
                    <a:pt x="2590" y="119"/>
                    <a:pt x="2113" y="0"/>
                    <a:pt x="163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2" name="Google Shape;970;p19"/>
            <p:cNvSpPr/>
            <p:nvPr/>
          </p:nvSpPr>
          <p:spPr>
            <a:xfrm flipH="1" rot="20397118">
              <a:off x="615283" y="2624149"/>
              <a:ext cx="45306" cy="103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0" h="21600" fill="norm" stroke="1" extrusionOk="0">
                  <a:moveTo>
                    <a:pt x="4846" y="0"/>
                  </a:moveTo>
                  <a:cubicBezTo>
                    <a:pt x="3918" y="0"/>
                    <a:pt x="3057" y="120"/>
                    <a:pt x="2262" y="360"/>
                  </a:cubicBezTo>
                  <a:cubicBezTo>
                    <a:pt x="9" y="1050"/>
                    <a:pt x="-720" y="2400"/>
                    <a:pt x="804" y="3390"/>
                  </a:cubicBezTo>
                  <a:cubicBezTo>
                    <a:pt x="5972" y="8460"/>
                    <a:pt x="9682" y="13860"/>
                    <a:pt x="11206" y="19590"/>
                  </a:cubicBezTo>
                  <a:cubicBezTo>
                    <a:pt x="11206" y="20610"/>
                    <a:pt x="13459" y="21600"/>
                    <a:pt x="15646" y="21600"/>
                  </a:cubicBezTo>
                  <a:cubicBezTo>
                    <a:pt x="18627" y="21600"/>
                    <a:pt x="20880" y="20610"/>
                    <a:pt x="20880" y="19590"/>
                  </a:cubicBezTo>
                  <a:cubicBezTo>
                    <a:pt x="18627" y="13170"/>
                    <a:pt x="14917" y="6780"/>
                    <a:pt x="8954" y="1050"/>
                  </a:cubicBezTo>
                  <a:cubicBezTo>
                    <a:pt x="8026" y="390"/>
                    <a:pt x="6436" y="0"/>
                    <a:pt x="484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3" name="Google Shape;971;p19"/>
            <p:cNvSpPr/>
            <p:nvPr/>
          </p:nvSpPr>
          <p:spPr>
            <a:xfrm flipH="1" rot="20397118">
              <a:off x="2862169" y="667098"/>
              <a:ext cx="103709" cy="63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0" h="21600" fill="norm" stroke="1" extrusionOk="0">
                  <a:moveTo>
                    <a:pt x="18909" y="0"/>
                  </a:moveTo>
                  <a:cubicBezTo>
                    <a:pt x="18530" y="0"/>
                    <a:pt x="18152" y="197"/>
                    <a:pt x="17802" y="541"/>
                  </a:cubicBezTo>
                  <a:lnTo>
                    <a:pt x="1093" y="15499"/>
                  </a:lnTo>
                  <a:cubicBezTo>
                    <a:pt x="132" y="16040"/>
                    <a:pt x="-217" y="18254"/>
                    <a:pt x="132" y="19927"/>
                  </a:cubicBezTo>
                  <a:cubicBezTo>
                    <a:pt x="540" y="21010"/>
                    <a:pt x="1239" y="21600"/>
                    <a:pt x="1937" y="21600"/>
                  </a:cubicBezTo>
                  <a:cubicBezTo>
                    <a:pt x="2316" y="21600"/>
                    <a:pt x="2723" y="21403"/>
                    <a:pt x="3072" y="21010"/>
                  </a:cubicBezTo>
                  <a:lnTo>
                    <a:pt x="19753" y="6101"/>
                  </a:lnTo>
                  <a:cubicBezTo>
                    <a:pt x="20743" y="5560"/>
                    <a:pt x="21383" y="3346"/>
                    <a:pt x="20743" y="1673"/>
                  </a:cubicBezTo>
                  <a:cubicBezTo>
                    <a:pt x="20306" y="590"/>
                    <a:pt x="19607" y="0"/>
                    <a:pt x="1890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4" name="Google Shape;972;p19"/>
            <p:cNvSpPr/>
            <p:nvPr/>
          </p:nvSpPr>
          <p:spPr>
            <a:xfrm flipH="1" rot="20397118">
              <a:off x="3515337" y="944309"/>
              <a:ext cx="60392" cy="68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40" h="21600" fill="norm" stroke="1" extrusionOk="0">
                  <a:moveTo>
                    <a:pt x="16292" y="0"/>
                  </a:moveTo>
                  <a:cubicBezTo>
                    <a:pt x="15684" y="0"/>
                    <a:pt x="15076" y="180"/>
                    <a:pt x="14515" y="541"/>
                  </a:cubicBezTo>
                  <a:cubicBezTo>
                    <a:pt x="8718" y="4600"/>
                    <a:pt x="3996" y="10191"/>
                    <a:pt x="817" y="16775"/>
                  </a:cubicBezTo>
                  <a:cubicBezTo>
                    <a:pt x="-1334" y="19210"/>
                    <a:pt x="1191" y="21600"/>
                    <a:pt x="3482" y="21600"/>
                  </a:cubicBezTo>
                  <a:cubicBezTo>
                    <a:pt x="4557" y="21600"/>
                    <a:pt x="5585" y="21104"/>
                    <a:pt x="6100" y="19796"/>
                  </a:cubicBezTo>
                  <a:cubicBezTo>
                    <a:pt x="7128" y="18263"/>
                    <a:pt x="7689" y="16775"/>
                    <a:pt x="8718" y="15738"/>
                  </a:cubicBezTo>
                  <a:lnTo>
                    <a:pt x="9793" y="13709"/>
                  </a:lnTo>
                  <a:lnTo>
                    <a:pt x="10822" y="12716"/>
                  </a:lnTo>
                  <a:cubicBezTo>
                    <a:pt x="11897" y="11183"/>
                    <a:pt x="12926" y="10191"/>
                    <a:pt x="14001" y="9154"/>
                  </a:cubicBezTo>
                  <a:lnTo>
                    <a:pt x="16105" y="7621"/>
                  </a:lnTo>
                  <a:lnTo>
                    <a:pt x="16619" y="6629"/>
                  </a:lnTo>
                  <a:lnTo>
                    <a:pt x="17134" y="6629"/>
                  </a:lnTo>
                  <a:cubicBezTo>
                    <a:pt x="19237" y="5592"/>
                    <a:pt x="20266" y="3066"/>
                    <a:pt x="19237" y="1533"/>
                  </a:cubicBezTo>
                  <a:cubicBezTo>
                    <a:pt x="18536" y="586"/>
                    <a:pt x="17461" y="0"/>
                    <a:pt x="1629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5" name="Google Shape;973;p19"/>
            <p:cNvSpPr/>
            <p:nvPr/>
          </p:nvSpPr>
          <p:spPr>
            <a:xfrm flipH="1" rot="20397118">
              <a:off x="3908997" y="1255742"/>
              <a:ext cx="111887" cy="325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9" h="21600" fill="norm" stroke="1" extrusionOk="0">
                  <a:moveTo>
                    <a:pt x="18986" y="0"/>
                  </a:moveTo>
                  <a:cubicBezTo>
                    <a:pt x="18226" y="0"/>
                    <a:pt x="17439" y="124"/>
                    <a:pt x="17086" y="420"/>
                  </a:cubicBezTo>
                  <a:cubicBezTo>
                    <a:pt x="9787" y="7073"/>
                    <a:pt x="3980" y="13830"/>
                    <a:pt x="18" y="20703"/>
                  </a:cubicBezTo>
                  <a:cubicBezTo>
                    <a:pt x="-172" y="21228"/>
                    <a:pt x="1158" y="21600"/>
                    <a:pt x="2324" y="21600"/>
                  </a:cubicBezTo>
                  <a:cubicBezTo>
                    <a:pt x="3057" y="21600"/>
                    <a:pt x="3736" y="21457"/>
                    <a:pt x="3980" y="21132"/>
                  </a:cubicBezTo>
                  <a:cubicBezTo>
                    <a:pt x="7942" y="14155"/>
                    <a:pt x="13423" y="7397"/>
                    <a:pt x="21048" y="849"/>
                  </a:cubicBezTo>
                  <a:cubicBezTo>
                    <a:pt x="21428" y="325"/>
                    <a:pt x="20207" y="0"/>
                    <a:pt x="189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6" name="Google Shape;974;p19"/>
            <p:cNvSpPr/>
            <p:nvPr/>
          </p:nvSpPr>
          <p:spPr>
            <a:xfrm flipH="1" rot="20397118">
              <a:off x="1745040" y="795903"/>
              <a:ext cx="204718" cy="40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3" h="21600" fill="norm" stroke="1" extrusionOk="0">
                  <a:moveTo>
                    <a:pt x="7087" y="0"/>
                  </a:moveTo>
                  <a:cubicBezTo>
                    <a:pt x="4971" y="0"/>
                    <a:pt x="2854" y="840"/>
                    <a:pt x="767" y="2519"/>
                  </a:cubicBezTo>
                  <a:cubicBezTo>
                    <a:pt x="-538" y="3435"/>
                    <a:pt x="-45" y="12823"/>
                    <a:pt x="1260" y="12823"/>
                  </a:cubicBezTo>
                  <a:cubicBezTo>
                    <a:pt x="3115" y="11525"/>
                    <a:pt x="4971" y="10838"/>
                    <a:pt x="6841" y="10838"/>
                  </a:cubicBezTo>
                  <a:cubicBezTo>
                    <a:pt x="11059" y="10838"/>
                    <a:pt x="15278" y="14273"/>
                    <a:pt x="19351" y="21447"/>
                  </a:cubicBezTo>
                  <a:cubicBezTo>
                    <a:pt x="19453" y="21524"/>
                    <a:pt x="19540" y="21600"/>
                    <a:pt x="19641" y="21600"/>
                  </a:cubicBezTo>
                  <a:cubicBezTo>
                    <a:pt x="20714" y="21600"/>
                    <a:pt x="21062" y="12746"/>
                    <a:pt x="20004" y="11143"/>
                  </a:cubicBezTo>
                  <a:cubicBezTo>
                    <a:pt x="15843" y="3587"/>
                    <a:pt x="11451" y="0"/>
                    <a:pt x="708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7" name="Google Shape;975;p19"/>
            <p:cNvSpPr/>
            <p:nvPr/>
          </p:nvSpPr>
          <p:spPr>
            <a:xfrm flipH="1" rot="20397118">
              <a:off x="855418" y="1448751"/>
              <a:ext cx="149875" cy="136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5" h="21600" fill="norm" stroke="1" extrusionOk="0">
                  <a:moveTo>
                    <a:pt x="1352" y="0"/>
                  </a:moveTo>
                  <a:cubicBezTo>
                    <a:pt x="138" y="0"/>
                    <a:pt x="-626" y="2162"/>
                    <a:pt x="686" y="3027"/>
                  </a:cubicBezTo>
                  <a:cubicBezTo>
                    <a:pt x="7305" y="7625"/>
                    <a:pt x="13023" y="13520"/>
                    <a:pt x="17860" y="20690"/>
                  </a:cubicBezTo>
                  <a:cubicBezTo>
                    <a:pt x="18076" y="21327"/>
                    <a:pt x="18507" y="21600"/>
                    <a:pt x="18957" y="21600"/>
                  </a:cubicBezTo>
                  <a:cubicBezTo>
                    <a:pt x="19917" y="21600"/>
                    <a:pt x="20974" y="20371"/>
                    <a:pt x="20073" y="19142"/>
                  </a:cubicBezTo>
                  <a:cubicBezTo>
                    <a:pt x="15217" y="11471"/>
                    <a:pt x="9068" y="5076"/>
                    <a:pt x="2018" y="205"/>
                  </a:cubicBezTo>
                  <a:cubicBezTo>
                    <a:pt x="1783" y="68"/>
                    <a:pt x="1567" y="0"/>
                    <a:pt x="135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8" name="Google Shape;976;p19"/>
            <p:cNvSpPr/>
            <p:nvPr/>
          </p:nvSpPr>
          <p:spPr>
            <a:xfrm flipH="1" rot="20397118">
              <a:off x="648478" y="2206691"/>
              <a:ext cx="64786" cy="12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8" h="21600" fill="norm" stroke="1" extrusionOk="0">
                  <a:moveTo>
                    <a:pt x="2646" y="0"/>
                  </a:moveTo>
                  <a:cubicBezTo>
                    <a:pt x="621" y="272"/>
                    <a:pt x="-369" y="1387"/>
                    <a:pt x="126" y="2229"/>
                  </a:cubicBezTo>
                  <a:cubicBezTo>
                    <a:pt x="4671" y="8348"/>
                    <a:pt x="9216" y="14763"/>
                    <a:pt x="14301" y="20609"/>
                  </a:cubicBezTo>
                  <a:cubicBezTo>
                    <a:pt x="14931" y="21328"/>
                    <a:pt x="15921" y="21600"/>
                    <a:pt x="16911" y="21600"/>
                  </a:cubicBezTo>
                  <a:cubicBezTo>
                    <a:pt x="19071" y="21600"/>
                    <a:pt x="21231" y="20262"/>
                    <a:pt x="19836" y="18950"/>
                  </a:cubicBezTo>
                  <a:cubicBezTo>
                    <a:pt x="14796" y="13079"/>
                    <a:pt x="10251" y="7233"/>
                    <a:pt x="6201" y="1387"/>
                  </a:cubicBezTo>
                  <a:cubicBezTo>
                    <a:pt x="5706" y="272"/>
                    <a:pt x="4176" y="0"/>
                    <a:pt x="264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9" name="Google Shape;977;p19"/>
            <p:cNvSpPr/>
            <p:nvPr/>
          </p:nvSpPr>
          <p:spPr>
            <a:xfrm flipH="1" rot="20397118">
              <a:off x="690492" y="2717127"/>
              <a:ext cx="40505" cy="161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21600" fill="norm" stroke="1" extrusionOk="0">
                  <a:moveTo>
                    <a:pt x="5980" y="0"/>
                  </a:moveTo>
                  <a:cubicBezTo>
                    <a:pt x="2830" y="0"/>
                    <a:pt x="-470" y="636"/>
                    <a:pt x="55" y="1657"/>
                  </a:cubicBezTo>
                  <a:cubicBezTo>
                    <a:pt x="5080" y="7727"/>
                    <a:pt x="8455" y="14008"/>
                    <a:pt x="11005" y="20290"/>
                  </a:cubicBezTo>
                  <a:cubicBezTo>
                    <a:pt x="11005" y="21157"/>
                    <a:pt x="13555" y="21600"/>
                    <a:pt x="16030" y="21600"/>
                  </a:cubicBezTo>
                  <a:cubicBezTo>
                    <a:pt x="18580" y="21600"/>
                    <a:pt x="21130" y="21157"/>
                    <a:pt x="21130" y="20290"/>
                  </a:cubicBezTo>
                  <a:cubicBezTo>
                    <a:pt x="19405" y="13796"/>
                    <a:pt x="16030" y="7303"/>
                    <a:pt x="11005" y="1021"/>
                  </a:cubicBezTo>
                  <a:cubicBezTo>
                    <a:pt x="10330" y="308"/>
                    <a:pt x="8230" y="0"/>
                    <a:pt x="59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047" name="Google Shape;978;p19"/>
          <p:cNvGrpSpPr/>
          <p:nvPr/>
        </p:nvGrpSpPr>
        <p:grpSpPr>
          <a:xfrm>
            <a:off x="-670232" y="4606360"/>
            <a:ext cx="1519280" cy="751908"/>
            <a:chOff x="0" y="0"/>
            <a:chExt cx="1519279" cy="751907"/>
          </a:xfrm>
        </p:grpSpPr>
        <p:sp>
          <p:nvSpPr>
            <p:cNvPr id="1041" name="Google Shape;979;p19"/>
            <p:cNvSpPr/>
            <p:nvPr/>
          </p:nvSpPr>
          <p:spPr>
            <a:xfrm flipH="1">
              <a:off x="0" y="0"/>
              <a:ext cx="1519280" cy="751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42" name="Google Shape;980;p19"/>
            <p:cNvSpPr/>
            <p:nvPr/>
          </p:nvSpPr>
          <p:spPr>
            <a:xfrm flipH="1">
              <a:off x="690878" y="100625"/>
              <a:ext cx="90419" cy="56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43" name="Google Shape;981;p19"/>
            <p:cNvSpPr/>
            <p:nvPr/>
          </p:nvSpPr>
          <p:spPr>
            <a:xfrm flipH="1">
              <a:off x="863077" y="108590"/>
              <a:ext cx="171932" cy="22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44" name="Google Shape;982;p19"/>
            <p:cNvSpPr/>
            <p:nvPr/>
          </p:nvSpPr>
          <p:spPr>
            <a:xfrm flipH="1">
              <a:off x="116860" y="182931"/>
              <a:ext cx="151292" cy="30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45" name="Google Shape;983;p19"/>
            <p:cNvSpPr/>
            <p:nvPr/>
          </p:nvSpPr>
          <p:spPr>
            <a:xfrm flipH="1">
              <a:off x="1286216" y="382853"/>
              <a:ext cx="136793" cy="121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46" name="Google Shape;984;p19"/>
            <p:cNvSpPr/>
            <p:nvPr/>
          </p:nvSpPr>
          <p:spPr>
            <a:xfrm flipH="1">
              <a:off x="358915" y="58145"/>
              <a:ext cx="200109" cy="88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0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_1_2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986;p20"/>
          <p:cNvSpPr/>
          <p:nvPr/>
        </p:nvSpPr>
        <p:spPr>
          <a:xfrm flipH="1" rot="10800000">
            <a:off x="-2575" y="-6425"/>
            <a:ext cx="9146700" cy="5149801"/>
          </a:xfrm>
          <a:prstGeom prst="rect">
            <a:avLst/>
          </a:prstGeom>
          <a:gradFill>
            <a:gsLst>
              <a:gs pos="0">
                <a:srgbClr val="FFF7CB">
                  <a:alpha val="52156"/>
                </a:srgbClr>
              </a:gs>
              <a:gs pos="50000">
                <a:srgbClr val="CCEBEF">
                  <a:alpha val="55294"/>
                </a:srgbClr>
              </a:gs>
              <a:gs pos="100000">
                <a:srgbClr val="599FA8">
                  <a:alpha val="7019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57" name="Google Shape;988;p20"/>
          <p:cNvSpPr/>
          <p:nvPr/>
        </p:nvSpPr>
        <p:spPr>
          <a:xfrm flipH="1">
            <a:off x="6172372" y="209764"/>
            <a:ext cx="67362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58" name="Google Shape;989;p20"/>
          <p:cNvSpPr/>
          <p:nvPr/>
        </p:nvSpPr>
        <p:spPr>
          <a:xfrm flipH="1">
            <a:off x="4896153" y="4795727"/>
            <a:ext cx="54189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59" name="Google Shape;990;p20"/>
          <p:cNvSpPr/>
          <p:nvPr/>
        </p:nvSpPr>
        <p:spPr>
          <a:xfrm flipH="1">
            <a:off x="2623841" y="214553"/>
            <a:ext cx="84283" cy="87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60" name="Google Shape;991;p20"/>
          <p:cNvSpPr/>
          <p:nvPr/>
        </p:nvSpPr>
        <p:spPr>
          <a:xfrm flipH="1">
            <a:off x="188142" y="3795776"/>
            <a:ext cx="132473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61" name="Google Shape;992;p20"/>
          <p:cNvSpPr/>
          <p:nvPr/>
        </p:nvSpPr>
        <p:spPr>
          <a:xfrm flipH="1">
            <a:off x="8646952" y="3183901"/>
            <a:ext cx="68647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62" name="Google Shape;993;p20"/>
          <p:cNvSpPr/>
          <p:nvPr/>
        </p:nvSpPr>
        <p:spPr>
          <a:xfrm flipH="1">
            <a:off x="2127216" y="4851187"/>
            <a:ext cx="39731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63" name="Google Shape;994;p20"/>
          <p:cNvSpPr/>
          <p:nvPr/>
        </p:nvSpPr>
        <p:spPr>
          <a:xfrm flipH="1">
            <a:off x="320633" y="831498"/>
            <a:ext cx="87924" cy="85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066" name="Google Shape;995;p20"/>
          <p:cNvGrpSpPr/>
          <p:nvPr/>
        </p:nvGrpSpPr>
        <p:grpSpPr>
          <a:xfrm>
            <a:off x="8347447" y="152117"/>
            <a:ext cx="136560" cy="263230"/>
            <a:chOff x="0" y="0"/>
            <a:chExt cx="136559" cy="263228"/>
          </a:xfrm>
        </p:grpSpPr>
        <p:sp>
          <p:nvSpPr>
            <p:cNvPr id="1064" name="Google Shape;996;p20"/>
            <p:cNvSpPr/>
            <p:nvPr/>
          </p:nvSpPr>
          <p:spPr>
            <a:xfrm flipH="1">
              <a:off x="0" y="0"/>
              <a:ext cx="136560" cy="263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4" h="21600" fill="norm" stroke="1" extrusionOk="0">
                  <a:moveTo>
                    <a:pt x="9113" y="0"/>
                  </a:moveTo>
                  <a:cubicBezTo>
                    <a:pt x="9113" y="0"/>
                    <a:pt x="-3805" y="9404"/>
                    <a:pt x="1120" y="17134"/>
                  </a:cubicBezTo>
                  <a:cubicBezTo>
                    <a:pt x="3207" y="20251"/>
                    <a:pt x="6150" y="21600"/>
                    <a:pt x="8967" y="21600"/>
                  </a:cubicBezTo>
                  <a:cubicBezTo>
                    <a:pt x="13162" y="21600"/>
                    <a:pt x="17044" y="18632"/>
                    <a:pt x="17315" y="14099"/>
                  </a:cubicBezTo>
                  <a:cubicBezTo>
                    <a:pt x="17795" y="6678"/>
                    <a:pt x="9113" y="0"/>
                    <a:pt x="9113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65" name="Google Shape;997;p20"/>
            <p:cNvSpPr/>
            <p:nvPr/>
          </p:nvSpPr>
          <p:spPr>
            <a:xfrm flipH="1">
              <a:off x="75477" y="84509"/>
              <a:ext cx="32550" cy="115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05" h="21600" fill="norm" stroke="1" extrusionOk="0">
                  <a:moveTo>
                    <a:pt x="12683" y="0"/>
                  </a:moveTo>
                  <a:cubicBezTo>
                    <a:pt x="10091" y="0"/>
                    <a:pt x="7787" y="614"/>
                    <a:pt x="6827" y="1473"/>
                  </a:cubicBezTo>
                  <a:cubicBezTo>
                    <a:pt x="-661" y="7670"/>
                    <a:pt x="-1813" y="13899"/>
                    <a:pt x="2507" y="20097"/>
                  </a:cubicBezTo>
                  <a:cubicBezTo>
                    <a:pt x="3371" y="21170"/>
                    <a:pt x="5483" y="21600"/>
                    <a:pt x="7883" y="21600"/>
                  </a:cubicBezTo>
                  <a:cubicBezTo>
                    <a:pt x="8555" y="21600"/>
                    <a:pt x="9323" y="21569"/>
                    <a:pt x="10091" y="21477"/>
                  </a:cubicBezTo>
                  <a:cubicBezTo>
                    <a:pt x="13355" y="21477"/>
                    <a:pt x="15467" y="20097"/>
                    <a:pt x="14411" y="19053"/>
                  </a:cubicBezTo>
                  <a:cubicBezTo>
                    <a:pt x="11147" y="13561"/>
                    <a:pt x="12299" y="8039"/>
                    <a:pt x="18731" y="2516"/>
                  </a:cubicBezTo>
                  <a:cubicBezTo>
                    <a:pt x="19787" y="1473"/>
                    <a:pt x="17675" y="430"/>
                    <a:pt x="14411" y="92"/>
                  </a:cubicBezTo>
                  <a:cubicBezTo>
                    <a:pt x="13835" y="31"/>
                    <a:pt x="13259" y="0"/>
                    <a:pt x="1268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069" name="Google Shape;998;p20"/>
          <p:cNvGrpSpPr/>
          <p:nvPr/>
        </p:nvGrpSpPr>
        <p:grpSpPr>
          <a:xfrm>
            <a:off x="4600054" y="-176664"/>
            <a:ext cx="136560" cy="261914"/>
            <a:chOff x="0" y="0"/>
            <a:chExt cx="136559" cy="261913"/>
          </a:xfrm>
        </p:grpSpPr>
        <p:sp>
          <p:nvSpPr>
            <p:cNvPr id="1067" name="Google Shape;999;p20"/>
            <p:cNvSpPr/>
            <p:nvPr/>
          </p:nvSpPr>
          <p:spPr>
            <a:xfrm flipH="1">
              <a:off x="0" y="0"/>
              <a:ext cx="136560" cy="261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4" h="21600" fill="norm" stroke="1" extrusionOk="0">
                  <a:moveTo>
                    <a:pt x="9113" y="0"/>
                  </a:moveTo>
                  <a:cubicBezTo>
                    <a:pt x="9113" y="0"/>
                    <a:pt x="-3805" y="9451"/>
                    <a:pt x="1120" y="17220"/>
                  </a:cubicBezTo>
                  <a:cubicBezTo>
                    <a:pt x="3103" y="20271"/>
                    <a:pt x="6025" y="21600"/>
                    <a:pt x="8842" y="21600"/>
                  </a:cubicBezTo>
                  <a:cubicBezTo>
                    <a:pt x="13058" y="21600"/>
                    <a:pt x="17044" y="18644"/>
                    <a:pt x="17315" y="14169"/>
                  </a:cubicBezTo>
                  <a:cubicBezTo>
                    <a:pt x="17795" y="6698"/>
                    <a:pt x="9113" y="0"/>
                    <a:pt x="9113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68" name="Google Shape;1000;p20"/>
            <p:cNvSpPr/>
            <p:nvPr/>
          </p:nvSpPr>
          <p:spPr>
            <a:xfrm flipH="1">
              <a:off x="73973" y="83687"/>
              <a:ext cx="33377" cy="118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600" fill="norm" stroke="1" extrusionOk="0">
                  <a:moveTo>
                    <a:pt x="12855" y="0"/>
                  </a:moveTo>
                  <a:cubicBezTo>
                    <a:pt x="9904" y="0"/>
                    <a:pt x="6954" y="481"/>
                    <a:pt x="5900" y="1592"/>
                  </a:cubicBezTo>
                  <a:cubicBezTo>
                    <a:pt x="2423" y="5317"/>
                    <a:pt x="0" y="9373"/>
                    <a:pt x="0" y="13068"/>
                  </a:cubicBezTo>
                  <a:cubicBezTo>
                    <a:pt x="0" y="16102"/>
                    <a:pt x="0" y="20849"/>
                    <a:pt x="11906" y="21510"/>
                  </a:cubicBezTo>
                  <a:cubicBezTo>
                    <a:pt x="12539" y="21570"/>
                    <a:pt x="13171" y="21600"/>
                    <a:pt x="13803" y="21600"/>
                  </a:cubicBezTo>
                  <a:cubicBezTo>
                    <a:pt x="16964" y="21600"/>
                    <a:pt x="20336" y="20999"/>
                    <a:pt x="21389" y="20158"/>
                  </a:cubicBezTo>
                  <a:cubicBezTo>
                    <a:pt x="21389" y="18806"/>
                    <a:pt x="17807" y="17815"/>
                    <a:pt x="14224" y="17815"/>
                  </a:cubicBezTo>
                  <a:lnTo>
                    <a:pt x="14224" y="17454"/>
                  </a:lnTo>
                  <a:cubicBezTo>
                    <a:pt x="14224" y="17124"/>
                    <a:pt x="14224" y="16793"/>
                    <a:pt x="14224" y="16463"/>
                  </a:cubicBezTo>
                  <a:cubicBezTo>
                    <a:pt x="13065" y="15111"/>
                    <a:pt x="13065" y="13399"/>
                    <a:pt x="14224" y="11716"/>
                  </a:cubicBezTo>
                  <a:cubicBezTo>
                    <a:pt x="14224" y="8682"/>
                    <a:pt x="16648" y="5648"/>
                    <a:pt x="20125" y="2614"/>
                  </a:cubicBezTo>
                  <a:cubicBezTo>
                    <a:pt x="21600" y="1021"/>
                    <a:pt x="17175" y="0"/>
                    <a:pt x="128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111" name="Google Shape;1001;p20"/>
          <p:cNvGrpSpPr/>
          <p:nvPr/>
        </p:nvGrpSpPr>
        <p:grpSpPr>
          <a:xfrm>
            <a:off x="-1451655" y="-1562424"/>
            <a:ext cx="3146200" cy="2545937"/>
            <a:chOff x="0" y="0"/>
            <a:chExt cx="3146198" cy="2545935"/>
          </a:xfrm>
        </p:grpSpPr>
        <p:grpSp>
          <p:nvGrpSpPr>
            <p:cNvPr id="1095" name="Google Shape;1002;p20"/>
            <p:cNvGrpSpPr/>
            <p:nvPr/>
          </p:nvGrpSpPr>
          <p:grpSpPr>
            <a:xfrm>
              <a:off x="0" y="0"/>
              <a:ext cx="3146199" cy="1723708"/>
              <a:chOff x="0" y="0"/>
              <a:chExt cx="3146198" cy="1723707"/>
            </a:xfrm>
          </p:grpSpPr>
          <p:sp>
            <p:nvSpPr>
              <p:cNvPr id="1070" name="Google Shape;1003;p20"/>
              <p:cNvSpPr/>
              <p:nvPr/>
            </p:nvSpPr>
            <p:spPr>
              <a:xfrm>
                <a:off x="0" y="0"/>
                <a:ext cx="3146199" cy="17237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66" h="21600" fill="norm" stroke="1" extrusionOk="0">
                    <a:moveTo>
                      <a:pt x="6361" y="0"/>
                    </a:moveTo>
                    <a:cubicBezTo>
                      <a:pt x="6248" y="0"/>
                      <a:pt x="6130" y="8"/>
                      <a:pt x="6009" y="25"/>
                    </a:cubicBezTo>
                    <a:cubicBezTo>
                      <a:pt x="2450" y="518"/>
                      <a:pt x="2659" y="8102"/>
                      <a:pt x="2692" y="8939"/>
                    </a:cubicBezTo>
                    <a:cubicBezTo>
                      <a:pt x="2368" y="8633"/>
                      <a:pt x="2060" y="8496"/>
                      <a:pt x="1776" y="8496"/>
                    </a:cubicBezTo>
                    <a:cubicBezTo>
                      <a:pt x="199" y="8496"/>
                      <a:pt x="-635" y="12704"/>
                      <a:pt x="580" y="15212"/>
                    </a:cubicBezTo>
                    <a:cubicBezTo>
                      <a:pt x="1188" y="16450"/>
                      <a:pt x="1817" y="16819"/>
                      <a:pt x="2349" y="16819"/>
                    </a:cubicBezTo>
                    <a:cubicBezTo>
                      <a:pt x="3128" y="16819"/>
                      <a:pt x="3700" y="16031"/>
                      <a:pt x="3700" y="16031"/>
                    </a:cubicBezTo>
                    <a:cubicBezTo>
                      <a:pt x="3700" y="16031"/>
                      <a:pt x="3894" y="19046"/>
                      <a:pt x="5855" y="19418"/>
                    </a:cubicBezTo>
                    <a:cubicBezTo>
                      <a:pt x="5996" y="19446"/>
                      <a:pt x="6130" y="19460"/>
                      <a:pt x="6255" y="19460"/>
                    </a:cubicBezTo>
                    <a:cubicBezTo>
                      <a:pt x="7853" y="19460"/>
                      <a:pt x="8134" y="17316"/>
                      <a:pt x="8135" y="17314"/>
                    </a:cubicBezTo>
                    <a:cubicBezTo>
                      <a:pt x="8135" y="17316"/>
                      <a:pt x="8038" y="19493"/>
                      <a:pt x="9632" y="20516"/>
                    </a:cubicBezTo>
                    <a:cubicBezTo>
                      <a:pt x="9825" y="20638"/>
                      <a:pt x="10002" y="20691"/>
                      <a:pt x="10165" y="20691"/>
                    </a:cubicBezTo>
                    <a:cubicBezTo>
                      <a:pt x="11338" y="20691"/>
                      <a:pt x="11748" y="17892"/>
                      <a:pt x="11748" y="17892"/>
                    </a:cubicBezTo>
                    <a:cubicBezTo>
                      <a:pt x="11748" y="17892"/>
                      <a:pt x="11652" y="20628"/>
                      <a:pt x="13941" y="21464"/>
                    </a:cubicBezTo>
                    <a:cubicBezTo>
                      <a:pt x="14196" y="21559"/>
                      <a:pt x="14426" y="21600"/>
                      <a:pt x="14634" y="21600"/>
                    </a:cubicBezTo>
                    <a:cubicBezTo>
                      <a:pt x="16292" y="21600"/>
                      <a:pt x="16559" y="18971"/>
                      <a:pt x="16559" y="18971"/>
                    </a:cubicBezTo>
                    <a:cubicBezTo>
                      <a:pt x="16983" y="19926"/>
                      <a:pt x="17854" y="20610"/>
                      <a:pt x="18654" y="20610"/>
                    </a:cubicBezTo>
                    <a:cubicBezTo>
                      <a:pt x="19350" y="20610"/>
                      <a:pt x="19993" y="20092"/>
                      <a:pt x="20240" y="18786"/>
                    </a:cubicBezTo>
                    <a:cubicBezTo>
                      <a:pt x="20772" y="15975"/>
                      <a:pt x="19970" y="15584"/>
                      <a:pt x="19970" y="15584"/>
                    </a:cubicBezTo>
                    <a:cubicBezTo>
                      <a:pt x="19970" y="15584"/>
                      <a:pt x="20965" y="13667"/>
                      <a:pt x="20134" y="11750"/>
                    </a:cubicBezTo>
                    <a:cubicBezTo>
                      <a:pt x="19819" y="11022"/>
                      <a:pt x="19507" y="10798"/>
                      <a:pt x="19242" y="10798"/>
                    </a:cubicBezTo>
                    <a:cubicBezTo>
                      <a:pt x="18816" y="10798"/>
                      <a:pt x="18511" y="11378"/>
                      <a:pt x="18511" y="11378"/>
                    </a:cubicBezTo>
                    <a:cubicBezTo>
                      <a:pt x="18511" y="11378"/>
                      <a:pt x="19274" y="3524"/>
                      <a:pt x="16395" y="2630"/>
                    </a:cubicBezTo>
                    <a:cubicBezTo>
                      <a:pt x="16215" y="2574"/>
                      <a:pt x="16039" y="2549"/>
                      <a:pt x="15871" y="2549"/>
                    </a:cubicBezTo>
                    <a:cubicBezTo>
                      <a:pt x="13338" y="2549"/>
                      <a:pt x="12115" y="8438"/>
                      <a:pt x="12115" y="8438"/>
                    </a:cubicBezTo>
                    <a:cubicBezTo>
                      <a:pt x="12115" y="8438"/>
                      <a:pt x="12376" y="5069"/>
                      <a:pt x="11149" y="5069"/>
                    </a:cubicBezTo>
                    <a:cubicBezTo>
                      <a:pt x="9922" y="5069"/>
                      <a:pt x="9429" y="7358"/>
                      <a:pt x="9429" y="7358"/>
                    </a:cubicBezTo>
                    <a:cubicBezTo>
                      <a:pt x="9429" y="7358"/>
                      <a:pt x="9765" y="0"/>
                      <a:pt x="6361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71" name="Google Shape;1004;p20"/>
              <p:cNvSpPr/>
              <p:nvPr/>
            </p:nvSpPr>
            <p:spPr>
              <a:xfrm>
                <a:off x="1552693" y="1019466"/>
                <a:ext cx="182925" cy="140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05" h="21600" fill="norm" stroke="1" extrusionOk="0">
                    <a:moveTo>
                      <a:pt x="1616" y="0"/>
                    </a:moveTo>
                    <a:cubicBezTo>
                      <a:pt x="1205" y="0"/>
                      <a:pt x="795" y="285"/>
                      <a:pt x="604" y="895"/>
                    </a:cubicBezTo>
                    <a:cubicBezTo>
                      <a:pt x="-1053" y="7993"/>
                      <a:pt x="765" y="15763"/>
                      <a:pt x="5223" y="19871"/>
                    </a:cubicBezTo>
                    <a:cubicBezTo>
                      <a:pt x="6778" y="21031"/>
                      <a:pt x="8449" y="21600"/>
                      <a:pt x="10106" y="21600"/>
                    </a:cubicBezTo>
                    <a:cubicBezTo>
                      <a:pt x="13318" y="21600"/>
                      <a:pt x="16441" y="19464"/>
                      <a:pt x="18406" y="15539"/>
                    </a:cubicBezTo>
                    <a:cubicBezTo>
                      <a:pt x="19887" y="12102"/>
                      <a:pt x="20547" y="7993"/>
                      <a:pt x="20224" y="4108"/>
                    </a:cubicBezTo>
                    <a:cubicBezTo>
                      <a:pt x="20136" y="3193"/>
                      <a:pt x="19565" y="2725"/>
                      <a:pt x="19037" y="2725"/>
                    </a:cubicBezTo>
                    <a:cubicBezTo>
                      <a:pt x="18523" y="2725"/>
                      <a:pt x="18069" y="3193"/>
                      <a:pt x="18245" y="4108"/>
                    </a:cubicBezTo>
                    <a:cubicBezTo>
                      <a:pt x="18714" y="11207"/>
                      <a:pt x="15459" y="18753"/>
                      <a:pt x="9989" y="18753"/>
                    </a:cubicBezTo>
                    <a:cubicBezTo>
                      <a:pt x="9828" y="18753"/>
                      <a:pt x="9666" y="18753"/>
                      <a:pt x="9505" y="18732"/>
                    </a:cubicBezTo>
                    <a:cubicBezTo>
                      <a:pt x="3727" y="18285"/>
                      <a:pt x="1088" y="8664"/>
                      <a:pt x="2584" y="1810"/>
                    </a:cubicBezTo>
                    <a:cubicBezTo>
                      <a:pt x="2877" y="692"/>
                      <a:pt x="2261" y="0"/>
                      <a:pt x="1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72" name="Google Shape;1005;p20"/>
              <p:cNvSpPr/>
              <p:nvPr/>
            </p:nvSpPr>
            <p:spPr>
              <a:xfrm>
                <a:off x="1603734" y="884189"/>
                <a:ext cx="37682" cy="557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66" h="21600" fill="norm" stroke="1" extrusionOk="0">
                    <a:moveTo>
                      <a:pt x="7095" y="0"/>
                    </a:moveTo>
                    <a:cubicBezTo>
                      <a:pt x="5460" y="0"/>
                      <a:pt x="3897" y="614"/>
                      <a:pt x="3400" y="1740"/>
                    </a:cubicBezTo>
                    <a:cubicBezTo>
                      <a:pt x="984" y="5784"/>
                      <a:pt x="-579" y="9776"/>
                      <a:pt x="203" y="13820"/>
                    </a:cubicBezTo>
                    <a:cubicBezTo>
                      <a:pt x="-579" y="16686"/>
                      <a:pt x="984" y="18990"/>
                      <a:pt x="3400" y="20730"/>
                    </a:cubicBezTo>
                    <a:cubicBezTo>
                      <a:pt x="5034" y="21293"/>
                      <a:pt x="6597" y="21600"/>
                      <a:pt x="8089" y="21600"/>
                    </a:cubicBezTo>
                    <a:cubicBezTo>
                      <a:pt x="9582" y="21600"/>
                      <a:pt x="11003" y="21293"/>
                      <a:pt x="12210" y="20730"/>
                    </a:cubicBezTo>
                    <a:cubicBezTo>
                      <a:pt x="16971" y="17864"/>
                      <a:pt x="20168" y="14383"/>
                      <a:pt x="20168" y="9776"/>
                    </a:cubicBezTo>
                    <a:cubicBezTo>
                      <a:pt x="21021" y="5170"/>
                      <a:pt x="16189" y="1177"/>
                      <a:pt x="9795" y="563"/>
                    </a:cubicBezTo>
                    <a:cubicBezTo>
                      <a:pt x="8942" y="154"/>
                      <a:pt x="8018" y="0"/>
                      <a:pt x="7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73" name="Google Shape;1007;p20"/>
              <p:cNvSpPr/>
              <p:nvPr/>
            </p:nvSpPr>
            <p:spPr>
              <a:xfrm>
                <a:off x="1679941" y="885245"/>
                <a:ext cx="42532" cy="61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2" h="21600" fill="norm" stroke="1" extrusionOk="0">
                    <a:moveTo>
                      <a:pt x="9210" y="0"/>
                    </a:moveTo>
                    <a:cubicBezTo>
                      <a:pt x="7421" y="0"/>
                      <a:pt x="5831" y="975"/>
                      <a:pt x="5168" y="2230"/>
                    </a:cubicBezTo>
                    <a:lnTo>
                      <a:pt x="5168" y="3298"/>
                    </a:lnTo>
                    <a:lnTo>
                      <a:pt x="4439" y="3809"/>
                    </a:lnTo>
                    <a:lnTo>
                      <a:pt x="2982" y="6410"/>
                    </a:lnTo>
                    <a:cubicBezTo>
                      <a:pt x="1458" y="8501"/>
                      <a:pt x="0" y="10591"/>
                      <a:pt x="0" y="12681"/>
                    </a:cubicBezTo>
                    <a:cubicBezTo>
                      <a:pt x="0" y="16351"/>
                      <a:pt x="3710" y="20021"/>
                      <a:pt x="8945" y="21043"/>
                    </a:cubicBezTo>
                    <a:cubicBezTo>
                      <a:pt x="9939" y="21414"/>
                      <a:pt x="10999" y="21600"/>
                      <a:pt x="12059" y="21600"/>
                    </a:cubicBezTo>
                    <a:cubicBezTo>
                      <a:pt x="13914" y="21600"/>
                      <a:pt x="15637" y="20996"/>
                      <a:pt x="17094" y="20021"/>
                    </a:cubicBezTo>
                    <a:cubicBezTo>
                      <a:pt x="19347" y="18441"/>
                      <a:pt x="20805" y="16351"/>
                      <a:pt x="20805" y="14261"/>
                    </a:cubicBezTo>
                    <a:cubicBezTo>
                      <a:pt x="21600" y="12681"/>
                      <a:pt x="21600" y="10591"/>
                      <a:pt x="20076" y="8501"/>
                    </a:cubicBezTo>
                    <a:cubicBezTo>
                      <a:pt x="19347" y="6410"/>
                      <a:pt x="17094" y="4877"/>
                      <a:pt x="14113" y="4320"/>
                    </a:cubicBezTo>
                    <a:cubicBezTo>
                      <a:pt x="14842" y="2230"/>
                      <a:pt x="13384" y="697"/>
                      <a:pt x="10402" y="139"/>
                    </a:cubicBezTo>
                    <a:cubicBezTo>
                      <a:pt x="10005" y="46"/>
                      <a:pt x="9607" y="0"/>
                      <a:pt x="92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74" name="Google Shape;1009;p20"/>
              <p:cNvSpPr/>
              <p:nvPr/>
            </p:nvSpPr>
            <p:spPr>
              <a:xfrm>
                <a:off x="479424" y="109686"/>
                <a:ext cx="264673" cy="554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20" h="21600" fill="norm" stroke="1" extrusionOk="0">
                    <a:moveTo>
                      <a:pt x="20234" y="0"/>
                    </a:moveTo>
                    <a:cubicBezTo>
                      <a:pt x="20140" y="0"/>
                      <a:pt x="20045" y="10"/>
                      <a:pt x="19939" y="31"/>
                    </a:cubicBezTo>
                    <a:cubicBezTo>
                      <a:pt x="7974" y="2804"/>
                      <a:pt x="1692" y="9048"/>
                      <a:pt x="268" y="15237"/>
                    </a:cubicBezTo>
                    <a:cubicBezTo>
                      <a:pt x="-90" y="17264"/>
                      <a:pt x="-90" y="19229"/>
                      <a:pt x="268" y="21255"/>
                    </a:cubicBezTo>
                    <a:cubicBezTo>
                      <a:pt x="268" y="21487"/>
                      <a:pt x="658" y="21600"/>
                      <a:pt x="1038" y="21600"/>
                    </a:cubicBezTo>
                    <a:cubicBezTo>
                      <a:pt x="1428" y="21600"/>
                      <a:pt x="1808" y="21487"/>
                      <a:pt x="1808" y="21255"/>
                    </a:cubicBezTo>
                    <a:cubicBezTo>
                      <a:pt x="743" y="14949"/>
                      <a:pt x="2999" y="8128"/>
                      <a:pt x="12592" y="3441"/>
                    </a:cubicBezTo>
                    <a:cubicBezTo>
                      <a:pt x="14964" y="2341"/>
                      <a:pt x="17694" y="1358"/>
                      <a:pt x="20772" y="664"/>
                    </a:cubicBezTo>
                    <a:cubicBezTo>
                      <a:pt x="21510" y="514"/>
                      <a:pt x="20951" y="0"/>
                      <a:pt x="202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75" name="Google Shape;1010;p20"/>
              <p:cNvSpPr/>
              <p:nvPr/>
            </p:nvSpPr>
            <p:spPr>
              <a:xfrm>
                <a:off x="1238110" y="182741"/>
                <a:ext cx="117369" cy="1726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68" h="21600" fill="norm" stroke="1" extrusionOk="0">
                    <a:moveTo>
                      <a:pt x="1539" y="0"/>
                    </a:moveTo>
                    <a:cubicBezTo>
                      <a:pt x="173" y="0"/>
                      <a:pt x="-637" y="1520"/>
                      <a:pt x="636" y="2281"/>
                    </a:cubicBezTo>
                    <a:cubicBezTo>
                      <a:pt x="4549" y="4330"/>
                      <a:pt x="7674" y="7123"/>
                      <a:pt x="9480" y="10279"/>
                    </a:cubicBezTo>
                    <a:cubicBezTo>
                      <a:pt x="12351" y="13800"/>
                      <a:pt x="14944" y="17336"/>
                      <a:pt x="17560" y="21055"/>
                    </a:cubicBezTo>
                    <a:cubicBezTo>
                      <a:pt x="17861" y="21435"/>
                      <a:pt x="18324" y="21600"/>
                      <a:pt x="18764" y="21600"/>
                    </a:cubicBezTo>
                    <a:cubicBezTo>
                      <a:pt x="19852" y="21600"/>
                      <a:pt x="20963" y="20724"/>
                      <a:pt x="20431" y="19931"/>
                    </a:cubicBezTo>
                    <a:cubicBezTo>
                      <a:pt x="17814" y="16031"/>
                      <a:pt x="14944" y="12130"/>
                      <a:pt x="11841" y="8412"/>
                    </a:cubicBezTo>
                    <a:cubicBezTo>
                      <a:pt x="9758" y="5255"/>
                      <a:pt x="6355" y="2479"/>
                      <a:pt x="2465" y="248"/>
                    </a:cubicBezTo>
                    <a:cubicBezTo>
                      <a:pt x="2141" y="83"/>
                      <a:pt x="1817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76" name="Google Shape;1011;p20"/>
              <p:cNvSpPr/>
              <p:nvPr/>
            </p:nvSpPr>
            <p:spPr>
              <a:xfrm>
                <a:off x="67226" y="763217"/>
                <a:ext cx="203428" cy="2812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2" h="21600" fill="norm" stroke="1" extrusionOk="0">
                    <a:moveTo>
                      <a:pt x="17924" y="0"/>
                    </a:moveTo>
                    <a:cubicBezTo>
                      <a:pt x="11913" y="0"/>
                      <a:pt x="7092" y="3622"/>
                      <a:pt x="3942" y="7356"/>
                    </a:cubicBezTo>
                    <a:cubicBezTo>
                      <a:pt x="702" y="11465"/>
                      <a:pt x="-1206" y="16476"/>
                      <a:pt x="859" y="21154"/>
                    </a:cubicBezTo>
                    <a:cubicBezTo>
                      <a:pt x="1028" y="21468"/>
                      <a:pt x="1394" y="21600"/>
                      <a:pt x="1760" y="21600"/>
                    </a:cubicBezTo>
                    <a:cubicBezTo>
                      <a:pt x="2348" y="21600"/>
                      <a:pt x="2949" y="21255"/>
                      <a:pt x="2766" y="20697"/>
                    </a:cubicBezTo>
                    <a:cubicBezTo>
                      <a:pt x="859" y="16476"/>
                      <a:pt x="2623" y="12033"/>
                      <a:pt x="5406" y="8380"/>
                    </a:cubicBezTo>
                    <a:cubicBezTo>
                      <a:pt x="8150" y="4981"/>
                      <a:pt x="12541" y="1481"/>
                      <a:pt x="18120" y="1481"/>
                    </a:cubicBezTo>
                    <a:cubicBezTo>
                      <a:pt x="18525" y="1481"/>
                      <a:pt x="18944" y="1502"/>
                      <a:pt x="19362" y="1532"/>
                    </a:cubicBezTo>
                    <a:cubicBezTo>
                      <a:pt x="19401" y="1542"/>
                      <a:pt x="19440" y="1542"/>
                      <a:pt x="19479" y="1542"/>
                    </a:cubicBezTo>
                    <a:cubicBezTo>
                      <a:pt x="20394" y="1542"/>
                      <a:pt x="20355" y="162"/>
                      <a:pt x="19218" y="51"/>
                    </a:cubicBezTo>
                    <a:cubicBezTo>
                      <a:pt x="18787" y="20"/>
                      <a:pt x="18342" y="0"/>
                      <a:pt x="179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77" name="Google Shape;1012;p20"/>
              <p:cNvSpPr/>
              <p:nvPr/>
            </p:nvSpPr>
            <p:spPr>
              <a:xfrm>
                <a:off x="357083" y="766917"/>
                <a:ext cx="52037" cy="22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5" h="21600" fill="norm" stroke="1" extrusionOk="0">
                    <a:moveTo>
                      <a:pt x="7929" y="0"/>
                    </a:moveTo>
                    <a:cubicBezTo>
                      <a:pt x="6179" y="0"/>
                      <a:pt x="4379" y="511"/>
                      <a:pt x="2629" y="1406"/>
                    </a:cubicBezTo>
                    <a:cubicBezTo>
                      <a:pt x="-1571" y="4090"/>
                      <a:pt x="-421" y="20450"/>
                      <a:pt x="3829" y="20450"/>
                    </a:cubicBezTo>
                    <a:cubicBezTo>
                      <a:pt x="4179" y="20450"/>
                      <a:pt x="4529" y="20322"/>
                      <a:pt x="4879" y="20066"/>
                    </a:cubicBezTo>
                    <a:lnTo>
                      <a:pt x="14979" y="20066"/>
                    </a:lnTo>
                    <a:cubicBezTo>
                      <a:pt x="15579" y="21089"/>
                      <a:pt x="16179" y="21600"/>
                      <a:pt x="16729" y="21600"/>
                    </a:cubicBezTo>
                    <a:cubicBezTo>
                      <a:pt x="17779" y="21600"/>
                      <a:pt x="18779" y="19938"/>
                      <a:pt x="19479" y="17254"/>
                    </a:cubicBezTo>
                    <a:cubicBezTo>
                      <a:pt x="20029" y="14315"/>
                      <a:pt x="19479" y="9969"/>
                      <a:pt x="18379" y="7157"/>
                    </a:cubicBezTo>
                    <a:cubicBezTo>
                      <a:pt x="15279" y="2301"/>
                      <a:pt x="11679" y="0"/>
                      <a:pt x="79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78" name="Google Shape;1013;p20"/>
              <p:cNvSpPr/>
              <p:nvPr/>
            </p:nvSpPr>
            <p:spPr>
              <a:xfrm>
                <a:off x="126541" y="1137966"/>
                <a:ext cx="159397" cy="1313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34" h="21600" fill="norm" stroke="1" extrusionOk="0">
                    <a:moveTo>
                      <a:pt x="1314" y="0"/>
                    </a:moveTo>
                    <a:cubicBezTo>
                      <a:pt x="481" y="0"/>
                      <a:pt x="-369" y="1065"/>
                      <a:pt x="169" y="2238"/>
                    </a:cubicBezTo>
                    <a:cubicBezTo>
                      <a:pt x="1140" y="5172"/>
                      <a:pt x="2511" y="7845"/>
                      <a:pt x="4072" y="10539"/>
                    </a:cubicBezTo>
                    <a:cubicBezTo>
                      <a:pt x="5634" y="12973"/>
                      <a:pt x="7386" y="15190"/>
                      <a:pt x="9728" y="16885"/>
                    </a:cubicBezTo>
                    <a:cubicBezTo>
                      <a:pt x="11880" y="18362"/>
                      <a:pt x="14222" y="19579"/>
                      <a:pt x="16564" y="20796"/>
                    </a:cubicBezTo>
                    <a:cubicBezTo>
                      <a:pt x="17241" y="21144"/>
                      <a:pt x="18108" y="21600"/>
                      <a:pt x="18958" y="21600"/>
                    </a:cubicBezTo>
                    <a:cubicBezTo>
                      <a:pt x="19340" y="21600"/>
                      <a:pt x="19704" y="21513"/>
                      <a:pt x="20069" y="21296"/>
                    </a:cubicBezTo>
                    <a:cubicBezTo>
                      <a:pt x="21040" y="20557"/>
                      <a:pt x="21231" y="18840"/>
                      <a:pt x="20450" y="17862"/>
                    </a:cubicBezTo>
                    <a:cubicBezTo>
                      <a:pt x="20155" y="17580"/>
                      <a:pt x="19808" y="17449"/>
                      <a:pt x="19496" y="17449"/>
                    </a:cubicBezTo>
                    <a:cubicBezTo>
                      <a:pt x="18993" y="17449"/>
                      <a:pt x="18542" y="17775"/>
                      <a:pt x="18316" y="18362"/>
                    </a:cubicBezTo>
                    <a:lnTo>
                      <a:pt x="17726" y="18123"/>
                    </a:lnTo>
                    <a:lnTo>
                      <a:pt x="16356" y="17384"/>
                    </a:lnTo>
                    <a:cubicBezTo>
                      <a:pt x="15575" y="17145"/>
                      <a:pt x="14604" y="16645"/>
                      <a:pt x="13823" y="16167"/>
                    </a:cubicBezTo>
                    <a:cubicBezTo>
                      <a:pt x="12071" y="15190"/>
                      <a:pt x="10318" y="13951"/>
                      <a:pt x="8948" y="12495"/>
                    </a:cubicBezTo>
                    <a:cubicBezTo>
                      <a:pt x="6016" y="9322"/>
                      <a:pt x="3691" y="5172"/>
                      <a:pt x="2320" y="761"/>
                    </a:cubicBezTo>
                    <a:cubicBezTo>
                      <a:pt x="2077" y="239"/>
                      <a:pt x="1696" y="0"/>
                      <a:pt x="13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79" name="Google Shape;1014;p20"/>
              <p:cNvSpPr/>
              <p:nvPr/>
            </p:nvSpPr>
            <p:spPr>
              <a:xfrm>
                <a:off x="1496299" y="458844"/>
                <a:ext cx="191367" cy="17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18" h="21600" fill="norm" stroke="1" extrusionOk="0">
                    <a:moveTo>
                      <a:pt x="18188" y="0"/>
                    </a:moveTo>
                    <a:cubicBezTo>
                      <a:pt x="16615" y="0"/>
                      <a:pt x="14972" y="983"/>
                      <a:pt x="13627" y="1765"/>
                    </a:cubicBezTo>
                    <a:cubicBezTo>
                      <a:pt x="11403" y="3064"/>
                      <a:pt x="9491" y="4763"/>
                      <a:pt x="7579" y="6628"/>
                    </a:cubicBezTo>
                    <a:cubicBezTo>
                      <a:pt x="5667" y="8510"/>
                      <a:pt x="4080" y="10742"/>
                      <a:pt x="2480" y="12990"/>
                    </a:cubicBezTo>
                    <a:cubicBezTo>
                      <a:pt x="1205" y="15055"/>
                      <a:pt x="-693" y="17870"/>
                      <a:pt x="256" y="20867"/>
                    </a:cubicBezTo>
                    <a:cubicBezTo>
                      <a:pt x="440" y="21367"/>
                      <a:pt x="837" y="21600"/>
                      <a:pt x="1247" y="21600"/>
                    </a:cubicBezTo>
                    <a:cubicBezTo>
                      <a:pt x="1885" y="21600"/>
                      <a:pt x="2522" y="21034"/>
                      <a:pt x="2324" y="20118"/>
                    </a:cubicBezTo>
                    <a:cubicBezTo>
                      <a:pt x="1531" y="17870"/>
                      <a:pt x="3443" y="15421"/>
                      <a:pt x="4562" y="13939"/>
                    </a:cubicBezTo>
                    <a:cubicBezTo>
                      <a:pt x="5837" y="11874"/>
                      <a:pt x="7267" y="10192"/>
                      <a:pt x="8853" y="8510"/>
                    </a:cubicBezTo>
                    <a:cubicBezTo>
                      <a:pt x="10284" y="7011"/>
                      <a:pt x="12040" y="5696"/>
                      <a:pt x="13797" y="4380"/>
                    </a:cubicBezTo>
                    <a:cubicBezTo>
                      <a:pt x="14916" y="3647"/>
                      <a:pt x="16615" y="2348"/>
                      <a:pt x="18145" y="2348"/>
                    </a:cubicBezTo>
                    <a:cubicBezTo>
                      <a:pt x="18570" y="2348"/>
                      <a:pt x="18981" y="2448"/>
                      <a:pt x="19363" y="2698"/>
                    </a:cubicBezTo>
                    <a:cubicBezTo>
                      <a:pt x="19420" y="2715"/>
                      <a:pt x="19476" y="2715"/>
                      <a:pt x="19533" y="2715"/>
                    </a:cubicBezTo>
                    <a:cubicBezTo>
                      <a:pt x="20383" y="2715"/>
                      <a:pt x="20907" y="1349"/>
                      <a:pt x="20156" y="633"/>
                    </a:cubicBezTo>
                    <a:cubicBezTo>
                      <a:pt x="19533" y="183"/>
                      <a:pt x="18867" y="0"/>
                      <a:pt x="18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80" name="Google Shape;1015;p20"/>
              <p:cNvSpPr/>
              <p:nvPr/>
            </p:nvSpPr>
            <p:spPr>
              <a:xfrm>
                <a:off x="1761212" y="481302"/>
                <a:ext cx="68669" cy="71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64" h="21600" fill="norm" stroke="1" extrusionOk="0">
                    <a:moveTo>
                      <a:pt x="3019" y="0"/>
                    </a:moveTo>
                    <a:cubicBezTo>
                      <a:pt x="1791" y="0"/>
                      <a:pt x="482" y="800"/>
                      <a:pt x="114" y="1920"/>
                    </a:cubicBezTo>
                    <a:cubicBezTo>
                      <a:pt x="-336" y="3280"/>
                      <a:pt x="564" y="5080"/>
                      <a:pt x="2405" y="5520"/>
                    </a:cubicBezTo>
                    <a:lnTo>
                      <a:pt x="2855" y="5960"/>
                    </a:lnTo>
                    <a:lnTo>
                      <a:pt x="4246" y="6440"/>
                    </a:lnTo>
                    <a:cubicBezTo>
                      <a:pt x="4696" y="6880"/>
                      <a:pt x="5637" y="7320"/>
                      <a:pt x="6537" y="7760"/>
                    </a:cubicBezTo>
                    <a:lnTo>
                      <a:pt x="7928" y="9120"/>
                    </a:lnTo>
                    <a:cubicBezTo>
                      <a:pt x="8378" y="9560"/>
                      <a:pt x="9319" y="10480"/>
                      <a:pt x="9769" y="10920"/>
                    </a:cubicBezTo>
                    <a:lnTo>
                      <a:pt x="10709" y="11840"/>
                    </a:lnTo>
                    <a:lnTo>
                      <a:pt x="11159" y="12720"/>
                    </a:lnTo>
                    <a:cubicBezTo>
                      <a:pt x="11609" y="13160"/>
                      <a:pt x="12059" y="14080"/>
                      <a:pt x="12509" y="14960"/>
                    </a:cubicBezTo>
                    <a:cubicBezTo>
                      <a:pt x="13000" y="15400"/>
                      <a:pt x="13000" y="15400"/>
                      <a:pt x="13450" y="15880"/>
                    </a:cubicBezTo>
                    <a:lnTo>
                      <a:pt x="13900" y="16760"/>
                    </a:lnTo>
                    <a:lnTo>
                      <a:pt x="13900" y="18120"/>
                    </a:lnTo>
                    <a:cubicBezTo>
                      <a:pt x="13900" y="18560"/>
                      <a:pt x="13900" y="19000"/>
                      <a:pt x="14350" y="19480"/>
                    </a:cubicBezTo>
                    <a:cubicBezTo>
                      <a:pt x="14759" y="20920"/>
                      <a:pt x="15987" y="21600"/>
                      <a:pt x="17214" y="21600"/>
                    </a:cubicBezTo>
                    <a:cubicBezTo>
                      <a:pt x="19014" y="21600"/>
                      <a:pt x="20896" y="20240"/>
                      <a:pt x="20364" y="18120"/>
                    </a:cubicBezTo>
                    <a:lnTo>
                      <a:pt x="21264" y="18120"/>
                    </a:lnTo>
                    <a:cubicBezTo>
                      <a:pt x="18523" y="10040"/>
                      <a:pt x="12059" y="3280"/>
                      <a:pt x="3796" y="120"/>
                    </a:cubicBezTo>
                    <a:cubicBezTo>
                      <a:pt x="3550" y="40"/>
                      <a:pt x="3305" y="0"/>
                      <a:pt x="30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81" name="Google Shape;1016;p20"/>
              <p:cNvSpPr/>
              <p:nvPr/>
            </p:nvSpPr>
            <p:spPr>
              <a:xfrm>
                <a:off x="1921215" y="325416"/>
                <a:ext cx="367139" cy="3614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4" h="21600" fill="norm" stroke="1" extrusionOk="0">
                    <a:moveTo>
                      <a:pt x="20711" y="0"/>
                    </a:moveTo>
                    <a:cubicBezTo>
                      <a:pt x="20672" y="0"/>
                      <a:pt x="20619" y="8"/>
                      <a:pt x="20573" y="24"/>
                    </a:cubicBezTo>
                    <a:cubicBezTo>
                      <a:pt x="18426" y="553"/>
                      <a:pt x="16447" y="1705"/>
                      <a:pt x="14820" y="3221"/>
                    </a:cubicBezTo>
                    <a:cubicBezTo>
                      <a:pt x="12932" y="4903"/>
                      <a:pt x="11122" y="6679"/>
                      <a:pt x="9410" y="8629"/>
                    </a:cubicBezTo>
                    <a:cubicBezTo>
                      <a:pt x="7599" y="10587"/>
                      <a:pt x="5888" y="12624"/>
                      <a:pt x="4169" y="14668"/>
                    </a:cubicBezTo>
                    <a:cubicBezTo>
                      <a:pt x="2534" y="16445"/>
                      <a:pt x="1158" y="18482"/>
                      <a:pt x="43" y="20700"/>
                    </a:cubicBezTo>
                    <a:cubicBezTo>
                      <a:pt x="-133" y="21189"/>
                      <a:pt x="264" y="21600"/>
                      <a:pt x="608" y="21600"/>
                    </a:cubicBezTo>
                    <a:cubicBezTo>
                      <a:pt x="761" y="21600"/>
                      <a:pt x="906" y="21513"/>
                      <a:pt x="990" y="21324"/>
                    </a:cubicBezTo>
                    <a:cubicBezTo>
                      <a:pt x="2106" y="19105"/>
                      <a:pt x="3481" y="17061"/>
                      <a:pt x="5108" y="15197"/>
                    </a:cubicBezTo>
                    <a:cubicBezTo>
                      <a:pt x="6660" y="13334"/>
                      <a:pt x="8287" y="11384"/>
                      <a:pt x="10006" y="9608"/>
                    </a:cubicBezTo>
                    <a:cubicBezTo>
                      <a:pt x="11641" y="7832"/>
                      <a:pt x="13185" y="6055"/>
                      <a:pt x="14988" y="4461"/>
                    </a:cubicBezTo>
                    <a:cubicBezTo>
                      <a:pt x="16623" y="2866"/>
                      <a:pt x="18602" y="1705"/>
                      <a:pt x="20833" y="1089"/>
                    </a:cubicBezTo>
                    <a:cubicBezTo>
                      <a:pt x="21467" y="1003"/>
                      <a:pt x="21291" y="0"/>
                      <a:pt x="207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82" name="Google Shape;1017;p20"/>
              <p:cNvSpPr/>
              <p:nvPr/>
            </p:nvSpPr>
            <p:spPr>
              <a:xfrm>
                <a:off x="2428857" y="279972"/>
                <a:ext cx="210128" cy="4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22" h="21600" fill="norm" stroke="1" extrusionOk="0">
                    <a:moveTo>
                      <a:pt x="10747" y="0"/>
                    </a:moveTo>
                    <a:cubicBezTo>
                      <a:pt x="7386" y="0"/>
                      <a:pt x="3959" y="3334"/>
                      <a:pt x="689" y="6876"/>
                    </a:cubicBezTo>
                    <a:cubicBezTo>
                      <a:pt x="-431" y="8404"/>
                      <a:pt x="-79" y="16322"/>
                      <a:pt x="976" y="16322"/>
                    </a:cubicBezTo>
                    <a:cubicBezTo>
                      <a:pt x="1028" y="16322"/>
                      <a:pt x="1080" y="16322"/>
                      <a:pt x="1132" y="16252"/>
                    </a:cubicBezTo>
                    <a:cubicBezTo>
                      <a:pt x="4233" y="13057"/>
                      <a:pt x="7490" y="9793"/>
                      <a:pt x="10682" y="9793"/>
                    </a:cubicBezTo>
                    <a:cubicBezTo>
                      <a:pt x="13665" y="9793"/>
                      <a:pt x="16596" y="12641"/>
                      <a:pt x="19293" y="20975"/>
                    </a:cubicBezTo>
                    <a:cubicBezTo>
                      <a:pt x="19462" y="21461"/>
                      <a:pt x="19632" y="21600"/>
                      <a:pt x="19788" y="21600"/>
                    </a:cubicBezTo>
                    <a:cubicBezTo>
                      <a:pt x="20674" y="21600"/>
                      <a:pt x="21169" y="15002"/>
                      <a:pt x="20166" y="12363"/>
                    </a:cubicBezTo>
                    <a:cubicBezTo>
                      <a:pt x="17209" y="3125"/>
                      <a:pt x="14004" y="0"/>
                      <a:pt x="107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83" name="Google Shape;1018;p20"/>
              <p:cNvSpPr/>
              <p:nvPr/>
            </p:nvSpPr>
            <p:spPr>
              <a:xfrm>
                <a:off x="2698294" y="402303"/>
                <a:ext cx="83950" cy="284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87" h="21600" fill="norm" stroke="1" extrusionOk="0">
                    <a:moveTo>
                      <a:pt x="2367" y="0"/>
                    </a:moveTo>
                    <a:cubicBezTo>
                      <a:pt x="819" y="0"/>
                      <a:pt x="-825" y="482"/>
                      <a:pt x="465" y="953"/>
                    </a:cubicBezTo>
                    <a:cubicBezTo>
                      <a:pt x="6622" y="3772"/>
                      <a:pt x="10974" y="6932"/>
                      <a:pt x="13167" y="10203"/>
                    </a:cubicBezTo>
                    <a:cubicBezTo>
                      <a:pt x="15327" y="13704"/>
                      <a:pt x="16068" y="17306"/>
                      <a:pt x="16068" y="20918"/>
                    </a:cubicBezTo>
                    <a:cubicBezTo>
                      <a:pt x="16068" y="21369"/>
                      <a:pt x="17132" y="21600"/>
                      <a:pt x="18228" y="21600"/>
                    </a:cubicBezTo>
                    <a:cubicBezTo>
                      <a:pt x="19324" y="21600"/>
                      <a:pt x="20420" y="21369"/>
                      <a:pt x="20420" y="20918"/>
                    </a:cubicBezTo>
                    <a:cubicBezTo>
                      <a:pt x="20775" y="17196"/>
                      <a:pt x="19679" y="13474"/>
                      <a:pt x="17874" y="9862"/>
                    </a:cubicBezTo>
                    <a:cubicBezTo>
                      <a:pt x="15327" y="6371"/>
                      <a:pt x="10974" y="3100"/>
                      <a:pt x="4108" y="281"/>
                    </a:cubicBezTo>
                    <a:cubicBezTo>
                      <a:pt x="3656" y="80"/>
                      <a:pt x="3044" y="0"/>
                      <a:pt x="23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84" name="Google Shape;1019;p20"/>
              <p:cNvSpPr/>
              <p:nvPr/>
            </p:nvSpPr>
            <p:spPr>
              <a:xfrm>
                <a:off x="2891820" y="932710"/>
                <a:ext cx="148348" cy="532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43" h="21600" fill="norm" stroke="1" extrusionOk="0">
                    <a:moveTo>
                      <a:pt x="9623" y="0"/>
                    </a:moveTo>
                    <a:cubicBezTo>
                      <a:pt x="6149" y="0"/>
                      <a:pt x="2803" y="4181"/>
                      <a:pt x="413" y="11684"/>
                    </a:cubicBezTo>
                    <a:cubicBezTo>
                      <a:pt x="-561" y="14471"/>
                      <a:pt x="358" y="18009"/>
                      <a:pt x="1406" y="18009"/>
                    </a:cubicBezTo>
                    <a:cubicBezTo>
                      <a:pt x="1700" y="18009"/>
                      <a:pt x="1994" y="17741"/>
                      <a:pt x="2270" y="17098"/>
                    </a:cubicBezTo>
                    <a:cubicBezTo>
                      <a:pt x="4366" y="10720"/>
                      <a:pt x="7050" y="7665"/>
                      <a:pt x="9733" y="7665"/>
                    </a:cubicBezTo>
                    <a:cubicBezTo>
                      <a:pt x="12895" y="7665"/>
                      <a:pt x="16057" y="11952"/>
                      <a:pt x="18190" y="20099"/>
                    </a:cubicBezTo>
                    <a:cubicBezTo>
                      <a:pt x="18484" y="21171"/>
                      <a:pt x="18888" y="21600"/>
                      <a:pt x="19256" y="21600"/>
                    </a:cubicBezTo>
                    <a:cubicBezTo>
                      <a:pt x="20175" y="21600"/>
                      <a:pt x="21039" y="19027"/>
                      <a:pt x="20451" y="16455"/>
                    </a:cubicBezTo>
                    <a:cubicBezTo>
                      <a:pt x="18190" y="6861"/>
                      <a:pt x="14678" y="1394"/>
                      <a:pt x="10947" y="214"/>
                    </a:cubicBezTo>
                    <a:cubicBezTo>
                      <a:pt x="10506" y="54"/>
                      <a:pt x="10064" y="0"/>
                      <a:pt x="96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85" name="Google Shape;1020;p20"/>
              <p:cNvSpPr/>
              <p:nvPr/>
            </p:nvSpPr>
            <p:spPr>
              <a:xfrm>
                <a:off x="3055114" y="1056059"/>
                <a:ext cx="26340" cy="955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48" h="21600" fill="norm" stroke="1" extrusionOk="0">
                    <a:moveTo>
                      <a:pt x="6901" y="0"/>
                    </a:moveTo>
                    <a:cubicBezTo>
                      <a:pt x="6352" y="0"/>
                      <a:pt x="5711" y="30"/>
                      <a:pt x="5162" y="90"/>
                    </a:cubicBezTo>
                    <a:cubicBezTo>
                      <a:pt x="2142" y="448"/>
                      <a:pt x="37" y="1434"/>
                      <a:pt x="1044" y="2778"/>
                    </a:cubicBezTo>
                    <a:cubicBezTo>
                      <a:pt x="7267" y="7827"/>
                      <a:pt x="7267" y="13534"/>
                      <a:pt x="1044" y="18583"/>
                    </a:cubicBezTo>
                    <a:cubicBezTo>
                      <a:pt x="-970" y="19568"/>
                      <a:pt x="37" y="20584"/>
                      <a:pt x="3149" y="21271"/>
                    </a:cubicBezTo>
                    <a:cubicBezTo>
                      <a:pt x="4247" y="21510"/>
                      <a:pt x="5437" y="21600"/>
                      <a:pt x="6627" y="21600"/>
                    </a:cubicBezTo>
                    <a:cubicBezTo>
                      <a:pt x="8732" y="21600"/>
                      <a:pt x="10745" y="21241"/>
                      <a:pt x="11386" y="20584"/>
                    </a:cubicBezTo>
                    <a:cubicBezTo>
                      <a:pt x="19623" y="14549"/>
                      <a:pt x="20630" y="7827"/>
                      <a:pt x="13399" y="1434"/>
                    </a:cubicBezTo>
                    <a:cubicBezTo>
                      <a:pt x="12576" y="627"/>
                      <a:pt x="9647" y="0"/>
                      <a:pt x="69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86" name="Google Shape;1021;p20"/>
              <p:cNvSpPr/>
              <p:nvPr/>
            </p:nvSpPr>
            <p:spPr>
              <a:xfrm>
                <a:off x="3037405" y="1291209"/>
                <a:ext cx="62472" cy="212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343" h="21600" fill="norm" stroke="1" extrusionOk="0">
                    <a:moveTo>
                      <a:pt x="6271" y="0"/>
                    </a:moveTo>
                    <a:cubicBezTo>
                      <a:pt x="4612" y="0"/>
                      <a:pt x="2884" y="712"/>
                      <a:pt x="4267" y="1358"/>
                    </a:cubicBezTo>
                    <a:cubicBezTo>
                      <a:pt x="15153" y="6949"/>
                      <a:pt x="13978" y="14960"/>
                      <a:pt x="776" y="19947"/>
                    </a:cubicBezTo>
                    <a:cubicBezTo>
                      <a:pt x="-1021" y="20632"/>
                      <a:pt x="638" y="21600"/>
                      <a:pt x="2366" y="21600"/>
                    </a:cubicBezTo>
                    <a:cubicBezTo>
                      <a:pt x="2884" y="21600"/>
                      <a:pt x="3437" y="21506"/>
                      <a:pt x="3887" y="21304"/>
                    </a:cubicBezTo>
                    <a:cubicBezTo>
                      <a:pt x="18644" y="15713"/>
                      <a:pt x="20579" y="6801"/>
                      <a:pt x="8137" y="444"/>
                    </a:cubicBezTo>
                    <a:cubicBezTo>
                      <a:pt x="7688" y="134"/>
                      <a:pt x="6997" y="0"/>
                      <a:pt x="6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87" name="Google Shape;1022;p20"/>
              <p:cNvSpPr/>
              <p:nvPr/>
            </p:nvSpPr>
            <p:spPr>
              <a:xfrm>
                <a:off x="2705447" y="1546174"/>
                <a:ext cx="215952" cy="65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81" h="21600" fill="norm" stroke="1" extrusionOk="0">
                    <a:moveTo>
                      <a:pt x="770" y="0"/>
                    </a:moveTo>
                    <a:cubicBezTo>
                      <a:pt x="106" y="0"/>
                      <a:pt x="-354" y="3990"/>
                      <a:pt x="361" y="5986"/>
                    </a:cubicBezTo>
                    <a:cubicBezTo>
                      <a:pt x="3223" y="13793"/>
                      <a:pt x="6671" y="19171"/>
                      <a:pt x="10261" y="21123"/>
                    </a:cubicBezTo>
                    <a:cubicBezTo>
                      <a:pt x="10874" y="21470"/>
                      <a:pt x="11487" y="21600"/>
                      <a:pt x="12100" y="21600"/>
                    </a:cubicBezTo>
                    <a:cubicBezTo>
                      <a:pt x="13211" y="21600"/>
                      <a:pt x="14323" y="21080"/>
                      <a:pt x="15434" y="20125"/>
                    </a:cubicBezTo>
                    <a:cubicBezTo>
                      <a:pt x="17158" y="18694"/>
                      <a:pt x="18589" y="14270"/>
                      <a:pt x="20314" y="12318"/>
                    </a:cubicBezTo>
                    <a:cubicBezTo>
                      <a:pt x="21246" y="11451"/>
                      <a:pt x="20952" y="6376"/>
                      <a:pt x="19994" y="6376"/>
                    </a:cubicBezTo>
                    <a:cubicBezTo>
                      <a:pt x="19918" y="6376"/>
                      <a:pt x="19828" y="6419"/>
                      <a:pt x="19739" y="6463"/>
                    </a:cubicBezTo>
                    <a:cubicBezTo>
                      <a:pt x="18308" y="8414"/>
                      <a:pt x="17018" y="11841"/>
                      <a:pt x="15575" y="13793"/>
                    </a:cubicBezTo>
                    <a:cubicBezTo>
                      <a:pt x="14399" y="14877"/>
                      <a:pt x="13045" y="15441"/>
                      <a:pt x="11781" y="15441"/>
                    </a:cubicBezTo>
                    <a:cubicBezTo>
                      <a:pt x="11359" y="15441"/>
                      <a:pt x="10951" y="15398"/>
                      <a:pt x="10555" y="15267"/>
                    </a:cubicBezTo>
                    <a:cubicBezTo>
                      <a:pt x="7106" y="12839"/>
                      <a:pt x="3951" y="7937"/>
                      <a:pt x="1217" y="651"/>
                    </a:cubicBezTo>
                    <a:cubicBezTo>
                      <a:pt x="1064" y="217"/>
                      <a:pt x="911" y="0"/>
                      <a:pt x="7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88" name="Google Shape;1023;p20"/>
              <p:cNvSpPr/>
              <p:nvPr/>
            </p:nvSpPr>
            <p:spPr>
              <a:xfrm>
                <a:off x="1863203" y="1396365"/>
                <a:ext cx="175156" cy="255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730" h="21600" fill="norm" stroke="1" extrusionOk="0">
                    <a:moveTo>
                      <a:pt x="1367" y="0"/>
                    </a:moveTo>
                    <a:cubicBezTo>
                      <a:pt x="943" y="0"/>
                      <a:pt x="533" y="190"/>
                      <a:pt x="406" y="649"/>
                    </a:cubicBezTo>
                    <a:cubicBezTo>
                      <a:pt x="-1176" y="5302"/>
                      <a:pt x="2158" y="9206"/>
                      <a:pt x="5336" y="12853"/>
                    </a:cubicBezTo>
                    <a:cubicBezTo>
                      <a:pt x="6763" y="14609"/>
                      <a:pt x="8346" y="16119"/>
                      <a:pt x="10253" y="17506"/>
                    </a:cubicBezTo>
                    <a:cubicBezTo>
                      <a:pt x="11213" y="18255"/>
                      <a:pt x="12160" y="18759"/>
                      <a:pt x="13120" y="19262"/>
                    </a:cubicBezTo>
                    <a:cubicBezTo>
                      <a:pt x="13756" y="19642"/>
                      <a:pt x="14378" y="19889"/>
                      <a:pt x="15013" y="20146"/>
                    </a:cubicBezTo>
                    <a:lnTo>
                      <a:pt x="15649" y="20392"/>
                    </a:lnTo>
                    <a:lnTo>
                      <a:pt x="16129" y="20515"/>
                    </a:lnTo>
                    <a:cubicBezTo>
                      <a:pt x="16129" y="20515"/>
                      <a:pt x="16285" y="20649"/>
                      <a:pt x="16454" y="20649"/>
                    </a:cubicBezTo>
                    <a:cubicBezTo>
                      <a:pt x="16214" y="21186"/>
                      <a:pt x="16737" y="21600"/>
                      <a:pt x="17330" y="21600"/>
                    </a:cubicBezTo>
                    <a:cubicBezTo>
                      <a:pt x="17570" y="21600"/>
                      <a:pt x="17811" y="21544"/>
                      <a:pt x="18037" y="21399"/>
                    </a:cubicBezTo>
                    <a:cubicBezTo>
                      <a:pt x="20424" y="19766"/>
                      <a:pt x="15974" y="18759"/>
                      <a:pt x="14858" y="18255"/>
                    </a:cubicBezTo>
                    <a:cubicBezTo>
                      <a:pt x="12485" y="17126"/>
                      <a:pt x="10408" y="15616"/>
                      <a:pt x="8826" y="13848"/>
                    </a:cubicBezTo>
                    <a:cubicBezTo>
                      <a:pt x="7074" y="12092"/>
                      <a:pt x="5492" y="10202"/>
                      <a:pt x="4065" y="8322"/>
                    </a:cubicBezTo>
                    <a:cubicBezTo>
                      <a:pt x="2313" y="6186"/>
                      <a:pt x="1678" y="3546"/>
                      <a:pt x="2469" y="1029"/>
                    </a:cubicBezTo>
                    <a:cubicBezTo>
                      <a:pt x="2667" y="425"/>
                      <a:pt x="2003" y="0"/>
                      <a:pt x="13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89" name="Google Shape;1024;p20"/>
              <p:cNvSpPr/>
              <p:nvPr/>
            </p:nvSpPr>
            <p:spPr>
              <a:xfrm>
                <a:off x="2217661" y="1632836"/>
                <a:ext cx="166182" cy="65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47" h="21600" fill="norm" stroke="1" extrusionOk="0">
                    <a:moveTo>
                      <a:pt x="19443" y="0"/>
                    </a:moveTo>
                    <a:cubicBezTo>
                      <a:pt x="19164" y="0"/>
                      <a:pt x="18885" y="260"/>
                      <a:pt x="18623" y="952"/>
                    </a:cubicBezTo>
                    <a:cubicBezTo>
                      <a:pt x="15127" y="10172"/>
                      <a:pt x="10236" y="15150"/>
                      <a:pt x="5344" y="15150"/>
                    </a:cubicBezTo>
                    <a:cubicBezTo>
                      <a:pt x="4031" y="15150"/>
                      <a:pt x="2735" y="14804"/>
                      <a:pt x="1454" y="14068"/>
                    </a:cubicBezTo>
                    <a:cubicBezTo>
                      <a:pt x="1339" y="14025"/>
                      <a:pt x="1241" y="13982"/>
                      <a:pt x="1143" y="13982"/>
                    </a:cubicBezTo>
                    <a:cubicBezTo>
                      <a:pt x="-88" y="13982"/>
                      <a:pt x="-466" y="19046"/>
                      <a:pt x="716" y="20431"/>
                    </a:cubicBezTo>
                    <a:cubicBezTo>
                      <a:pt x="2160" y="21210"/>
                      <a:pt x="3621" y="21600"/>
                      <a:pt x="5065" y="21600"/>
                    </a:cubicBezTo>
                    <a:cubicBezTo>
                      <a:pt x="10662" y="21600"/>
                      <a:pt x="16177" y="15756"/>
                      <a:pt x="20281" y="5324"/>
                    </a:cubicBezTo>
                    <a:cubicBezTo>
                      <a:pt x="21134" y="3073"/>
                      <a:pt x="20346" y="0"/>
                      <a:pt x="19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90" name="Google Shape;1025;p20"/>
              <p:cNvSpPr/>
              <p:nvPr/>
            </p:nvSpPr>
            <p:spPr>
              <a:xfrm>
                <a:off x="2471469" y="1475234"/>
                <a:ext cx="35740" cy="47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12" h="21600" fill="norm" stroke="1" extrusionOk="0">
                    <a:moveTo>
                      <a:pt x="14676" y="0"/>
                    </a:moveTo>
                    <a:cubicBezTo>
                      <a:pt x="12975" y="0"/>
                      <a:pt x="11348" y="778"/>
                      <a:pt x="10830" y="2034"/>
                    </a:cubicBezTo>
                    <a:lnTo>
                      <a:pt x="843" y="15497"/>
                    </a:lnTo>
                    <a:cubicBezTo>
                      <a:pt x="-784" y="17531"/>
                      <a:pt x="30" y="19566"/>
                      <a:pt x="2545" y="20882"/>
                    </a:cubicBezTo>
                    <a:cubicBezTo>
                      <a:pt x="3432" y="21361"/>
                      <a:pt x="4394" y="21600"/>
                      <a:pt x="5356" y="21600"/>
                    </a:cubicBezTo>
                    <a:cubicBezTo>
                      <a:pt x="7131" y="21600"/>
                      <a:pt x="8906" y="20822"/>
                      <a:pt x="10016" y="19566"/>
                    </a:cubicBezTo>
                    <a:lnTo>
                      <a:pt x="19115" y="6761"/>
                    </a:lnTo>
                    <a:cubicBezTo>
                      <a:pt x="20816" y="4727"/>
                      <a:pt x="20002" y="2034"/>
                      <a:pt x="17487" y="718"/>
                    </a:cubicBezTo>
                    <a:cubicBezTo>
                      <a:pt x="16600" y="239"/>
                      <a:pt x="15638" y="0"/>
                      <a:pt x="146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91" name="Google Shape;1026;p20"/>
              <p:cNvSpPr/>
              <p:nvPr/>
            </p:nvSpPr>
            <p:spPr>
              <a:xfrm>
                <a:off x="1305273" y="1303495"/>
                <a:ext cx="160549" cy="2416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92" h="21600" fill="norm" stroke="1" extrusionOk="0">
                    <a:moveTo>
                      <a:pt x="1350" y="0"/>
                    </a:moveTo>
                    <a:cubicBezTo>
                      <a:pt x="861" y="0"/>
                      <a:pt x="389" y="189"/>
                      <a:pt x="237" y="626"/>
                    </a:cubicBezTo>
                    <a:cubicBezTo>
                      <a:pt x="-707" y="5267"/>
                      <a:pt x="1182" y="10050"/>
                      <a:pt x="5549" y="13640"/>
                    </a:cubicBezTo>
                    <a:cubicBezTo>
                      <a:pt x="7623" y="15494"/>
                      <a:pt x="9714" y="17219"/>
                      <a:pt x="11990" y="18813"/>
                    </a:cubicBezTo>
                    <a:cubicBezTo>
                      <a:pt x="13693" y="20537"/>
                      <a:pt x="16340" y="21470"/>
                      <a:pt x="19190" y="21600"/>
                    </a:cubicBezTo>
                    <a:cubicBezTo>
                      <a:pt x="20826" y="21600"/>
                      <a:pt x="20893" y="20006"/>
                      <a:pt x="19544" y="20006"/>
                    </a:cubicBezTo>
                    <a:cubicBezTo>
                      <a:pt x="19493" y="20006"/>
                      <a:pt x="19443" y="20006"/>
                      <a:pt x="19375" y="20006"/>
                    </a:cubicBezTo>
                    <a:cubicBezTo>
                      <a:pt x="16728" y="20006"/>
                      <a:pt x="14637" y="18541"/>
                      <a:pt x="12934" y="17219"/>
                    </a:cubicBezTo>
                    <a:cubicBezTo>
                      <a:pt x="11046" y="15754"/>
                      <a:pt x="9140" y="14160"/>
                      <a:pt x="7437" y="12577"/>
                    </a:cubicBezTo>
                    <a:cubicBezTo>
                      <a:pt x="4031" y="9259"/>
                      <a:pt x="1367" y="5137"/>
                      <a:pt x="2699" y="1016"/>
                    </a:cubicBezTo>
                    <a:cubicBezTo>
                      <a:pt x="2817" y="390"/>
                      <a:pt x="2058" y="0"/>
                      <a:pt x="13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92" name="Google Shape;1027;p20"/>
              <p:cNvSpPr/>
              <p:nvPr/>
            </p:nvSpPr>
            <p:spPr>
              <a:xfrm>
                <a:off x="634922" y="1209435"/>
                <a:ext cx="167170" cy="2673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39" h="21600" fill="norm" stroke="1" extrusionOk="0">
                    <a:moveTo>
                      <a:pt x="1326" y="0"/>
                    </a:moveTo>
                    <a:cubicBezTo>
                      <a:pt x="725" y="0"/>
                      <a:pt x="107" y="245"/>
                      <a:pt x="107" y="726"/>
                    </a:cubicBezTo>
                    <a:cubicBezTo>
                      <a:pt x="-461" y="5283"/>
                      <a:pt x="1243" y="9840"/>
                      <a:pt x="4801" y="13799"/>
                    </a:cubicBezTo>
                    <a:cubicBezTo>
                      <a:pt x="7808" y="17278"/>
                      <a:pt x="12686" y="19796"/>
                      <a:pt x="18700" y="20757"/>
                    </a:cubicBezTo>
                    <a:lnTo>
                      <a:pt x="18700" y="20874"/>
                    </a:lnTo>
                    <a:cubicBezTo>
                      <a:pt x="18700" y="21355"/>
                      <a:pt x="19268" y="21600"/>
                      <a:pt x="19836" y="21600"/>
                    </a:cubicBezTo>
                    <a:cubicBezTo>
                      <a:pt x="20387" y="21600"/>
                      <a:pt x="20955" y="21355"/>
                      <a:pt x="20955" y="20874"/>
                    </a:cubicBezTo>
                    <a:lnTo>
                      <a:pt x="21139" y="20277"/>
                    </a:lnTo>
                    <a:cubicBezTo>
                      <a:pt x="21139" y="19925"/>
                      <a:pt x="20771" y="19562"/>
                      <a:pt x="20204" y="19562"/>
                    </a:cubicBezTo>
                    <a:cubicBezTo>
                      <a:pt x="14390" y="18601"/>
                      <a:pt x="9495" y="16200"/>
                      <a:pt x="6689" y="12838"/>
                    </a:cubicBezTo>
                    <a:cubicBezTo>
                      <a:pt x="3498" y="9125"/>
                      <a:pt x="1995" y="4920"/>
                      <a:pt x="2546" y="726"/>
                    </a:cubicBezTo>
                    <a:cubicBezTo>
                      <a:pt x="2546" y="245"/>
                      <a:pt x="1945" y="0"/>
                      <a:pt x="1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93" name="Google Shape;1028;p20"/>
              <p:cNvSpPr/>
              <p:nvPr/>
            </p:nvSpPr>
            <p:spPr>
              <a:xfrm>
                <a:off x="928462" y="1427146"/>
                <a:ext cx="191456" cy="68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45" h="21600" fill="norm" stroke="1" extrusionOk="0">
                    <a:moveTo>
                      <a:pt x="19602" y="0"/>
                    </a:moveTo>
                    <a:cubicBezTo>
                      <a:pt x="19387" y="0"/>
                      <a:pt x="19173" y="207"/>
                      <a:pt x="18987" y="662"/>
                    </a:cubicBezTo>
                    <a:cubicBezTo>
                      <a:pt x="14878" y="10593"/>
                      <a:pt x="9797" y="15848"/>
                      <a:pt x="4644" y="15848"/>
                    </a:cubicBezTo>
                    <a:cubicBezTo>
                      <a:pt x="3527" y="15848"/>
                      <a:pt x="2397" y="15600"/>
                      <a:pt x="1280" y="15103"/>
                    </a:cubicBezTo>
                    <a:cubicBezTo>
                      <a:pt x="1180" y="15021"/>
                      <a:pt x="1080" y="14979"/>
                      <a:pt x="994" y="14979"/>
                    </a:cubicBezTo>
                    <a:cubicBezTo>
                      <a:pt x="-80" y="14979"/>
                      <a:pt x="-409" y="19821"/>
                      <a:pt x="636" y="20690"/>
                    </a:cubicBezTo>
                    <a:cubicBezTo>
                      <a:pt x="1953" y="21269"/>
                      <a:pt x="3284" y="21600"/>
                      <a:pt x="4615" y="21600"/>
                    </a:cubicBezTo>
                    <a:cubicBezTo>
                      <a:pt x="10355" y="21600"/>
                      <a:pt x="15981" y="15931"/>
                      <a:pt x="20432" y="5338"/>
                    </a:cubicBezTo>
                    <a:cubicBezTo>
                      <a:pt x="21191" y="3103"/>
                      <a:pt x="20432" y="0"/>
                      <a:pt x="196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94" name="Google Shape;1029;p20"/>
              <p:cNvSpPr/>
              <p:nvPr/>
            </p:nvSpPr>
            <p:spPr>
              <a:xfrm>
                <a:off x="1183433" y="1302967"/>
                <a:ext cx="57932" cy="914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16" h="21600" fill="norm" stroke="1" extrusionOk="0">
                    <a:moveTo>
                      <a:pt x="15969" y="0"/>
                    </a:moveTo>
                    <a:cubicBezTo>
                      <a:pt x="14885" y="0"/>
                      <a:pt x="13981" y="375"/>
                      <a:pt x="13348" y="1061"/>
                    </a:cubicBezTo>
                    <a:cubicBezTo>
                      <a:pt x="12851" y="1779"/>
                      <a:pt x="12851" y="2466"/>
                      <a:pt x="13348" y="3527"/>
                    </a:cubicBezTo>
                    <a:cubicBezTo>
                      <a:pt x="12851" y="4214"/>
                      <a:pt x="11812" y="4932"/>
                      <a:pt x="11315" y="5618"/>
                    </a:cubicBezTo>
                    <a:lnTo>
                      <a:pt x="7745" y="9832"/>
                    </a:lnTo>
                    <a:lnTo>
                      <a:pt x="651" y="18260"/>
                    </a:lnTo>
                    <a:cubicBezTo>
                      <a:pt x="-1157" y="20008"/>
                      <a:pt x="1148" y="21600"/>
                      <a:pt x="3362" y="21600"/>
                    </a:cubicBezTo>
                    <a:cubicBezTo>
                      <a:pt x="4266" y="21600"/>
                      <a:pt x="5124" y="21319"/>
                      <a:pt x="5712" y="20726"/>
                    </a:cubicBezTo>
                    <a:lnTo>
                      <a:pt x="14885" y="10207"/>
                    </a:lnTo>
                    <a:cubicBezTo>
                      <a:pt x="16376" y="8802"/>
                      <a:pt x="17912" y="7023"/>
                      <a:pt x="18952" y="5618"/>
                    </a:cubicBezTo>
                    <a:cubicBezTo>
                      <a:pt x="20443" y="3871"/>
                      <a:pt x="19946" y="1436"/>
                      <a:pt x="17912" y="375"/>
                    </a:cubicBezTo>
                    <a:cubicBezTo>
                      <a:pt x="17189" y="125"/>
                      <a:pt x="16557" y="0"/>
                      <a:pt x="159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grpSp>
          <p:nvGrpSpPr>
            <p:cNvPr id="1098" name="Google Shape;1030;p20"/>
            <p:cNvGrpSpPr/>
            <p:nvPr/>
          </p:nvGrpSpPr>
          <p:grpSpPr>
            <a:xfrm>
              <a:off x="507186" y="1711437"/>
              <a:ext cx="134724" cy="263394"/>
              <a:chOff x="0" y="0"/>
              <a:chExt cx="134723" cy="263393"/>
            </a:xfrm>
          </p:grpSpPr>
          <p:sp>
            <p:nvSpPr>
              <p:cNvPr id="1096" name="Google Shape;1031;p20"/>
              <p:cNvSpPr/>
              <p:nvPr/>
            </p:nvSpPr>
            <p:spPr>
              <a:xfrm>
                <a:off x="-1" y="0"/>
                <a:ext cx="134725" cy="263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01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398"/>
                      <a:pt x="1151" y="17124"/>
                    </a:cubicBezTo>
                    <a:cubicBezTo>
                      <a:pt x="3157" y="20252"/>
                      <a:pt x="6134" y="21600"/>
                      <a:pt x="9006" y="21600"/>
                    </a:cubicBezTo>
                    <a:cubicBezTo>
                      <a:pt x="13207" y="21600"/>
                      <a:pt x="17156" y="18674"/>
                      <a:pt x="17282" y="14252"/>
                    </a:cubicBezTo>
                    <a:cubicBezTo>
                      <a:pt x="17768" y="6822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97" name="Google Shape;1032;p20"/>
              <p:cNvSpPr/>
              <p:nvPr/>
            </p:nvSpPr>
            <p:spPr>
              <a:xfrm>
                <a:off x="40301" y="81220"/>
                <a:ext cx="35269" cy="1053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83" h="21600" fill="norm" stroke="1" extrusionOk="0">
                    <a:moveTo>
                      <a:pt x="12400" y="0"/>
                    </a:moveTo>
                    <a:cubicBezTo>
                      <a:pt x="10310" y="0"/>
                      <a:pt x="8481" y="438"/>
                      <a:pt x="7871" y="1146"/>
                    </a:cubicBezTo>
                    <a:cubicBezTo>
                      <a:pt x="32" y="6841"/>
                      <a:pt x="-1971" y="13647"/>
                      <a:pt x="1948" y="20117"/>
                    </a:cubicBezTo>
                    <a:cubicBezTo>
                      <a:pt x="3168" y="21162"/>
                      <a:pt x="5432" y="21600"/>
                      <a:pt x="7610" y="21600"/>
                    </a:cubicBezTo>
                    <a:cubicBezTo>
                      <a:pt x="11006" y="21600"/>
                      <a:pt x="14316" y="20555"/>
                      <a:pt x="13706" y="18972"/>
                    </a:cubicBezTo>
                    <a:cubicBezTo>
                      <a:pt x="9787" y="13647"/>
                      <a:pt x="11790" y="8357"/>
                      <a:pt x="17626" y="3437"/>
                    </a:cubicBezTo>
                    <a:cubicBezTo>
                      <a:pt x="19629" y="2291"/>
                      <a:pt x="18671" y="775"/>
                      <a:pt x="15710" y="404"/>
                    </a:cubicBezTo>
                    <a:cubicBezTo>
                      <a:pt x="14664" y="135"/>
                      <a:pt x="13532" y="0"/>
                      <a:pt x="12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grpSp>
          <p:nvGrpSpPr>
            <p:cNvPr id="1101" name="Google Shape;1033;p20"/>
            <p:cNvGrpSpPr/>
            <p:nvPr/>
          </p:nvGrpSpPr>
          <p:grpSpPr>
            <a:xfrm>
              <a:off x="1466609" y="1859776"/>
              <a:ext cx="136582" cy="261421"/>
              <a:chOff x="0" y="0"/>
              <a:chExt cx="136580" cy="261420"/>
            </a:xfrm>
          </p:grpSpPr>
          <p:sp>
            <p:nvSpPr>
              <p:cNvPr id="1099" name="Google Shape;1034;p20"/>
              <p:cNvSpPr/>
              <p:nvPr/>
            </p:nvSpPr>
            <p:spPr>
              <a:xfrm>
                <a:off x="-1" y="0"/>
                <a:ext cx="136582" cy="261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40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469"/>
                      <a:pt x="1151" y="17103"/>
                    </a:cubicBezTo>
                    <a:cubicBezTo>
                      <a:pt x="3178" y="20255"/>
                      <a:pt x="6155" y="21600"/>
                      <a:pt x="9027" y="21600"/>
                    </a:cubicBezTo>
                    <a:cubicBezTo>
                      <a:pt x="13250" y="21600"/>
                      <a:pt x="17240" y="18666"/>
                      <a:pt x="17536" y="14196"/>
                    </a:cubicBezTo>
                    <a:cubicBezTo>
                      <a:pt x="17768" y="6711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100" name="Google Shape;1035;p20"/>
              <p:cNvSpPr/>
              <p:nvPr/>
            </p:nvSpPr>
            <p:spPr>
              <a:xfrm>
                <a:off x="23130" y="84838"/>
                <a:ext cx="41384" cy="1060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55" h="21600" fill="norm" stroke="1" extrusionOk="0">
                    <a:moveTo>
                      <a:pt x="13255" y="0"/>
                    </a:moveTo>
                    <a:cubicBezTo>
                      <a:pt x="11486" y="0"/>
                      <a:pt x="9938" y="435"/>
                      <a:pt x="9422" y="1172"/>
                    </a:cubicBezTo>
                    <a:cubicBezTo>
                      <a:pt x="280" y="6430"/>
                      <a:pt x="-2226" y="13596"/>
                      <a:pt x="1976" y="19993"/>
                    </a:cubicBezTo>
                    <a:cubicBezTo>
                      <a:pt x="2640" y="20897"/>
                      <a:pt x="4999" y="21600"/>
                      <a:pt x="7210" y="21600"/>
                    </a:cubicBezTo>
                    <a:cubicBezTo>
                      <a:pt x="7652" y="21600"/>
                      <a:pt x="8169" y="21567"/>
                      <a:pt x="8537" y="21500"/>
                    </a:cubicBezTo>
                    <a:cubicBezTo>
                      <a:pt x="11044" y="21098"/>
                      <a:pt x="12739" y="19993"/>
                      <a:pt x="11855" y="18854"/>
                    </a:cubicBezTo>
                    <a:cubicBezTo>
                      <a:pt x="8537" y="13596"/>
                      <a:pt x="10233" y="7937"/>
                      <a:pt x="17678" y="3416"/>
                    </a:cubicBezTo>
                    <a:cubicBezTo>
                      <a:pt x="19374" y="2277"/>
                      <a:pt x="18489" y="1172"/>
                      <a:pt x="16057" y="402"/>
                    </a:cubicBezTo>
                    <a:cubicBezTo>
                      <a:pt x="15172" y="134"/>
                      <a:pt x="14140" y="0"/>
                      <a:pt x="13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grpSp>
          <p:nvGrpSpPr>
            <p:cNvPr id="1104" name="Google Shape;1036;p20"/>
            <p:cNvGrpSpPr/>
            <p:nvPr/>
          </p:nvGrpSpPr>
          <p:grpSpPr>
            <a:xfrm>
              <a:off x="2312410" y="1859776"/>
              <a:ext cx="136581" cy="261421"/>
              <a:chOff x="0" y="0"/>
              <a:chExt cx="136580" cy="261420"/>
            </a:xfrm>
          </p:grpSpPr>
          <p:sp>
            <p:nvSpPr>
              <p:cNvPr id="1102" name="Google Shape;1037;p20"/>
              <p:cNvSpPr/>
              <p:nvPr/>
            </p:nvSpPr>
            <p:spPr>
              <a:xfrm>
                <a:off x="-1" y="0"/>
                <a:ext cx="136582" cy="261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40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469"/>
                      <a:pt x="1151" y="17103"/>
                    </a:cubicBezTo>
                    <a:cubicBezTo>
                      <a:pt x="3178" y="20255"/>
                      <a:pt x="6155" y="21600"/>
                      <a:pt x="9027" y="21600"/>
                    </a:cubicBezTo>
                    <a:cubicBezTo>
                      <a:pt x="13250" y="21600"/>
                      <a:pt x="17240" y="18666"/>
                      <a:pt x="17536" y="14196"/>
                    </a:cubicBezTo>
                    <a:cubicBezTo>
                      <a:pt x="17768" y="6711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103" name="Google Shape;1038;p20"/>
              <p:cNvSpPr/>
              <p:nvPr/>
            </p:nvSpPr>
            <p:spPr>
              <a:xfrm>
                <a:off x="23130" y="84838"/>
                <a:ext cx="41384" cy="1060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55" h="21600" fill="norm" stroke="1" extrusionOk="0">
                    <a:moveTo>
                      <a:pt x="13255" y="0"/>
                    </a:moveTo>
                    <a:cubicBezTo>
                      <a:pt x="11486" y="0"/>
                      <a:pt x="9938" y="435"/>
                      <a:pt x="9422" y="1172"/>
                    </a:cubicBezTo>
                    <a:cubicBezTo>
                      <a:pt x="280" y="6430"/>
                      <a:pt x="-2226" y="13596"/>
                      <a:pt x="1976" y="19993"/>
                    </a:cubicBezTo>
                    <a:cubicBezTo>
                      <a:pt x="2640" y="20897"/>
                      <a:pt x="4999" y="21600"/>
                      <a:pt x="7210" y="21600"/>
                    </a:cubicBezTo>
                    <a:cubicBezTo>
                      <a:pt x="7652" y="21600"/>
                      <a:pt x="8169" y="21567"/>
                      <a:pt x="8537" y="21500"/>
                    </a:cubicBezTo>
                    <a:cubicBezTo>
                      <a:pt x="11044" y="21098"/>
                      <a:pt x="12739" y="19993"/>
                      <a:pt x="11855" y="18854"/>
                    </a:cubicBezTo>
                    <a:cubicBezTo>
                      <a:pt x="8537" y="13596"/>
                      <a:pt x="10233" y="7937"/>
                      <a:pt x="17678" y="3416"/>
                    </a:cubicBezTo>
                    <a:cubicBezTo>
                      <a:pt x="19374" y="2277"/>
                      <a:pt x="18489" y="1172"/>
                      <a:pt x="16057" y="402"/>
                    </a:cubicBezTo>
                    <a:cubicBezTo>
                      <a:pt x="15172" y="134"/>
                      <a:pt x="14140" y="0"/>
                      <a:pt x="13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grpSp>
          <p:nvGrpSpPr>
            <p:cNvPr id="1107" name="Google Shape;1039;p20"/>
            <p:cNvGrpSpPr/>
            <p:nvPr/>
          </p:nvGrpSpPr>
          <p:grpSpPr>
            <a:xfrm>
              <a:off x="943446" y="2121516"/>
              <a:ext cx="136560" cy="263230"/>
              <a:chOff x="0" y="0"/>
              <a:chExt cx="136559" cy="263228"/>
            </a:xfrm>
          </p:grpSpPr>
          <p:sp>
            <p:nvSpPr>
              <p:cNvPr id="1105" name="Google Shape;1040;p20"/>
              <p:cNvSpPr/>
              <p:nvPr/>
            </p:nvSpPr>
            <p:spPr>
              <a:xfrm>
                <a:off x="0" y="0"/>
                <a:ext cx="136560" cy="2632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34" h="21600" fill="norm" stroke="1" extrusionOk="0">
                    <a:moveTo>
                      <a:pt x="9113" y="0"/>
                    </a:moveTo>
                    <a:cubicBezTo>
                      <a:pt x="9113" y="0"/>
                      <a:pt x="-3805" y="9404"/>
                      <a:pt x="1120" y="17134"/>
                    </a:cubicBezTo>
                    <a:cubicBezTo>
                      <a:pt x="3207" y="20251"/>
                      <a:pt x="6150" y="21600"/>
                      <a:pt x="8967" y="21600"/>
                    </a:cubicBezTo>
                    <a:cubicBezTo>
                      <a:pt x="13162" y="21600"/>
                      <a:pt x="17044" y="18632"/>
                      <a:pt x="17315" y="14099"/>
                    </a:cubicBezTo>
                    <a:cubicBezTo>
                      <a:pt x="17795" y="6678"/>
                      <a:pt x="9113" y="0"/>
                      <a:pt x="91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106" name="Google Shape;1041;p20"/>
              <p:cNvSpPr/>
              <p:nvPr/>
            </p:nvSpPr>
            <p:spPr>
              <a:xfrm>
                <a:off x="28532" y="84508"/>
                <a:ext cx="32550" cy="1157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05" h="21600" fill="norm" stroke="1" extrusionOk="0">
                    <a:moveTo>
                      <a:pt x="12683" y="0"/>
                    </a:moveTo>
                    <a:cubicBezTo>
                      <a:pt x="10091" y="0"/>
                      <a:pt x="7787" y="614"/>
                      <a:pt x="6827" y="1473"/>
                    </a:cubicBezTo>
                    <a:cubicBezTo>
                      <a:pt x="-661" y="7670"/>
                      <a:pt x="-1813" y="13899"/>
                      <a:pt x="2507" y="20097"/>
                    </a:cubicBezTo>
                    <a:cubicBezTo>
                      <a:pt x="3371" y="21170"/>
                      <a:pt x="5483" y="21600"/>
                      <a:pt x="7883" y="21600"/>
                    </a:cubicBezTo>
                    <a:cubicBezTo>
                      <a:pt x="8555" y="21600"/>
                      <a:pt x="9323" y="21569"/>
                      <a:pt x="10091" y="21477"/>
                    </a:cubicBezTo>
                    <a:cubicBezTo>
                      <a:pt x="13355" y="21477"/>
                      <a:pt x="15467" y="20097"/>
                      <a:pt x="14411" y="19053"/>
                    </a:cubicBezTo>
                    <a:cubicBezTo>
                      <a:pt x="11147" y="13561"/>
                      <a:pt x="12299" y="8039"/>
                      <a:pt x="18731" y="2516"/>
                    </a:cubicBezTo>
                    <a:cubicBezTo>
                      <a:pt x="19787" y="1473"/>
                      <a:pt x="17675" y="430"/>
                      <a:pt x="14411" y="92"/>
                    </a:cubicBezTo>
                    <a:cubicBezTo>
                      <a:pt x="13835" y="31"/>
                      <a:pt x="13259" y="0"/>
                      <a:pt x="126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grpSp>
          <p:nvGrpSpPr>
            <p:cNvPr id="1110" name="Google Shape;1042;p20"/>
            <p:cNvGrpSpPr/>
            <p:nvPr/>
          </p:nvGrpSpPr>
          <p:grpSpPr>
            <a:xfrm>
              <a:off x="1765627" y="2284022"/>
              <a:ext cx="136560" cy="261914"/>
              <a:chOff x="0" y="0"/>
              <a:chExt cx="136559" cy="261913"/>
            </a:xfrm>
          </p:grpSpPr>
          <p:sp>
            <p:nvSpPr>
              <p:cNvPr id="1108" name="Google Shape;1043;p20"/>
              <p:cNvSpPr/>
              <p:nvPr/>
            </p:nvSpPr>
            <p:spPr>
              <a:xfrm>
                <a:off x="0" y="0"/>
                <a:ext cx="136560" cy="261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34" h="21600" fill="norm" stroke="1" extrusionOk="0">
                    <a:moveTo>
                      <a:pt x="9113" y="0"/>
                    </a:moveTo>
                    <a:cubicBezTo>
                      <a:pt x="9113" y="0"/>
                      <a:pt x="-3805" y="9451"/>
                      <a:pt x="1120" y="17220"/>
                    </a:cubicBezTo>
                    <a:cubicBezTo>
                      <a:pt x="3103" y="20271"/>
                      <a:pt x="6025" y="21600"/>
                      <a:pt x="8842" y="21600"/>
                    </a:cubicBezTo>
                    <a:cubicBezTo>
                      <a:pt x="13058" y="21600"/>
                      <a:pt x="17044" y="18644"/>
                      <a:pt x="17315" y="14169"/>
                    </a:cubicBezTo>
                    <a:cubicBezTo>
                      <a:pt x="17795" y="6698"/>
                      <a:pt x="9113" y="0"/>
                      <a:pt x="91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109" name="Google Shape;1044;p20"/>
              <p:cNvSpPr/>
              <p:nvPr/>
            </p:nvSpPr>
            <p:spPr>
              <a:xfrm>
                <a:off x="29209" y="83687"/>
                <a:ext cx="33377" cy="11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9" h="21600" fill="norm" stroke="1" extrusionOk="0">
                    <a:moveTo>
                      <a:pt x="12855" y="0"/>
                    </a:moveTo>
                    <a:cubicBezTo>
                      <a:pt x="9904" y="0"/>
                      <a:pt x="6954" y="481"/>
                      <a:pt x="5900" y="1592"/>
                    </a:cubicBezTo>
                    <a:cubicBezTo>
                      <a:pt x="2423" y="5317"/>
                      <a:pt x="0" y="9373"/>
                      <a:pt x="0" y="13068"/>
                    </a:cubicBezTo>
                    <a:cubicBezTo>
                      <a:pt x="0" y="16102"/>
                      <a:pt x="0" y="20849"/>
                      <a:pt x="11906" y="21510"/>
                    </a:cubicBezTo>
                    <a:cubicBezTo>
                      <a:pt x="12539" y="21570"/>
                      <a:pt x="13171" y="21600"/>
                      <a:pt x="13803" y="21600"/>
                    </a:cubicBezTo>
                    <a:cubicBezTo>
                      <a:pt x="16964" y="21600"/>
                      <a:pt x="20336" y="20999"/>
                      <a:pt x="21389" y="20158"/>
                    </a:cubicBezTo>
                    <a:cubicBezTo>
                      <a:pt x="21389" y="18806"/>
                      <a:pt x="17807" y="17815"/>
                      <a:pt x="14224" y="17815"/>
                    </a:cubicBezTo>
                    <a:lnTo>
                      <a:pt x="14224" y="17454"/>
                    </a:lnTo>
                    <a:cubicBezTo>
                      <a:pt x="14224" y="17124"/>
                      <a:pt x="14224" y="16793"/>
                      <a:pt x="14224" y="16463"/>
                    </a:cubicBezTo>
                    <a:cubicBezTo>
                      <a:pt x="13065" y="15111"/>
                      <a:pt x="13065" y="13399"/>
                      <a:pt x="14224" y="11716"/>
                    </a:cubicBezTo>
                    <a:cubicBezTo>
                      <a:pt x="14224" y="8682"/>
                      <a:pt x="16648" y="5648"/>
                      <a:pt x="20125" y="2614"/>
                    </a:cubicBezTo>
                    <a:cubicBezTo>
                      <a:pt x="21600" y="1021"/>
                      <a:pt x="17175" y="0"/>
                      <a:pt x="128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grpSp>
        <p:nvGrpSpPr>
          <p:cNvPr id="1136" name="Google Shape;1045;p20"/>
          <p:cNvGrpSpPr/>
          <p:nvPr/>
        </p:nvGrpSpPr>
        <p:grpSpPr>
          <a:xfrm>
            <a:off x="6753593" y="4065477"/>
            <a:ext cx="4401376" cy="3375354"/>
            <a:chOff x="0" y="0"/>
            <a:chExt cx="4401375" cy="3375352"/>
          </a:xfrm>
        </p:grpSpPr>
        <p:sp>
          <p:nvSpPr>
            <p:cNvPr id="1112" name="Google Shape;1046;p20"/>
            <p:cNvSpPr/>
            <p:nvPr/>
          </p:nvSpPr>
          <p:spPr>
            <a:xfrm rot="20444989">
              <a:off x="256886" y="578862"/>
              <a:ext cx="3887603" cy="2217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1" h="21600" fill="norm" stroke="1" extrusionOk="0">
                  <a:moveTo>
                    <a:pt x="11006" y="0"/>
                  </a:moveTo>
                  <a:cubicBezTo>
                    <a:pt x="8457" y="0"/>
                    <a:pt x="4495" y="725"/>
                    <a:pt x="1921" y="7747"/>
                  </a:cubicBezTo>
                  <a:cubicBezTo>
                    <a:pt x="-653" y="14768"/>
                    <a:pt x="104" y="20735"/>
                    <a:pt x="104" y="20735"/>
                  </a:cubicBezTo>
                  <a:lnTo>
                    <a:pt x="1324" y="20278"/>
                  </a:lnTo>
                  <a:cubicBezTo>
                    <a:pt x="1324" y="20278"/>
                    <a:pt x="2098" y="14720"/>
                    <a:pt x="2711" y="11840"/>
                  </a:cubicBezTo>
                  <a:cubicBezTo>
                    <a:pt x="3326" y="8942"/>
                    <a:pt x="6817" y="5227"/>
                    <a:pt x="9247" y="4425"/>
                  </a:cubicBezTo>
                  <a:cubicBezTo>
                    <a:pt x="9575" y="4314"/>
                    <a:pt x="9900" y="4263"/>
                    <a:pt x="10221" y="4263"/>
                  </a:cubicBezTo>
                  <a:cubicBezTo>
                    <a:pt x="12284" y="4263"/>
                    <a:pt x="14205" y="6373"/>
                    <a:pt x="15800" y="8471"/>
                  </a:cubicBezTo>
                  <a:cubicBezTo>
                    <a:pt x="17650" y="10910"/>
                    <a:pt x="18625" y="18200"/>
                    <a:pt x="18625" y="18200"/>
                  </a:cubicBezTo>
                  <a:lnTo>
                    <a:pt x="19955" y="21600"/>
                  </a:lnTo>
                  <a:cubicBezTo>
                    <a:pt x="19955" y="21600"/>
                    <a:pt x="20947" y="18168"/>
                    <a:pt x="19172" y="10234"/>
                  </a:cubicBezTo>
                  <a:cubicBezTo>
                    <a:pt x="17398" y="2299"/>
                    <a:pt x="13554" y="0"/>
                    <a:pt x="11006" y="0"/>
                  </a:cubicBezTo>
                  <a:close/>
                </a:path>
              </a:pathLst>
            </a:custGeom>
            <a:solidFill>
              <a:srgbClr val="EE8EB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13" name="Google Shape;1047;p20"/>
            <p:cNvSpPr/>
            <p:nvPr/>
          </p:nvSpPr>
          <p:spPr>
            <a:xfrm rot="20444989">
              <a:off x="434045" y="874600"/>
              <a:ext cx="3539847" cy="171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600" fill="norm" stroke="1" extrusionOk="0">
                  <a:moveTo>
                    <a:pt x="10717" y="0"/>
                  </a:moveTo>
                  <a:cubicBezTo>
                    <a:pt x="8498" y="0"/>
                    <a:pt x="6200" y="1583"/>
                    <a:pt x="4078" y="5145"/>
                  </a:cubicBezTo>
                  <a:cubicBezTo>
                    <a:pt x="-185" y="12304"/>
                    <a:pt x="1" y="21600"/>
                    <a:pt x="1" y="21600"/>
                  </a:cubicBezTo>
                  <a:lnTo>
                    <a:pt x="1487" y="21336"/>
                  </a:lnTo>
                  <a:cubicBezTo>
                    <a:pt x="1487" y="21336"/>
                    <a:pt x="2650" y="16169"/>
                    <a:pt x="3228" y="13790"/>
                  </a:cubicBezTo>
                  <a:cubicBezTo>
                    <a:pt x="3814" y="11411"/>
                    <a:pt x="7149" y="6690"/>
                    <a:pt x="9613" y="6019"/>
                  </a:cubicBezTo>
                  <a:cubicBezTo>
                    <a:pt x="9883" y="5949"/>
                    <a:pt x="10134" y="5914"/>
                    <a:pt x="10371" y="5914"/>
                  </a:cubicBezTo>
                  <a:cubicBezTo>
                    <a:pt x="12285" y="5914"/>
                    <a:pt x="13265" y="8116"/>
                    <a:pt x="15831" y="10271"/>
                  </a:cubicBezTo>
                  <a:cubicBezTo>
                    <a:pt x="18716" y="12692"/>
                    <a:pt x="19586" y="19342"/>
                    <a:pt x="19586" y="19342"/>
                  </a:cubicBezTo>
                  <a:lnTo>
                    <a:pt x="21415" y="20665"/>
                  </a:lnTo>
                  <a:cubicBezTo>
                    <a:pt x="21415" y="20665"/>
                    <a:pt x="20564" y="10046"/>
                    <a:pt x="16937" y="4433"/>
                  </a:cubicBezTo>
                  <a:cubicBezTo>
                    <a:pt x="15119" y="1614"/>
                    <a:pt x="12959" y="0"/>
                    <a:pt x="10717" y="0"/>
                  </a:cubicBezTo>
                  <a:close/>
                </a:path>
              </a:pathLst>
            </a:custGeom>
            <a:solidFill>
              <a:srgbClr val="D0AAD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14" name="Google Shape;1048;p20"/>
            <p:cNvSpPr/>
            <p:nvPr/>
          </p:nvSpPr>
          <p:spPr>
            <a:xfrm rot="20444989">
              <a:off x="709016" y="1153467"/>
              <a:ext cx="3049984" cy="1305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39" y="0"/>
                  </a:moveTo>
                  <a:cubicBezTo>
                    <a:pt x="9557" y="0"/>
                    <a:pt x="8187" y="628"/>
                    <a:pt x="6753" y="2081"/>
                  </a:cubicBezTo>
                  <a:cubicBezTo>
                    <a:pt x="469" y="8445"/>
                    <a:pt x="0" y="21334"/>
                    <a:pt x="0" y="21334"/>
                  </a:cubicBezTo>
                  <a:lnTo>
                    <a:pt x="2232" y="21441"/>
                  </a:lnTo>
                  <a:lnTo>
                    <a:pt x="3434" y="17107"/>
                  </a:lnTo>
                  <a:lnTo>
                    <a:pt x="6444" y="8847"/>
                  </a:lnTo>
                  <a:lnTo>
                    <a:pt x="10874" y="5958"/>
                  </a:lnTo>
                  <a:lnTo>
                    <a:pt x="14537" y="9354"/>
                  </a:lnTo>
                  <a:lnTo>
                    <a:pt x="18681" y="19942"/>
                  </a:lnTo>
                  <a:lnTo>
                    <a:pt x="21600" y="21600"/>
                  </a:lnTo>
                  <a:cubicBezTo>
                    <a:pt x="21600" y="21600"/>
                    <a:pt x="21279" y="20344"/>
                    <a:pt x="19894" y="13713"/>
                  </a:cubicBezTo>
                  <a:cubicBezTo>
                    <a:pt x="18532" y="7206"/>
                    <a:pt x="15191" y="0"/>
                    <a:pt x="1083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15" name="Google Shape;1049;p20"/>
            <p:cNvSpPr/>
            <p:nvPr/>
          </p:nvSpPr>
          <p:spPr>
            <a:xfrm rot="20444989">
              <a:off x="1044688" y="1419084"/>
              <a:ext cx="2440706" cy="1045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218" y="0"/>
                  </a:moveTo>
                  <a:cubicBezTo>
                    <a:pt x="10776" y="0"/>
                    <a:pt x="10318" y="62"/>
                    <a:pt x="9841" y="196"/>
                  </a:cubicBezTo>
                  <a:cubicBezTo>
                    <a:pt x="701" y="2700"/>
                    <a:pt x="0" y="21600"/>
                    <a:pt x="0" y="21600"/>
                  </a:cubicBezTo>
                  <a:lnTo>
                    <a:pt x="2676" y="21166"/>
                  </a:lnTo>
                  <a:lnTo>
                    <a:pt x="5923" y="10580"/>
                  </a:lnTo>
                  <a:lnTo>
                    <a:pt x="12859" y="6508"/>
                  </a:lnTo>
                  <a:lnTo>
                    <a:pt x="19082" y="21235"/>
                  </a:lnTo>
                  <a:lnTo>
                    <a:pt x="21600" y="20700"/>
                  </a:lnTo>
                  <a:cubicBezTo>
                    <a:pt x="21600" y="20700"/>
                    <a:pt x="19235" y="0"/>
                    <a:pt x="11218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16" name="Google Shape;1050;p20"/>
            <p:cNvSpPr/>
            <p:nvPr/>
          </p:nvSpPr>
          <p:spPr>
            <a:xfrm rot="20444989">
              <a:off x="1329627" y="1640351"/>
              <a:ext cx="2018450" cy="990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600" fill="norm" stroke="1" extrusionOk="0">
                  <a:moveTo>
                    <a:pt x="11084" y="0"/>
                  </a:moveTo>
                  <a:cubicBezTo>
                    <a:pt x="10949" y="0"/>
                    <a:pt x="10813" y="6"/>
                    <a:pt x="10676" y="22"/>
                  </a:cubicBezTo>
                  <a:cubicBezTo>
                    <a:pt x="3556" y="797"/>
                    <a:pt x="852" y="9753"/>
                    <a:pt x="117" y="17225"/>
                  </a:cubicBezTo>
                  <a:cubicBezTo>
                    <a:pt x="-226" y="20675"/>
                    <a:pt x="235" y="21600"/>
                    <a:pt x="829" y="21600"/>
                  </a:cubicBezTo>
                  <a:cubicBezTo>
                    <a:pt x="1514" y="21600"/>
                    <a:pt x="2376" y="20364"/>
                    <a:pt x="2376" y="20364"/>
                  </a:cubicBezTo>
                  <a:cubicBezTo>
                    <a:pt x="2426" y="20082"/>
                    <a:pt x="3344" y="6049"/>
                    <a:pt x="10002" y="6049"/>
                  </a:cubicBezTo>
                  <a:cubicBezTo>
                    <a:pt x="10027" y="6049"/>
                    <a:pt x="10052" y="6049"/>
                    <a:pt x="10078" y="6049"/>
                  </a:cubicBezTo>
                  <a:cubicBezTo>
                    <a:pt x="16787" y="6156"/>
                    <a:pt x="18600" y="19869"/>
                    <a:pt x="18600" y="19869"/>
                  </a:cubicBezTo>
                  <a:lnTo>
                    <a:pt x="21374" y="18179"/>
                  </a:lnTo>
                  <a:cubicBezTo>
                    <a:pt x="21374" y="18179"/>
                    <a:pt x="17949" y="0"/>
                    <a:pt x="1108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17" name="Google Shape;1051;p20"/>
            <p:cNvSpPr/>
            <p:nvPr/>
          </p:nvSpPr>
          <p:spPr>
            <a:xfrm rot="20444989">
              <a:off x="536048" y="2395732"/>
              <a:ext cx="158353" cy="551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0" h="21600" fill="norm" stroke="1" extrusionOk="0">
                  <a:moveTo>
                    <a:pt x="19636" y="0"/>
                  </a:moveTo>
                  <a:cubicBezTo>
                    <a:pt x="19103" y="0"/>
                    <a:pt x="18569" y="79"/>
                    <a:pt x="18322" y="276"/>
                  </a:cubicBezTo>
                  <a:cubicBezTo>
                    <a:pt x="14245" y="3692"/>
                    <a:pt x="10398" y="7176"/>
                    <a:pt x="7179" y="10654"/>
                  </a:cubicBezTo>
                  <a:cubicBezTo>
                    <a:pt x="5464" y="12426"/>
                    <a:pt x="3960" y="14137"/>
                    <a:pt x="2474" y="15843"/>
                  </a:cubicBezTo>
                  <a:cubicBezTo>
                    <a:pt x="531" y="17615"/>
                    <a:pt x="-326" y="19450"/>
                    <a:pt x="112" y="21223"/>
                  </a:cubicBezTo>
                  <a:cubicBezTo>
                    <a:pt x="226" y="21476"/>
                    <a:pt x="912" y="21600"/>
                    <a:pt x="1560" y="21600"/>
                  </a:cubicBezTo>
                  <a:cubicBezTo>
                    <a:pt x="2207" y="21600"/>
                    <a:pt x="2779" y="21476"/>
                    <a:pt x="2684" y="21223"/>
                  </a:cubicBezTo>
                  <a:cubicBezTo>
                    <a:pt x="2474" y="19450"/>
                    <a:pt x="3331" y="17615"/>
                    <a:pt x="5255" y="15905"/>
                  </a:cubicBezTo>
                  <a:cubicBezTo>
                    <a:pt x="6741" y="14137"/>
                    <a:pt x="8245" y="12426"/>
                    <a:pt x="9960" y="10716"/>
                  </a:cubicBezTo>
                  <a:cubicBezTo>
                    <a:pt x="13179" y="7238"/>
                    <a:pt x="16817" y="3821"/>
                    <a:pt x="20874" y="467"/>
                  </a:cubicBezTo>
                  <a:cubicBezTo>
                    <a:pt x="21274" y="197"/>
                    <a:pt x="20474" y="0"/>
                    <a:pt x="1963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18" name="Google Shape;1052;p20"/>
            <p:cNvSpPr/>
            <p:nvPr/>
          </p:nvSpPr>
          <p:spPr>
            <a:xfrm rot="20444989">
              <a:off x="556446" y="1896895"/>
              <a:ext cx="170189" cy="236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2" h="21600" fill="norm" stroke="1" extrusionOk="0">
                  <a:moveTo>
                    <a:pt x="19482" y="0"/>
                  </a:moveTo>
                  <a:cubicBezTo>
                    <a:pt x="19219" y="0"/>
                    <a:pt x="18938" y="79"/>
                    <a:pt x="18710" y="289"/>
                  </a:cubicBezTo>
                  <a:cubicBezTo>
                    <a:pt x="11604" y="6354"/>
                    <a:pt x="5305" y="13155"/>
                    <a:pt x="163" y="20258"/>
                  </a:cubicBezTo>
                  <a:cubicBezTo>
                    <a:pt x="-363" y="20955"/>
                    <a:pt x="479" y="21600"/>
                    <a:pt x="1321" y="21600"/>
                  </a:cubicBezTo>
                  <a:cubicBezTo>
                    <a:pt x="1708" y="21600"/>
                    <a:pt x="2094" y="21468"/>
                    <a:pt x="2339" y="21140"/>
                  </a:cubicBezTo>
                  <a:cubicBezTo>
                    <a:pt x="7463" y="14194"/>
                    <a:pt x="13394" y="7538"/>
                    <a:pt x="20482" y="1618"/>
                  </a:cubicBezTo>
                  <a:cubicBezTo>
                    <a:pt x="21237" y="934"/>
                    <a:pt x="20377" y="0"/>
                    <a:pt x="1948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19" name="Google Shape;1053;p20"/>
            <p:cNvSpPr/>
            <p:nvPr/>
          </p:nvSpPr>
          <p:spPr>
            <a:xfrm rot="20444989">
              <a:off x="705440" y="1590454"/>
              <a:ext cx="118874" cy="110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7" h="21600" fill="norm" stroke="1" extrusionOk="0">
                  <a:moveTo>
                    <a:pt x="18390" y="0"/>
                  </a:moveTo>
                  <a:cubicBezTo>
                    <a:pt x="17999" y="0"/>
                    <a:pt x="17583" y="141"/>
                    <a:pt x="17216" y="508"/>
                  </a:cubicBezTo>
                  <a:lnTo>
                    <a:pt x="435" y="18273"/>
                  </a:lnTo>
                  <a:cubicBezTo>
                    <a:pt x="-641" y="19739"/>
                    <a:pt x="460" y="21600"/>
                    <a:pt x="1781" y="21600"/>
                  </a:cubicBezTo>
                  <a:cubicBezTo>
                    <a:pt x="2148" y="21600"/>
                    <a:pt x="2539" y="21459"/>
                    <a:pt x="2906" y="21121"/>
                  </a:cubicBezTo>
                  <a:lnTo>
                    <a:pt x="19687" y="3045"/>
                  </a:lnTo>
                  <a:cubicBezTo>
                    <a:pt x="20959" y="1805"/>
                    <a:pt x="19760" y="0"/>
                    <a:pt x="1839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0" name="Google Shape;1054;p20"/>
            <p:cNvSpPr/>
            <p:nvPr/>
          </p:nvSpPr>
          <p:spPr>
            <a:xfrm rot="20444989">
              <a:off x="841826" y="1168641"/>
              <a:ext cx="347044" cy="225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8" h="21600" fill="norm" stroke="1" extrusionOk="0">
                  <a:moveTo>
                    <a:pt x="20579" y="0"/>
                  </a:moveTo>
                  <a:cubicBezTo>
                    <a:pt x="20482" y="0"/>
                    <a:pt x="20386" y="41"/>
                    <a:pt x="20280" y="138"/>
                  </a:cubicBezTo>
                  <a:cubicBezTo>
                    <a:pt x="16429" y="3084"/>
                    <a:pt x="12788" y="6333"/>
                    <a:pt x="9138" y="9582"/>
                  </a:cubicBezTo>
                  <a:cubicBezTo>
                    <a:pt x="7357" y="11275"/>
                    <a:pt x="5585" y="12982"/>
                    <a:pt x="3804" y="14689"/>
                  </a:cubicBezTo>
                  <a:cubicBezTo>
                    <a:pt x="2330" y="16080"/>
                    <a:pt x="944" y="17938"/>
                    <a:pt x="58" y="20251"/>
                  </a:cubicBezTo>
                  <a:cubicBezTo>
                    <a:pt x="-144" y="21008"/>
                    <a:pt x="216" y="21600"/>
                    <a:pt x="611" y="21600"/>
                  </a:cubicBezTo>
                  <a:cubicBezTo>
                    <a:pt x="795" y="21600"/>
                    <a:pt x="988" y="21476"/>
                    <a:pt x="1146" y="21187"/>
                  </a:cubicBezTo>
                  <a:cubicBezTo>
                    <a:pt x="2128" y="18860"/>
                    <a:pt x="3409" y="17002"/>
                    <a:pt x="5094" y="15763"/>
                  </a:cubicBezTo>
                  <a:cubicBezTo>
                    <a:pt x="6769" y="14070"/>
                    <a:pt x="8445" y="12514"/>
                    <a:pt x="10217" y="10821"/>
                  </a:cubicBezTo>
                  <a:cubicBezTo>
                    <a:pt x="13674" y="7723"/>
                    <a:pt x="17324" y="4626"/>
                    <a:pt x="20868" y="1845"/>
                  </a:cubicBezTo>
                  <a:cubicBezTo>
                    <a:pt x="21456" y="1308"/>
                    <a:pt x="21123" y="0"/>
                    <a:pt x="205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1" name="Google Shape;1055;p20"/>
            <p:cNvSpPr/>
            <p:nvPr/>
          </p:nvSpPr>
          <p:spPr>
            <a:xfrm rot="20444989">
              <a:off x="1304117" y="919664"/>
              <a:ext cx="191350" cy="59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3" h="21600" fill="norm" stroke="1" extrusionOk="0">
                  <a:moveTo>
                    <a:pt x="19848" y="0"/>
                  </a:moveTo>
                  <a:cubicBezTo>
                    <a:pt x="13184" y="578"/>
                    <a:pt x="6520" y="5308"/>
                    <a:pt x="542" y="14768"/>
                  </a:cubicBezTo>
                  <a:cubicBezTo>
                    <a:pt x="-519" y="16818"/>
                    <a:pt x="136" y="21600"/>
                    <a:pt x="1151" y="21600"/>
                  </a:cubicBezTo>
                  <a:cubicBezTo>
                    <a:pt x="1291" y="21600"/>
                    <a:pt x="1447" y="21495"/>
                    <a:pt x="1604" y="21285"/>
                  </a:cubicBezTo>
                  <a:cubicBezTo>
                    <a:pt x="7394" y="12403"/>
                    <a:pt x="13527" y="7673"/>
                    <a:pt x="19848" y="7673"/>
                  </a:cubicBezTo>
                  <a:cubicBezTo>
                    <a:pt x="21081" y="7095"/>
                    <a:pt x="21081" y="578"/>
                    <a:pt x="1984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2" name="Google Shape;1056;p20"/>
            <p:cNvSpPr/>
            <p:nvPr/>
          </p:nvSpPr>
          <p:spPr>
            <a:xfrm rot="20444989">
              <a:off x="1682066" y="685429"/>
              <a:ext cx="418626" cy="34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0" h="21600" fill="norm" stroke="1" extrusionOk="0">
                  <a:moveTo>
                    <a:pt x="12677" y="0"/>
                  </a:moveTo>
                  <a:cubicBezTo>
                    <a:pt x="8601" y="0"/>
                    <a:pt x="4547" y="3176"/>
                    <a:pt x="492" y="9348"/>
                  </a:cubicBezTo>
                  <a:cubicBezTo>
                    <a:pt x="-136" y="10255"/>
                    <a:pt x="-165" y="21600"/>
                    <a:pt x="419" y="21600"/>
                  </a:cubicBezTo>
                  <a:cubicBezTo>
                    <a:pt x="441" y="21600"/>
                    <a:pt x="463" y="21600"/>
                    <a:pt x="492" y="21600"/>
                  </a:cubicBezTo>
                  <a:cubicBezTo>
                    <a:pt x="4357" y="15701"/>
                    <a:pt x="8221" y="12887"/>
                    <a:pt x="12100" y="12887"/>
                  </a:cubicBezTo>
                  <a:cubicBezTo>
                    <a:pt x="14985" y="12887"/>
                    <a:pt x="17870" y="14430"/>
                    <a:pt x="20778" y="17516"/>
                  </a:cubicBezTo>
                  <a:cubicBezTo>
                    <a:pt x="21435" y="17516"/>
                    <a:pt x="21435" y="5264"/>
                    <a:pt x="20778" y="4175"/>
                  </a:cubicBezTo>
                  <a:cubicBezTo>
                    <a:pt x="18068" y="1361"/>
                    <a:pt x="15365" y="0"/>
                    <a:pt x="1267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3" name="Google Shape;1057;p20"/>
            <p:cNvSpPr/>
            <p:nvPr/>
          </p:nvSpPr>
          <p:spPr>
            <a:xfrm rot="20444989">
              <a:off x="2339944" y="539811"/>
              <a:ext cx="148810" cy="60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9" h="21600" fill="norm" stroke="1" extrusionOk="0">
                  <a:moveTo>
                    <a:pt x="1340" y="0"/>
                  </a:moveTo>
                  <a:cubicBezTo>
                    <a:pt x="-447" y="0"/>
                    <a:pt x="-447" y="7544"/>
                    <a:pt x="1340" y="7544"/>
                  </a:cubicBezTo>
                  <a:cubicBezTo>
                    <a:pt x="7355" y="8681"/>
                    <a:pt x="13172" y="13332"/>
                    <a:pt x="18294" y="20877"/>
                  </a:cubicBezTo>
                  <a:cubicBezTo>
                    <a:pt x="18592" y="21393"/>
                    <a:pt x="18890" y="21600"/>
                    <a:pt x="19148" y="21600"/>
                  </a:cubicBezTo>
                  <a:cubicBezTo>
                    <a:pt x="20458" y="21600"/>
                    <a:pt x="21153" y="16433"/>
                    <a:pt x="19863" y="14521"/>
                  </a:cubicBezTo>
                  <a:cubicBezTo>
                    <a:pt x="14065" y="6356"/>
                    <a:pt x="7812" y="1705"/>
                    <a:pt x="134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4" name="Google Shape;1058;p20"/>
            <p:cNvSpPr/>
            <p:nvPr/>
          </p:nvSpPr>
          <p:spPr>
            <a:xfrm rot="20444989">
              <a:off x="2647262" y="534246"/>
              <a:ext cx="72747" cy="49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88" y="15482"/>
                  </a:moveTo>
                  <a:cubicBezTo>
                    <a:pt x="21130" y="15732"/>
                    <a:pt x="21173" y="15982"/>
                    <a:pt x="21173" y="16169"/>
                  </a:cubicBezTo>
                  <a:cubicBezTo>
                    <a:pt x="21344" y="16668"/>
                    <a:pt x="21472" y="17105"/>
                    <a:pt x="21600" y="17605"/>
                  </a:cubicBezTo>
                  <a:lnTo>
                    <a:pt x="21088" y="15482"/>
                  </a:lnTo>
                  <a:close/>
                  <a:moveTo>
                    <a:pt x="3970" y="0"/>
                  </a:moveTo>
                  <a:cubicBezTo>
                    <a:pt x="3628" y="0"/>
                    <a:pt x="3244" y="62"/>
                    <a:pt x="2860" y="62"/>
                  </a:cubicBezTo>
                  <a:cubicBezTo>
                    <a:pt x="1409" y="62"/>
                    <a:pt x="0" y="1498"/>
                    <a:pt x="0" y="4308"/>
                  </a:cubicBezTo>
                  <a:cubicBezTo>
                    <a:pt x="0" y="6368"/>
                    <a:pt x="1409" y="8490"/>
                    <a:pt x="2860" y="8490"/>
                  </a:cubicBezTo>
                  <a:lnTo>
                    <a:pt x="8623" y="8490"/>
                  </a:lnTo>
                  <a:cubicBezTo>
                    <a:pt x="9605" y="9177"/>
                    <a:pt x="10074" y="9177"/>
                    <a:pt x="10544" y="9926"/>
                  </a:cubicBezTo>
                  <a:lnTo>
                    <a:pt x="11483" y="11299"/>
                  </a:lnTo>
                  <a:lnTo>
                    <a:pt x="11995" y="11299"/>
                  </a:lnTo>
                  <a:cubicBezTo>
                    <a:pt x="12465" y="11986"/>
                    <a:pt x="12934" y="13422"/>
                    <a:pt x="13916" y="14109"/>
                  </a:cubicBezTo>
                  <a:lnTo>
                    <a:pt x="13916" y="14795"/>
                  </a:lnTo>
                  <a:lnTo>
                    <a:pt x="14855" y="16231"/>
                  </a:lnTo>
                  <a:lnTo>
                    <a:pt x="15325" y="17605"/>
                  </a:lnTo>
                  <a:lnTo>
                    <a:pt x="15325" y="18291"/>
                  </a:lnTo>
                  <a:cubicBezTo>
                    <a:pt x="15709" y="20539"/>
                    <a:pt x="16862" y="21600"/>
                    <a:pt x="18057" y="21600"/>
                  </a:cubicBezTo>
                  <a:cubicBezTo>
                    <a:pt x="19722" y="21600"/>
                    <a:pt x="21472" y="19540"/>
                    <a:pt x="21173" y="16169"/>
                  </a:cubicBezTo>
                  <a:cubicBezTo>
                    <a:pt x="18185" y="6305"/>
                    <a:pt x="11355" y="0"/>
                    <a:pt x="397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5" name="Google Shape;1059;p20"/>
            <p:cNvSpPr/>
            <p:nvPr/>
          </p:nvSpPr>
          <p:spPr>
            <a:xfrm rot="20444989">
              <a:off x="2939525" y="553310"/>
              <a:ext cx="335702" cy="275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9" h="21600" fill="norm" stroke="1" extrusionOk="0">
                  <a:moveTo>
                    <a:pt x="538" y="0"/>
                  </a:moveTo>
                  <a:cubicBezTo>
                    <a:pt x="-85" y="0"/>
                    <a:pt x="-247" y="1251"/>
                    <a:pt x="484" y="1701"/>
                  </a:cubicBezTo>
                  <a:cubicBezTo>
                    <a:pt x="8492" y="5375"/>
                    <a:pt x="13759" y="14501"/>
                    <a:pt x="19946" y="21465"/>
                  </a:cubicBezTo>
                  <a:cubicBezTo>
                    <a:pt x="20063" y="21555"/>
                    <a:pt x="20190" y="21600"/>
                    <a:pt x="20307" y="21600"/>
                  </a:cubicBezTo>
                  <a:cubicBezTo>
                    <a:pt x="20848" y="21600"/>
                    <a:pt x="21353" y="20811"/>
                    <a:pt x="20857" y="20192"/>
                  </a:cubicBezTo>
                  <a:cubicBezTo>
                    <a:pt x="14571" y="13104"/>
                    <a:pt x="9096" y="3977"/>
                    <a:pt x="781" y="56"/>
                  </a:cubicBezTo>
                  <a:cubicBezTo>
                    <a:pt x="691" y="11"/>
                    <a:pt x="610" y="0"/>
                    <a:pt x="53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6" name="Google Shape;1060;p20"/>
            <p:cNvSpPr/>
            <p:nvPr/>
          </p:nvSpPr>
          <p:spPr>
            <a:xfrm rot="20444989">
              <a:off x="3469316" y="822286"/>
              <a:ext cx="78074" cy="104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4" h="21600" fill="norm" stroke="1" extrusionOk="0">
                  <a:moveTo>
                    <a:pt x="2565" y="0"/>
                  </a:moveTo>
                  <a:cubicBezTo>
                    <a:pt x="809" y="0"/>
                    <a:pt x="-910" y="1598"/>
                    <a:pt x="547" y="3196"/>
                  </a:cubicBezTo>
                  <a:lnTo>
                    <a:pt x="15645" y="20476"/>
                  </a:lnTo>
                  <a:cubicBezTo>
                    <a:pt x="15981" y="21245"/>
                    <a:pt x="16990" y="21600"/>
                    <a:pt x="18037" y="21600"/>
                  </a:cubicBezTo>
                  <a:cubicBezTo>
                    <a:pt x="18373" y="21600"/>
                    <a:pt x="18709" y="21570"/>
                    <a:pt x="19008" y="21482"/>
                  </a:cubicBezTo>
                  <a:cubicBezTo>
                    <a:pt x="20279" y="20831"/>
                    <a:pt x="20690" y="19499"/>
                    <a:pt x="19868" y="18493"/>
                  </a:cubicBezTo>
                  <a:lnTo>
                    <a:pt x="4733" y="1184"/>
                  </a:lnTo>
                  <a:cubicBezTo>
                    <a:pt x="4210" y="355"/>
                    <a:pt x="3388" y="0"/>
                    <a:pt x="256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7" name="Google Shape;1061;p20"/>
            <p:cNvSpPr/>
            <p:nvPr/>
          </p:nvSpPr>
          <p:spPr>
            <a:xfrm rot="20444989">
              <a:off x="3692606" y="966021"/>
              <a:ext cx="137934" cy="287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8" h="21600" fill="norm" stroke="1" extrusionOk="0">
                  <a:moveTo>
                    <a:pt x="1635" y="0"/>
                  </a:moveTo>
                  <a:cubicBezTo>
                    <a:pt x="593" y="0"/>
                    <a:pt x="-449" y="529"/>
                    <a:pt x="202" y="1111"/>
                  </a:cubicBezTo>
                  <a:cubicBezTo>
                    <a:pt x="7279" y="7542"/>
                    <a:pt x="13141" y="14209"/>
                    <a:pt x="17786" y="21125"/>
                  </a:cubicBezTo>
                  <a:cubicBezTo>
                    <a:pt x="18068" y="21449"/>
                    <a:pt x="18676" y="21600"/>
                    <a:pt x="19284" y="21600"/>
                  </a:cubicBezTo>
                  <a:cubicBezTo>
                    <a:pt x="20239" y="21600"/>
                    <a:pt x="21151" y="21233"/>
                    <a:pt x="20717" y="20640"/>
                  </a:cubicBezTo>
                  <a:cubicBezTo>
                    <a:pt x="15832" y="13605"/>
                    <a:pt x="9971" y="6927"/>
                    <a:pt x="2894" y="378"/>
                  </a:cubicBezTo>
                  <a:cubicBezTo>
                    <a:pt x="2590" y="119"/>
                    <a:pt x="2113" y="0"/>
                    <a:pt x="163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8" name="Google Shape;1062;p20"/>
            <p:cNvSpPr/>
            <p:nvPr/>
          </p:nvSpPr>
          <p:spPr>
            <a:xfrm rot="20444989">
              <a:off x="4004655" y="1391768"/>
              <a:ext cx="45306" cy="103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0" h="21600" fill="norm" stroke="1" extrusionOk="0">
                  <a:moveTo>
                    <a:pt x="4846" y="0"/>
                  </a:moveTo>
                  <a:cubicBezTo>
                    <a:pt x="3918" y="0"/>
                    <a:pt x="3057" y="120"/>
                    <a:pt x="2262" y="360"/>
                  </a:cubicBezTo>
                  <a:cubicBezTo>
                    <a:pt x="9" y="1050"/>
                    <a:pt x="-720" y="2400"/>
                    <a:pt x="804" y="3390"/>
                  </a:cubicBezTo>
                  <a:cubicBezTo>
                    <a:pt x="5972" y="8460"/>
                    <a:pt x="9682" y="13860"/>
                    <a:pt x="11206" y="19590"/>
                  </a:cubicBezTo>
                  <a:cubicBezTo>
                    <a:pt x="11206" y="20610"/>
                    <a:pt x="13459" y="21600"/>
                    <a:pt x="15646" y="21600"/>
                  </a:cubicBezTo>
                  <a:cubicBezTo>
                    <a:pt x="18627" y="21600"/>
                    <a:pt x="20880" y="20610"/>
                    <a:pt x="20880" y="19590"/>
                  </a:cubicBezTo>
                  <a:cubicBezTo>
                    <a:pt x="18627" y="13170"/>
                    <a:pt x="14917" y="6780"/>
                    <a:pt x="8954" y="1050"/>
                  </a:cubicBezTo>
                  <a:cubicBezTo>
                    <a:pt x="8026" y="390"/>
                    <a:pt x="6436" y="0"/>
                    <a:pt x="484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9" name="Google Shape;1063;p20"/>
            <p:cNvSpPr/>
            <p:nvPr/>
          </p:nvSpPr>
          <p:spPr>
            <a:xfrm rot="20444989">
              <a:off x="961737" y="1323428"/>
              <a:ext cx="103711" cy="63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0" h="21600" fill="norm" stroke="1" extrusionOk="0">
                  <a:moveTo>
                    <a:pt x="18909" y="0"/>
                  </a:moveTo>
                  <a:cubicBezTo>
                    <a:pt x="18530" y="0"/>
                    <a:pt x="18152" y="197"/>
                    <a:pt x="17802" y="541"/>
                  </a:cubicBezTo>
                  <a:lnTo>
                    <a:pt x="1093" y="15499"/>
                  </a:lnTo>
                  <a:cubicBezTo>
                    <a:pt x="132" y="16040"/>
                    <a:pt x="-217" y="18254"/>
                    <a:pt x="132" y="19927"/>
                  </a:cubicBezTo>
                  <a:cubicBezTo>
                    <a:pt x="540" y="21010"/>
                    <a:pt x="1239" y="21600"/>
                    <a:pt x="1937" y="21600"/>
                  </a:cubicBezTo>
                  <a:cubicBezTo>
                    <a:pt x="2316" y="21600"/>
                    <a:pt x="2723" y="21403"/>
                    <a:pt x="3072" y="21010"/>
                  </a:cubicBezTo>
                  <a:lnTo>
                    <a:pt x="19753" y="6101"/>
                  </a:lnTo>
                  <a:cubicBezTo>
                    <a:pt x="20743" y="5560"/>
                    <a:pt x="21383" y="3346"/>
                    <a:pt x="20743" y="1673"/>
                  </a:cubicBezTo>
                  <a:cubicBezTo>
                    <a:pt x="20306" y="590"/>
                    <a:pt x="19607" y="0"/>
                    <a:pt x="1890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30" name="Google Shape;1064;p20"/>
            <p:cNvSpPr/>
            <p:nvPr/>
          </p:nvSpPr>
          <p:spPr>
            <a:xfrm rot="20444989">
              <a:off x="672087" y="1937279"/>
              <a:ext cx="60393" cy="68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40" h="21600" fill="norm" stroke="1" extrusionOk="0">
                  <a:moveTo>
                    <a:pt x="16292" y="0"/>
                  </a:moveTo>
                  <a:cubicBezTo>
                    <a:pt x="15684" y="0"/>
                    <a:pt x="15076" y="180"/>
                    <a:pt x="14515" y="541"/>
                  </a:cubicBezTo>
                  <a:cubicBezTo>
                    <a:pt x="8718" y="4600"/>
                    <a:pt x="3996" y="10191"/>
                    <a:pt x="817" y="16775"/>
                  </a:cubicBezTo>
                  <a:cubicBezTo>
                    <a:pt x="-1334" y="19210"/>
                    <a:pt x="1191" y="21600"/>
                    <a:pt x="3482" y="21600"/>
                  </a:cubicBezTo>
                  <a:cubicBezTo>
                    <a:pt x="4557" y="21600"/>
                    <a:pt x="5585" y="21104"/>
                    <a:pt x="6100" y="19796"/>
                  </a:cubicBezTo>
                  <a:cubicBezTo>
                    <a:pt x="7128" y="18263"/>
                    <a:pt x="7689" y="16775"/>
                    <a:pt x="8718" y="15738"/>
                  </a:cubicBezTo>
                  <a:lnTo>
                    <a:pt x="9793" y="13709"/>
                  </a:lnTo>
                  <a:lnTo>
                    <a:pt x="10822" y="12716"/>
                  </a:lnTo>
                  <a:cubicBezTo>
                    <a:pt x="11897" y="11183"/>
                    <a:pt x="12926" y="10191"/>
                    <a:pt x="14001" y="9154"/>
                  </a:cubicBezTo>
                  <a:lnTo>
                    <a:pt x="16105" y="7621"/>
                  </a:lnTo>
                  <a:lnTo>
                    <a:pt x="16619" y="6629"/>
                  </a:lnTo>
                  <a:lnTo>
                    <a:pt x="17134" y="6629"/>
                  </a:lnTo>
                  <a:cubicBezTo>
                    <a:pt x="19237" y="5592"/>
                    <a:pt x="20266" y="3066"/>
                    <a:pt x="19237" y="1533"/>
                  </a:cubicBezTo>
                  <a:cubicBezTo>
                    <a:pt x="18536" y="586"/>
                    <a:pt x="17461" y="0"/>
                    <a:pt x="1629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31" name="Google Shape;1065;p20"/>
            <p:cNvSpPr/>
            <p:nvPr/>
          </p:nvSpPr>
          <p:spPr>
            <a:xfrm rot="20444989">
              <a:off x="600245" y="2414924"/>
              <a:ext cx="111889" cy="325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9" h="21600" fill="norm" stroke="1" extrusionOk="0">
                  <a:moveTo>
                    <a:pt x="18986" y="0"/>
                  </a:moveTo>
                  <a:cubicBezTo>
                    <a:pt x="18226" y="0"/>
                    <a:pt x="17439" y="124"/>
                    <a:pt x="17086" y="420"/>
                  </a:cubicBezTo>
                  <a:cubicBezTo>
                    <a:pt x="9787" y="7073"/>
                    <a:pt x="3980" y="13830"/>
                    <a:pt x="18" y="20703"/>
                  </a:cubicBezTo>
                  <a:cubicBezTo>
                    <a:pt x="-172" y="21228"/>
                    <a:pt x="1158" y="21600"/>
                    <a:pt x="2324" y="21600"/>
                  </a:cubicBezTo>
                  <a:cubicBezTo>
                    <a:pt x="3057" y="21600"/>
                    <a:pt x="3736" y="21457"/>
                    <a:pt x="3980" y="21132"/>
                  </a:cubicBezTo>
                  <a:cubicBezTo>
                    <a:pt x="7942" y="14155"/>
                    <a:pt x="13423" y="7397"/>
                    <a:pt x="21048" y="849"/>
                  </a:cubicBezTo>
                  <a:cubicBezTo>
                    <a:pt x="21428" y="325"/>
                    <a:pt x="20207" y="0"/>
                    <a:pt x="189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32" name="Google Shape;1066;p20"/>
            <p:cNvSpPr/>
            <p:nvPr/>
          </p:nvSpPr>
          <p:spPr>
            <a:xfrm rot="20444989">
              <a:off x="1811139" y="750079"/>
              <a:ext cx="204720" cy="40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3" h="21600" fill="norm" stroke="1" extrusionOk="0">
                  <a:moveTo>
                    <a:pt x="7087" y="0"/>
                  </a:moveTo>
                  <a:cubicBezTo>
                    <a:pt x="4971" y="0"/>
                    <a:pt x="2854" y="840"/>
                    <a:pt x="767" y="2519"/>
                  </a:cubicBezTo>
                  <a:cubicBezTo>
                    <a:pt x="-538" y="3435"/>
                    <a:pt x="-45" y="12823"/>
                    <a:pt x="1260" y="12823"/>
                  </a:cubicBezTo>
                  <a:cubicBezTo>
                    <a:pt x="3115" y="11525"/>
                    <a:pt x="4971" y="10838"/>
                    <a:pt x="6841" y="10838"/>
                  </a:cubicBezTo>
                  <a:cubicBezTo>
                    <a:pt x="11059" y="10838"/>
                    <a:pt x="15278" y="14273"/>
                    <a:pt x="19351" y="21447"/>
                  </a:cubicBezTo>
                  <a:cubicBezTo>
                    <a:pt x="19453" y="21524"/>
                    <a:pt x="19540" y="21600"/>
                    <a:pt x="19641" y="21600"/>
                  </a:cubicBezTo>
                  <a:cubicBezTo>
                    <a:pt x="20714" y="21600"/>
                    <a:pt x="21062" y="12746"/>
                    <a:pt x="20004" y="11143"/>
                  </a:cubicBezTo>
                  <a:cubicBezTo>
                    <a:pt x="15843" y="3587"/>
                    <a:pt x="11451" y="0"/>
                    <a:pt x="708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33" name="Google Shape;1067;p20"/>
            <p:cNvSpPr/>
            <p:nvPr/>
          </p:nvSpPr>
          <p:spPr>
            <a:xfrm rot="20444989">
              <a:off x="2992046" y="663649"/>
              <a:ext cx="149877" cy="136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5" h="21600" fill="norm" stroke="1" extrusionOk="0">
                  <a:moveTo>
                    <a:pt x="1352" y="0"/>
                  </a:moveTo>
                  <a:cubicBezTo>
                    <a:pt x="138" y="0"/>
                    <a:pt x="-626" y="2162"/>
                    <a:pt x="686" y="3027"/>
                  </a:cubicBezTo>
                  <a:cubicBezTo>
                    <a:pt x="7305" y="7625"/>
                    <a:pt x="13023" y="13520"/>
                    <a:pt x="17860" y="20690"/>
                  </a:cubicBezTo>
                  <a:cubicBezTo>
                    <a:pt x="18076" y="21327"/>
                    <a:pt x="18507" y="21600"/>
                    <a:pt x="18957" y="21600"/>
                  </a:cubicBezTo>
                  <a:cubicBezTo>
                    <a:pt x="19917" y="21600"/>
                    <a:pt x="20974" y="20371"/>
                    <a:pt x="20073" y="19142"/>
                  </a:cubicBezTo>
                  <a:cubicBezTo>
                    <a:pt x="15217" y="11471"/>
                    <a:pt x="9068" y="5076"/>
                    <a:pt x="2018" y="205"/>
                  </a:cubicBezTo>
                  <a:cubicBezTo>
                    <a:pt x="1783" y="68"/>
                    <a:pt x="1567" y="0"/>
                    <a:pt x="135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34" name="Google Shape;1068;p20"/>
            <p:cNvSpPr/>
            <p:nvPr/>
          </p:nvSpPr>
          <p:spPr>
            <a:xfrm rot="20444989">
              <a:off x="3704206" y="1093432"/>
              <a:ext cx="64787" cy="125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8" h="21600" fill="norm" stroke="1" extrusionOk="0">
                  <a:moveTo>
                    <a:pt x="2646" y="0"/>
                  </a:moveTo>
                  <a:cubicBezTo>
                    <a:pt x="621" y="272"/>
                    <a:pt x="-369" y="1387"/>
                    <a:pt x="126" y="2229"/>
                  </a:cubicBezTo>
                  <a:cubicBezTo>
                    <a:pt x="4671" y="8348"/>
                    <a:pt x="9216" y="14763"/>
                    <a:pt x="14301" y="20609"/>
                  </a:cubicBezTo>
                  <a:cubicBezTo>
                    <a:pt x="14931" y="21328"/>
                    <a:pt x="15921" y="21600"/>
                    <a:pt x="16911" y="21600"/>
                  </a:cubicBezTo>
                  <a:cubicBezTo>
                    <a:pt x="19071" y="21600"/>
                    <a:pt x="21231" y="20262"/>
                    <a:pt x="19836" y="18950"/>
                  </a:cubicBezTo>
                  <a:cubicBezTo>
                    <a:pt x="14796" y="13079"/>
                    <a:pt x="10251" y="7233"/>
                    <a:pt x="6201" y="1387"/>
                  </a:cubicBezTo>
                  <a:cubicBezTo>
                    <a:pt x="5706" y="272"/>
                    <a:pt x="4176" y="0"/>
                    <a:pt x="264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35" name="Google Shape;1069;p20"/>
            <p:cNvSpPr/>
            <p:nvPr/>
          </p:nvSpPr>
          <p:spPr>
            <a:xfrm rot="20444989">
              <a:off x="4027857" y="1503317"/>
              <a:ext cx="40506" cy="161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21600" fill="norm" stroke="1" extrusionOk="0">
                  <a:moveTo>
                    <a:pt x="5980" y="0"/>
                  </a:moveTo>
                  <a:cubicBezTo>
                    <a:pt x="2830" y="0"/>
                    <a:pt x="-470" y="636"/>
                    <a:pt x="55" y="1657"/>
                  </a:cubicBezTo>
                  <a:cubicBezTo>
                    <a:pt x="5080" y="7727"/>
                    <a:pt x="8455" y="14008"/>
                    <a:pt x="11005" y="20290"/>
                  </a:cubicBezTo>
                  <a:cubicBezTo>
                    <a:pt x="11005" y="21157"/>
                    <a:pt x="13555" y="21600"/>
                    <a:pt x="16030" y="21600"/>
                  </a:cubicBezTo>
                  <a:cubicBezTo>
                    <a:pt x="18580" y="21600"/>
                    <a:pt x="21130" y="21157"/>
                    <a:pt x="21130" y="20290"/>
                  </a:cubicBezTo>
                  <a:cubicBezTo>
                    <a:pt x="19405" y="13796"/>
                    <a:pt x="16030" y="7303"/>
                    <a:pt x="11005" y="1021"/>
                  </a:cubicBezTo>
                  <a:cubicBezTo>
                    <a:pt x="10330" y="308"/>
                    <a:pt x="8230" y="0"/>
                    <a:pt x="59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44;p3"/>
          <p:cNvSpPr/>
          <p:nvPr/>
        </p:nvSpPr>
        <p:spPr>
          <a:xfrm>
            <a:off x="-2575" y="-6426"/>
            <a:ext cx="9146700" cy="5149802"/>
          </a:xfrm>
          <a:prstGeom prst="rect">
            <a:avLst/>
          </a:prstGeom>
          <a:gradFill>
            <a:gsLst>
              <a:gs pos="0">
                <a:srgbClr val="CCEBEF">
                  <a:alpha val="55294"/>
                </a:srgbClr>
              </a:gs>
              <a:gs pos="100000">
                <a:srgbClr val="599FA8"/>
              </a:gs>
            </a:gsLst>
            <a:lin ang="18900044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3" name="Google Shape;45;p3"/>
          <p:cNvSpPr/>
          <p:nvPr/>
        </p:nvSpPr>
        <p:spPr>
          <a:xfrm>
            <a:off x="644846" y="-151914"/>
            <a:ext cx="8247760" cy="5222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6" h="21600" fill="norm" stroke="1" extrusionOk="0">
                <a:moveTo>
                  <a:pt x="12002" y="0"/>
                </a:moveTo>
                <a:cubicBezTo>
                  <a:pt x="9534" y="0"/>
                  <a:pt x="8715" y="3976"/>
                  <a:pt x="8715" y="3976"/>
                </a:cubicBezTo>
                <a:cubicBezTo>
                  <a:pt x="8374" y="2358"/>
                  <a:pt x="7188" y="888"/>
                  <a:pt x="5841" y="888"/>
                </a:cubicBezTo>
                <a:cubicBezTo>
                  <a:pt x="5295" y="888"/>
                  <a:pt x="4723" y="1130"/>
                  <a:pt x="4170" y="1701"/>
                </a:cubicBezTo>
                <a:cubicBezTo>
                  <a:pt x="2241" y="3679"/>
                  <a:pt x="3678" y="7931"/>
                  <a:pt x="3678" y="7931"/>
                </a:cubicBezTo>
                <a:cubicBezTo>
                  <a:pt x="3273" y="7710"/>
                  <a:pt x="2771" y="7560"/>
                  <a:pt x="2269" y="7560"/>
                </a:cubicBezTo>
                <a:cubicBezTo>
                  <a:pt x="1116" y="7560"/>
                  <a:pt x="-35" y="8347"/>
                  <a:pt x="1" y="10840"/>
                </a:cubicBezTo>
                <a:cubicBezTo>
                  <a:pt x="31" y="13619"/>
                  <a:pt x="1545" y="13931"/>
                  <a:pt x="2220" y="13931"/>
                </a:cubicBezTo>
                <a:cubicBezTo>
                  <a:pt x="2414" y="13931"/>
                  <a:pt x="2538" y="13904"/>
                  <a:pt x="2539" y="13904"/>
                </a:cubicBezTo>
                <a:cubicBezTo>
                  <a:pt x="2538" y="13904"/>
                  <a:pt x="273" y="17288"/>
                  <a:pt x="2487" y="19265"/>
                </a:cubicBezTo>
                <a:cubicBezTo>
                  <a:pt x="2893" y="19628"/>
                  <a:pt x="3251" y="19776"/>
                  <a:pt x="3565" y="19776"/>
                </a:cubicBezTo>
                <a:cubicBezTo>
                  <a:pt x="4968" y="19776"/>
                  <a:pt x="5504" y="16832"/>
                  <a:pt x="5504" y="16832"/>
                </a:cubicBezTo>
                <a:cubicBezTo>
                  <a:pt x="5504" y="16832"/>
                  <a:pt x="5025" y="20947"/>
                  <a:pt x="7899" y="21540"/>
                </a:cubicBezTo>
                <a:cubicBezTo>
                  <a:pt x="8098" y="21581"/>
                  <a:pt x="8283" y="21600"/>
                  <a:pt x="8458" y="21600"/>
                </a:cubicBezTo>
                <a:cubicBezTo>
                  <a:pt x="10836" y="21600"/>
                  <a:pt x="11162" y="18099"/>
                  <a:pt x="11162" y="18099"/>
                </a:cubicBezTo>
                <a:cubicBezTo>
                  <a:pt x="11162" y="18099"/>
                  <a:pt x="11625" y="21292"/>
                  <a:pt x="13641" y="21292"/>
                </a:cubicBezTo>
                <a:cubicBezTo>
                  <a:pt x="13783" y="21292"/>
                  <a:pt x="13931" y="21276"/>
                  <a:pt x="14089" y="21243"/>
                </a:cubicBezTo>
                <a:cubicBezTo>
                  <a:pt x="16485" y="20729"/>
                  <a:pt x="16057" y="16853"/>
                  <a:pt x="16057" y="16851"/>
                </a:cubicBezTo>
                <a:cubicBezTo>
                  <a:pt x="16851" y="18523"/>
                  <a:pt x="17875" y="19246"/>
                  <a:pt x="18810" y="19246"/>
                </a:cubicBezTo>
                <a:cubicBezTo>
                  <a:pt x="20299" y="19246"/>
                  <a:pt x="21565" y="17414"/>
                  <a:pt x="21327" y="14657"/>
                </a:cubicBezTo>
                <a:cubicBezTo>
                  <a:pt x="21034" y="11288"/>
                  <a:pt x="19441" y="10873"/>
                  <a:pt x="18673" y="10873"/>
                </a:cubicBezTo>
                <a:cubicBezTo>
                  <a:pt x="18421" y="10873"/>
                  <a:pt x="18258" y="10919"/>
                  <a:pt x="18258" y="10919"/>
                </a:cubicBezTo>
                <a:cubicBezTo>
                  <a:pt x="18258" y="10919"/>
                  <a:pt x="20032" y="7931"/>
                  <a:pt x="18634" y="5795"/>
                </a:cubicBezTo>
                <a:cubicBezTo>
                  <a:pt x="18071" y="4935"/>
                  <a:pt x="17474" y="4678"/>
                  <a:pt x="16966" y="4678"/>
                </a:cubicBezTo>
                <a:cubicBezTo>
                  <a:pt x="16224" y="4678"/>
                  <a:pt x="15668" y="5222"/>
                  <a:pt x="15668" y="5222"/>
                </a:cubicBezTo>
                <a:cubicBezTo>
                  <a:pt x="15668" y="5222"/>
                  <a:pt x="16043" y="1265"/>
                  <a:pt x="12884" y="158"/>
                </a:cubicBezTo>
                <a:cubicBezTo>
                  <a:pt x="12569" y="49"/>
                  <a:pt x="12275" y="0"/>
                  <a:pt x="12002" y="0"/>
                </a:cubicBezTo>
                <a:close/>
              </a:path>
            </a:pathLst>
          </a:custGeom>
          <a:solidFill>
            <a:srgbClr val="CCEBEF">
              <a:alpha val="3017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4" name="Google Shape;46;p3"/>
          <p:cNvSpPr/>
          <p:nvPr/>
        </p:nvSpPr>
        <p:spPr>
          <a:xfrm flipH="1">
            <a:off x="4045906" y="235243"/>
            <a:ext cx="109557" cy="114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02" y="0"/>
                </a:moveTo>
                <a:lnTo>
                  <a:pt x="7833" y="5440"/>
                </a:lnTo>
                <a:lnTo>
                  <a:pt x="0" y="4085"/>
                </a:lnTo>
                <a:lnTo>
                  <a:pt x="3801" y="10901"/>
                </a:lnTo>
                <a:lnTo>
                  <a:pt x="0" y="17494"/>
                </a:lnTo>
                <a:lnTo>
                  <a:pt x="7833" y="16362"/>
                </a:lnTo>
                <a:lnTo>
                  <a:pt x="13302" y="21600"/>
                </a:lnTo>
                <a:lnTo>
                  <a:pt x="14484" y="14097"/>
                </a:lnTo>
                <a:lnTo>
                  <a:pt x="21600" y="10901"/>
                </a:lnTo>
                <a:lnTo>
                  <a:pt x="14484" y="7503"/>
                </a:lnTo>
                <a:lnTo>
                  <a:pt x="1330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5" name="Google Shape;47;p3"/>
          <p:cNvSpPr/>
          <p:nvPr/>
        </p:nvSpPr>
        <p:spPr>
          <a:xfrm flipH="1">
            <a:off x="4985005" y="4812384"/>
            <a:ext cx="113198" cy="108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148" y="0"/>
                </a:moveTo>
                <a:lnTo>
                  <a:pt x="5293" y="7919"/>
                </a:lnTo>
                <a:lnTo>
                  <a:pt x="0" y="13425"/>
                </a:lnTo>
                <a:lnTo>
                  <a:pt x="7357" y="14642"/>
                </a:lnTo>
                <a:lnTo>
                  <a:pt x="10810" y="21600"/>
                </a:lnTo>
                <a:lnTo>
                  <a:pt x="14243" y="14642"/>
                </a:lnTo>
                <a:lnTo>
                  <a:pt x="21600" y="13425"/>
                </a:lnTo>
                <a:lnTo>
                  <a:pt x="16307" y="7919"/>
                </a:lnTo>
                <a:lnTo>
                  <a:pt x="17472" y="0"/>
                </a:lnTo>
                <a:lnTo>
                  <a:pt x="10810" y="3842"/>
                </a:lnTo>
                <a:lnTo>
                  <a:pt x="414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6" name="Google Shape;48;p3"/>
          <p:cNvSpPr/>
          <p:nvPr/>
        </p:nvSpPr>
        <p:spPr>
          <a:xfrm flipH="1">
            <a:off x="6724056" y="256519"/>
            <a:ext cx="66184" cy="69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64" y="0"/>
                </a:moveTo>
                <a:lnTo>
                  <a:pt x="7060" y="7454"/>
                </a:lnTo>
                <a:lnTo>
                  <a:pt x="0" y="11164"/>
                </a:lnTo>
                <a:lnTo>
                  <a:pt x="7060" y="14146"/>
                </a:lnTo>
                <a:lnTo>
                  <a:pt x="8633" y="21600"/>
                </a:lnTo>
                <a:lnTo>
                  <a:pt x="13736" y="16001"/>
                </a:lnTo>
                <a:lnTo>
                  <a:pt x="21600" y="17128"/>
                </a:lnTo>
                <a:lnTo>
                  <a:pt x="17685" y="10800"/>
                </a:lnTo>
                <a:lnTo>
                  <a:pt x="21216" y="3710"/>
                </a:lnTo>
                <a:lnTo>
                  <a:pt x="13351" y="5201"/>
                </a:lnTo>
                <a:lnTo>
                  <a:pt x="786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7" name="Google Shape;49;p3"/>
          <p:cNvSpPr/>
          <p:nvPr/>
        </p:nvSpPr>
        <p:spPr>
          <a:xfrm flipH="1">
            <a:off x="305706" y="1466369"/>
            <a:ext cx="80642" cy="85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8" name="Google Shape;50;p3"/>
          <p:cNvSpPr/>
          <p:nvPr/>
        </p:nvSpPr>
        <p:spPr>
          <a:xfrm flipH="1">
            <a:off x="1167761" y="255989"/>
            <a:ext cx="67361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9" name="Google Shape;51;p3"/>
          <p:cNvSpPr/>
          <p:nvPr/>
        </p:nvSpPr>
        <p:spPr>
          <a:xfrm flipH="1">
            <a:off x="2167878" y="4838765"/>
            <a:ext cx="54190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0" name="Google Shape;52;p3"/>
          <p:cNvSpPr/>
          <p:nvPr/>
        </p:nvSpPr>
        <p:spPr>
          <a:xfrm flipH="1">
            <a:off x="302059" y="3471909"/>
            <a:ext cx="87923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1" name="Google Shape;53;p3"/>
          <p:cNvSpPr/>
          <p:nvPr/>
        </p:nvSpPr>
        <p:spPr>
          <a:xfrm flipH="1">
            <a:off x="8829726" y="2443351"/>
            <a:ext cx="68647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2" name="Google Shape;54;p3"/>
          <p:cNvSpPr/>
          <p:nvPr/>
        </p:nvSpPr>
        <p:spPr>
          <a:xfrm flipH="1">
            <a:off x="8477315" y="271624"/>
            <a:ext cx="39732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3" name="Title Text"/>
          <p:cNvSpPr txBox="1"/>
          <p:nvPr>
            <p:ph type="title"/>
          </p:nvPr>
        </p:nvSpPr>
        <p:spPr>
          <a:xfrm>
            <a:off x="1399800" y="2346499"/>
            <a:ext cx="6344400" cy="575701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4" name="Body Level One…"/>
          <p:cNvSpPr txBox="1"/>
          <p:nvPr>
            <p:ph type="body" sz="quarter" idx="1"/>
          </p:nvPr>
        </p:nvSpPr>
        <p:spPr>
          <a:xfrm>
            <a:off x="2391899" y="2902923"/>
            <a:ext cx="4360202" cy="377701"/>
          </a:xfrm>
          <a:prstGeom prst="rect">
            <a:avLst/>
          </a:prstGeom>
        </p:spPr>
        <p:txBody>
          <a:bodyPr anchor="ctr"/>
          <a:lstStyle>
            <a:lvl1pPr marL="317500" indent="-177800" algn="ctr">
              <a:buClrTx/>
              <a:buSzTx/>
              <a:buNone/>
              <a:defRPr sz="1600">
                <a:solidFill>
                  <a:schemeClr val="accent3"/>
                </a:solidFill>
              </a:defRPr>
            </a:lvl1pPr>
            <a:lvl2pPr marL="317500" indent="279400" algn="ctr">
              <a:buClrTx/>
              <a:buSzTx/>
              <a:buNone/>
              <a:defRPr sz="1600">
                <a:solidFill>
                  <a:schemeClr val="accent3"/>
                </a:solidFill>
              </a:defRPr>
            </a:lvl2pPr>
            <a:lvl3pPr marL="317500" indent="736600" algn="ctr">
              <a:buClrTx/>
              <a:buSzTx/>
              <a:buNone/>
              <a:defRPr sz="1600">
                <a:solidFill>
                  <a:schemeClr val="accent3"/>
                </a:solidFill>
              </a:defRPr>
            </a:lvl3pPr>
            <a:lvl4pPr marL="317500" indent="1193800" algn="ctr">
              <a:buClrTx/>
              <a:buSzTx/>
              <a:buNone/>
              <a:defRPr sz="1600">
                <a:solidFill>
                  <a:schemeClr val="accent3"/>
                </a:solidFill>
              </a:defRPr>
            </a:lvl4pPr>
            <a:lvl5pPr marL="317500" indent="1651000" algn="ctr">
              <a:buClrTx/>
              <a:buSzTx/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24" name="Google Shape;58;p3"/>
          <p:cNvGrpSpPr/>
          <p:nvPr/>
        </p:nvGrpSpPr>
        <p:grpSpPr>
          <a:xfrm>
            <a:off x="-78740" y="-7"/>
            <a:ext cx="1844058" cy="1085854"/>
            <a:chOff x="0" y="0"/>
            <a:chExt cx="1844057" cy="1085852"/>
          </a:xfrm>
        </p:grpSpPr>
        <p:sp>
          <p:nvSpPr>
            <p:cNvPr id="105" name="Google Shape;59;p3"/>
            <p:cNvSpPr/>
            <p:nvPr/>
          </p:nvSpPr>
          <p:spPr>
            <a:xfrm>
              <a:off x="-1" y="0"/>
              <a:ext cx="1844058" cy="1085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8" h="21600" fill="norm" stroke="1" extrusionOk="0">
                  <a:moveTo>
                    <a:pt x="11408" y="0"/>
                  </a:moveTo>
                  <a:cubicBezTo>
                    <a:pt x="8834" y="0"/>
                    <a:pt x="6996" y="4648"/>
                    <a:pt x="6996" y="4648"/>
                  </a:cubicBezTo>
                  <a:cubicBezTo>
                    <a:pt x="6523" y="3584"/>
                    <a:pt x="5371" y="2243"/>
                    <a:pt x="4062" y="2243"/>
                  </a:cubicBezTo>
                  <a:cubicBezTo>
                    <a:pt x="3373" y="2243"/>
                    <a:pt x="2642" y="2613"/>
                    <a:pt x="1941" y="3586"/>
                  </a:cubicBezTo>
                  <a:cubicBezTo>
                    <a:pt x="-81" y="6415"/>
                    <a:pt x="1000" y="12220"/>
                    <a:pt x="1000" y="12220"/>
                  </a:cubicBezTo>
                  <a:cubicBezTo>
                    <a:pt x="1000" y="12220"/>
                    <a:pt x="-987" y="15383"/>
                    <a:pt x="640" y="18441"/>
                  </a:cubicBezTo>
                  <a:cubicBezTo>
                    <a:pt x="1041" y="19196"/>
                    <a:pt x="1541" y="19457"/>
                    <a:pt x="2038" y="19457"/>
                  </a:cubicBezTo>
                  <a:cubicBezTo>
                    <a:pt x="3128" y="19457"/>
                    <a:pt x="4206" y="18212"/>
                    <a:pt x="4206" y="18212"/>
                  </a:cubicBezTo>
                  <a:cubicBezTo>
                    <a:pt x="4206" y="18212"/>
                    <a:pt x="6099" y="21600"/>
                    <a:pt x="8682" y="21600"/>
                  </a:cubicBezTo>
                  <a:cubicBezTo>
                    <a:pt x="8998" y="21600"/>
                    <a:pt x="9323" y="21550"/>
                    <a:pt x="9656" y="21435"/>
                  </a:cubicBezTo>
                  <a:cubicBezTo>
                    <a:pt x="12735" y="20375"/>
                    <a:pt x="13317" y="18295"/>
                    <a:pt x="13317" y="18295"/>
                  </a:cubicBezTo>
                  <a:cubicBezTo>
                    <a:pt x="13886" y="20040"/>
                    <a:pt x="15480" y="21285"/>
                    <a:pt x="17021" y="21285"/>
                  </a:cubicBezTo>
                  <a:cubicBezTo>
                    <a:pt x="18750" y="21285"/>
                    <a:pt x="20411" y="19718"/>
                    <a:pt x="20485" y="15529"/>
                  </a:cubicBezTo>
                  <a:cubicBezTo>
                    <a:pt x="20613" y="7622"/>
                    <a:pt x="15930" y="7539"/>
                    <a:pt x="15930" y="7539"/>
                  </a:cubicBezTo>
                  <a:cubicBezTo>
                    <a:pt x="15698" y="5605"/>
                    <a:pt x="15024" y="1090"/>
                    <a:pt x="12096" y="113"/>
                  </a:cubicBezTo>
                  <a:cubicBezTo>
                    <a:pt x="11861" y="37"/>
                    <a:pt x="11632" y="0"/>
                    <a:pt x="11408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6" name="Google Shape;60;p3"/>
            <p:cNvSpPr/>
            <p:nvPr/>
          </p:nvSpPr>
          <p:spPr>
            <a:xfrm>
              <a:off x="104325" y="354690"/>
              <a:ext cx="29652" cy="170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25" h="21600" fill="norm" stroke="1" extrusionOk="0">
                  <a:moveTo>
                    <a:pt x="14265" y="0"/>
                  </a:moveTo>
                  <a:cubicBezTo>
                    <a:pt x="12825" y="0"/>
                    <a:pt x="11325" y="141"/>
                    <a:pt x="10365" y="435"/>
                  </a:cubicBezTo>
                  <a:cubicBezTo>
                    <a:pt x="225" y="7047"/>
                    <a:pt x="-2475" y="14059"/>
                    <a:pt x="2265" y="20929"/>
                  </a:cubicBezTo>
                  <a:cubicBezTo>
                    <a:pt x="2505" y="21400"/>
                    <a:pt x="4005" y="21600"/>
                    <a:pt x="5685" y="21600"/>
                  </a:cubicBezTo>
                  <a:cubicBezTo>
                    <a:pt x="8265" y="21600"/>
                    <a:pt x="11145" y="21129"/>
                    <a:pt x="10365" y="20400"/>
                  </a:cubicBezTo>
                  <a:cubicBezTo>
                    <a:pt x="6285" y="13918"/>
                    <a:pt x="8985" y="7176"/>
                    <a:pt x="19125" y="965"/>
                  </a:cubicBezTo>
                  <a:cubicBezTo>
                    <a:pt x="19125" y="376"/>
                    <a:pt x="16725" y="0"/>
                    <a:pt x="1426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7" name="Google Shape;61;p3"/>
            <p:cNvSpPr/>
            <p:nvPr/>
          </p:nvSpPr>
          <p:spPr>
            <a:xfrm>
              <a:off x="152198" y="218135"/>
              <a:ext cx="63423" cy="6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6" h="21600" fill="norm" stroke="1" extrusionOk="0">
                  <a:moveTo>
                    <a:pt x="17909" y="0"/>
                  </a:moveTo>
                  <a:cubicBezTo>
                    <a:pt x="17554" y="0"/>
                    <a:pt x="17200" y="90"/>
                    <a:pt x="16786" y="270"/>
                  </a:cubicBezTo>
                  <a:cubicBezTo>
                    <a:pt x="9812" y="4687"/>
                    <a:pt x="4169" y="10755"/>
                    <a:pt x="180" y="18175"/>
                  </a:cubicBezTo>
                  <a:cubicBezTo>
                    <a:pt x="-500" y="20038"/>
                    <a:pt x="859" y="21600"/>
                    <a:pt x="2337" y="21600"/>
                  </a:cubicBezTo>
                  <a:cubicBezTo>
                    <a:pt x="2987" y="21600"/>
                    <a:pt x="3666" y="21270"/>
                    <a:pt x="4169" y="20549"/>
                  </a:cubicBezTo>
                  <a:cubicBezTo>
                    <a:pt x="7833" y="13789"/>
                    <a:pt x="12797" y="8051"/>
                    <a:pt x="19120" y="4326"/>
                  </a:cubicBezTo>
                  <a:cubicBezTo>
                    <a:pt x="21100" y="2884"/>
                    <a:pt x="19948" y="0"/>
                    <a:pt x="1790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8" name="Google Shape;62;p3"/>
            <p:cNvSpPr/>
            <p:nvPr/>
          </p:nvSpPr>
          <p:spPr>
            <a:xfrm>
              <a:off x="292958" y="169206"/>
              <a:ext cx="177244" cy="34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0" h="21600" fill="norm" stroke="1" extrusionOk="0">
                  <a:moveTo>
                    <a:pt x="8608" y="0"/>
                  </a:moveTo>
                  <a:cubicBezTo>
                    <a:pt x="5881" y="0"/>
                    <a:pt x="3142" y="2068"/>
                    <a:pt x="492" y="6204"/>
                  </a:cubicBezTo>
                  <a:cubicBezTo>
                    <a:pt x="-330" y="8043"/>
                    <a:pt x="-34" y="14017"/>
                    <a:pt x="732" y="14017"/>
                  </a:cubicBezTo>
                  <a:cubicBezTo>
                    <a:pt x="776" y="14017"/>
                    <a:pt x="820" y="14017"/>
                    <a:pt x="853" y="13960"/>
                  </a:cubicBezTo>
                  <a:cubicBezTo>
                    <a:pt x="3361" y="10111"/>
                    <a:pt x="5924" y="8215"/>
                    <a:pt x="8466" y="8215"/>
                  </a:cubicBezTo>
                  <a:cubicBezTo>
                    <a:pt x="12299" y="8215"/>
                    <a:pt x="16100" y="12523"/>
                    <a:pt x="19572" y="21083"/>
                  </a:cubicBezTo>
                  <a:cubicBezTo>
                    <a:pt x="19726" y="21485"/>
                    <a:pt x="19868" y="21600"/>
                    <a:pt x="19999" y="21600"/>
                  </a:cubicBezTo>
                  <a:cubicBezTo>
                    <a:pt x="20777" y="21600"/>
                    <a:pt x="21270" y="16143"/>
                    <a:pt x="20438" y="13960"/>
                  </a:cubicBezTo>
                  <a:cubicBezTo>
                    <a:pt x="16746" y="4653"/>
                    <a:pt x="12694" y="0"/>
                    <a:pt x="860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9" name="Google Shape;63;p3"/>
            <p:cNvSpPr/>
            <p:nvPr/>
          </p:nvSpPr>
          <p:spPr>
            <a:xfrm>
              <a:off x="523748" y="226321"/>
              <a:ext cx="32527" cy="26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5" h="21600" fill="norm" stroke="1" extrusionOk="0">
                  <a:moveTo>
                    <a:pt x="5156" y="0"/>
                  </a:moveTo>
                  <a:cubicBezTo>
                    <a:pt x="3935" y="0"/>
                    <a:pt x="2658" y="0"/>
                    <a:pt x="2047" y="846"/>
                  </a:cubicBezTo>
                  <a:cubicBezTo>
                    <a:pt x="770" y="1768"/>
                    <a:pt x="159" y="2614"/>
                    <a:pt x="159" y="4305"/>
                  </a:cubicBezTo>
                  <a:cubicBezTo>
                    <a:pt x="-452" y="7764"/>
                    <a:pt x="770" y="10377"/>
                    <a:pt x="2658" y="11223"/>
                  </a:cubicBezTo>
                  <a:lnTo>
                    <a:pt x="3935" y="12068"/>
                  </a:lnTo>
                  <a:cubicBezTo>
                    <a:pt x="5767" y="13836"/>
                    <a:pt x="8266" y="14682"/>
                    <a:pt x="10154" y="17295"/>
                  </a:cubicBezTo>
                  <a:lnTo>
                    <a:pt x="12042" y="19909"/>
                  </a:lnTo>
                  <a:cubicBezTo>
                    <a:pt x="12874" y="21062"/>
                    <a:pt x="13874" y="21600"/>
                    <a:pt x="14873" y="21600"/>
                  </a:cubicBezTo>
                  <a:cubicBezTo>
                    <a:pt x="18094" y="21600"/>
                    <a:pt x="21148" y="15912"/>
                    <a:pt x="18261" y="11223"/>
                  </a:cubicBezTo>
                  <a:cubicBezTo>
                    <a:pt x="14540" y="6073"/>
                    <a:pt x="10154" y="2614"/>
                    <a:pt x="515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0" name="Google Shape;64;p3"/>
            <p:cNvSpPr/>
            <p:nvPr/>
          </p:nvSpPr>
          <p:spPr>
            <a:xfrm>
              <a:off x="698683" y="168368"/>
              <a:ext cx="68849" cy="73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84" h="21600" fill="norm" stroke="1" extrusionOk="0">
                  <a:moveTo>
                    <a:pt x="17496" y="0"/>
                  </a:moveTo>
                  <a:cubicBezTo>
                    <a:pt x="17093" y="0"/>
                    <a:pt x="16664" y="137"/>
                    <a:pt x="16314" y="437"/>
                  </a:cubicBezTo>
                  <a:lnTo>
                    <a:pt x="598" y="17964"/>
                  </a:lnTo>
                  <a:cubicBezTo>
                    <a:pt x="-826" y="19413"/>
                    <a:pt x="544" y="21600"/>
                    <a:pt x="2075" y="21600"/>
                  </a:cubicBezTo>
                  <a:cubicBezTo>
                    <a:pt x="2478" y="21600"/>
                    <a:pt x="2935" y="21436"/>
                    <a:pt x="3311" y="21026"/>
                  </a:cubicBezTo>
                  <a:lnTo>
                    <a:pt x="19323" y="3828"/>
                  </a:lnTo>
                  <a:cubicBezTo>
                    <a:pt x="20774" y="2105"/>
                    <a:pt x="19135" y="0"/>
                    <a:pt x="1749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1" name="Google Shape;65;p3"/>
            <p:cNvSpPr/>
            <p:nvPr/>
          </p:nvSpPr>
          <p:spPr>
            <a:xfrm>
              <a:off x="812720" y="47254"/>
              <a:ext cx="161131" cy="92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7" h="21600" fill="norm" stroke="1" extrusionOk="0">
                  <a:moveTo>
                    <a:pt x="19923" y="0"/>
                  </a:moveTo>
                  <a:cubicBezTo>
                    <a:pt x="19851" y="0"/>
                    <a:pt x="19779" y="22"/>
                    <a:pt x="19695" y="65"/>
                  </a:cubicBezTo>
                  <a:cubicBezTo>
                    <a:pt x="12551" y="3993"/>
                    <a:pt x="6068" y="10364"/>
                    <a:pt x="268" y="18938"/>
                  </a:cubicBezTo>
                  <a:cubicBezTo>
                    <a:pt x="-368" y="19898"/>
                    <a:pt x="232" y="21600"/>
                    <a:pt x="977" y="21600"/>
                  </a:cubicBezTo>
                  <a:cubicBezTo>
                    <a:pt x="1181" y="21600"/>
                    <a:pt x="1409" y="21469"/>
                    <a:pt x="1613" y="21142"/>
                  </a:cubicBezTo>
                  <a:cubicBezTo>
                    <a:pt x="7016" y="13047"/>
                    <a:pt x="13356" y="6916"/>
                    <a:pt x="20103" y="3251"/>
                  </a:cubicBezTo>
                  <a:cubicBezTo>
                    <a:pt x="21232" y="2793"/>
                    <a:pt x="20848" y="0"/>
                    <a:pt x="199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" name="Google Shape;66;p3"/>
            <p:cNvSpPr/>
            <p:nvPr/>
          </p:nvSpPr>
          <p:spPr>
            <a:xfrm>
              <a:off x="1051564" y="44650"/>
              <a:ext cx="155007" cy="6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5" h="21600" fill="norm" stroke="1" extrusionOk="0">
                  <a:moveTo>
                    <a:pt x="4254" y="0"/>
                  </a:moveTo>
                  <a:cubicBezTo>
                    <a:pt x="2990" y="0"/>
                    <a:pt x="1725" y="410"/>
                    <a:pt x="498" y="1324"/>
                  </a:cubicBezTo>
                  <a:cubicBezTo>
                    <a:pt x="-341" y="2396"/>
                    <a:pt x="-66" y="5581"/>
                    <a:pt x="924" y="5581"/>
                  </a:cubicBezTo>
                  <a:cubicBezTo>
                    <a:pt x="2051" y="4856"/>
                    <a:pt x="3190" y="4509"/>
                    <a:pt x="4330" y="4509"/>
                  </a:cubicBezTo>
                  <a:cubicBezTo>
                    <a:pt x="6609" y="4509"/>
                    <a:pt x="8850" y="5928"/>
                    <a:pt x="10916" y="8766"/>
                  </a:cubicBezTo>
                  <a:cubicBezTo>
                    <a:pt x="12469" y="10879"/>
                    <a:pt x="13871" y="13370"/>
                    <a:pt x="15286" y="15861"/>
                  </a:cubicBezTo>
                  <a:cubicBezTo>
                    <a:pt x="16551" y="18699"/>
                    <a:pt x="17953" y="20465"/>
                    <a:pt x="19644" y="21537"/>
                  </a:cubicBezTo>
                  <a:cubicBezTo>
                    <a:pt x="19744" y="21568"/>
                    <a:pt x="19819" y="21600"/>
                    <a:pt x="19907" y="21600"/>
                  </a:cubicBezTo>
                  <a:cubicBezTo>
                    <a:pt x="20971" y="21600"/>
                    <a:pt x="21259" y="17564"/>
                    <a:pt x="20207" y="16933"/>
                  </a:cubicBezTo>
                  <a:cubicBezTo>
                    <a:pt x="18379" y="15514"/>
                    <a:pt x="16826" y="13370"/>
                    <a:pt x="15424" y="10532"/>
                  </a:cubicBezTo>
                  <a:cubicBezTo>
                    <a:pt x="14021" y="7694"/>
                    <a:pt x="12331" y="5581"/>
                    <a:pt x="10641" y="3815"/>
                  </a:cubicBezTo>
                  <a:cubicBezTo>
                    <a:pt x="8662" y="1324"/>
                    <a:pt x="6471" y="0"/>
                    <a:pt x="42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3" name="Google Shape;67;p3"/>
            <p:cNvSpPr/>
            <p:nvPr/>
          </p:nvSpPr>
          <p:spPr>
            <a:xfrm>
              <a:off x="1264582" y="163159"/>
              <a:ext cx="83972" cy="168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fill="norm" stroke="1" extrusionOk="0">
                  <a:moveTo>
                    <a:pt x="1817" y="0"/>
                  </a:moveTo>
                  <a:cubicBezTo>
                    <a:pt x="496" y="0"/>
                    <a:pt x="-689" y="918"/>
                    <a:pt x="473" y="1527"/>
                  </a:cubicBezTo>
                  <a:cubicBezTo>
                    <a:pt x="5349" y="4210"/>
                    <a:pt x="9200" y="7156"/>
                    <a:pt x="12002" y="10508"/>
                  </a:cubicBezTo>
                  <a:cubicBezTo>
                    <a:pt x="13278" y="12118"/>
                    <a:pt x="14303" y="13728"/>
                    <a:pt x="15078" y="15469"/>
                  </a:cubicBezTo>
                  <a:cubicBezTo>
                    <a:pt x="16103" y="17354"/>
                    <a:pt x="16103" y="19227"/>
                    <a:pt x="17129" y="20968"/>
                  </a:cubicBezTo>
                  <a:cubicBezTo>
                    <a:pt x="17448" y="21397"/>
                    <a:pt x="18154" y="21600"/>
                    <a:pt x="18860" y="21600"/>
                  </a:cubicBezTo>
                  <a:cubicBezTo>
                    <a:pt x="19908" y="21600"/>
                    <a:pt x="20911" y="21159"/>
                    <a:pt x="20455" y="20431"/>
                  </a:cubicBezTo>
                  <a:cubicBezTo>
                    <a:pt x="19430" y="18690"/>
                    <a:pt x="19430" y="16686"/>
                    <a:pt x="18405" y="14802"/>
                  </a:cubicBezTo>
                  <a:cubicBezTo>
                    <a:pt x="17653" y="13060"/>
                    <a:pt x="16354" y="11319"/>
                    <a:pt x="14827" y="9577"/>
                  </a:cubicBezTo>
                  <a:cubicBezTo>
                    <a:pt x="12002" y="6083"/>
                    <a:pt x="7901" y="3006"/>
                    <a:pt x="3048" y="322"/>
                  </a:cubicBezTo>
                  <a:cubicBezTo>
                    <a:pt x="2660" y="95"/>
                    <a:pt x="2227" y="0"/>
                    <a:pt x="181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4" name="Google Shape;68;p3"/>
            <p:cNvSpPr/>
            <p:nvPr/>
          </p:nvSpPr>
          <p:spPr>
            <a:xfrm>
              <a:off x="58501" y="685196"/>
              <a:ext cx="58998" cy="129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1" h="21600" fill="norm" stroke="1" extrusionOk="0">
                  <a:moveTo>
                    <a:pt x="18564" y="0"/>
                  </a:moveTo>
                  <a:cubicBezTo>
                    <a:pt x="18333" y="0"/>
                    <a:pt x="18134" y="15"/>
                    <a:pt x="17935" y="46"/>
                  </a:cubicBezTo>
                  <a:cubicBezTo>
                    <a:pt x="9355" y="1952"/>
                    <a:pt x="3391" y="5795"/>
                    <a:pt x="1901" y="10320"/>
                  </a:cubicBezTo>
                  <a:cubicBezTo>
                    <a:pt x="807" y="12411"/>
                    <a:pt x="45" y="14674"/>
                    <a:pt x="45" y="16936"/>
                  </a:cubicBezTo>
                  <a:cubicBezTo>
                    <a:pt x="-319" y="18671"/>
                    <a:pt x="1536" y="20422"/>
                    <a:pt x="5280" y="21461"/>
                  </a:cubicBezTo>
                  <a:cubicBezTo>
                    <a:pt x="5644" y="21569"/>
                    <a:pt x="6009" y="21600"/>
                    <a:pt x="6340" y="21600"/>
                  </a:cubicBezTo>
                  <a:cubicBezTo>
                    <a:pt x="8493" y="21600"/>
                    <a:pt x="10050" y="19973"/>
                    <a:pt x="7499" y="19369"/>
                  </a:cubicBezTo>
                  <a:cubicBezTo>
                    <a:pt x="4882" y="18671"/>
                    <a:pt x="4882" y="17292"/>
                    <a:pt x="4882" y="16068"/>
                  </a:cubicBezTo>
                  <a:cubicBezTo>
                    <a:pt x="5280" y="14147"/>
                    <a:pt x="6009" y="12411"/>
                    <a:pt x="6771" y="10490"/>
                  </a:cubicBezTo>
                  <a:cubicBezTo>
                    <a:pt x="8626" y="7174"/>
                    <a:pt x="11972" y="3703"/>
                    <a:pt x="19426" y="2123"/>
                  </a:cubicBezTo>
                  <a:cubicBezTo>
                    <a:pt x="20552" y="1952"/>
                    <a:pt x="21281" y="1426"/>
                    <a:pt x="20917" y="744"/>
                  </a:cubicBezTo>
                  <a:cubicBezTo>
                    <a:pt x="20618" y="310"/>
                    <a:pt x="19558" y="0"/>
                    <a:pt x="1856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5" name="Google Shape;69;p3"/>
            <p:cNvSpPr/>
            <p:nvPr/>
          </p:nvSpPr>
          <p:spPr>
            <a:xfrm>
              <a:off x="97325" y="874494"/>
              <a:ext cx="57535" cy="44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0" h="21600" fill="norm" stroke="1" extrusionOk="0">
                  <a:moveTo>
                    <a:pt x="2675" y="0"/>
                  </a:moveTo>
                  <a:cubicBezTo>
                    <a:pt x="2438" y="0"/>
                    <a:pt x="2167" y="0"/>
                    <a:pt x="1896" y="91"/>
                  </a:cubicBezTo>
                  <a:cubicBezTo>
                    <a:pt x="779" y="634"/>
                    <a:pt x="0" y="2672"/>
                    <a:pt x="0" y="4709"/>
                  </a:cubicBezTo>
                  <a:cubicBezTo>
                    <a:pt x="2133" y="14717"/>
                    <a:pt x="9276" y="21600"/>
                    <a:pt x="17063" y="21600"/>
                  </a:cubicBezTo>
                  <a:cubicBezTo>
                    <a:pt x="17605" y="21600"/>
                    <a:pt x="18113" y="21555"/>
                    <a:pt x="18655" y="21509"/>
                  </a:cubicBezTo>
                  <a:cubicBezTo>
                    <a:pt x="18756" y="21509"/>
                    <a:pt x="18858" y="21509"/>
                    <a:pt x="18959" y="21509"/>
                  </a:cubicBezTo>
                  <a:cubicBezTo>
                    <a:pt x="21600" y="21509"/>
                    <a:pt x="21600" y="14853"/>
                    <a:pt x="18959" y="14853"/>
                  </a:cubicBezTo>
                  <a:cubicBezTo>
                    <a:pt x="18858" y="14853"/>
                    <a:pt x="18756" y="14853"/>
                    <a:pt x="18655" y="14853"/>
                  </a:cubicBezTo>
                  <a:lnTo>
                    <a:pt x="17910" y="13857"/>
                  </a:lnTo>
                  <a:lnTo>
                    <a:pt x="13712" y="13857"/>
                  </a:lnTo>
                  <a:cubicBezTo>
                    <a:pt x="12933" y="13857"/>
                    <a:pt x="12561" y="13857"/>
                    <a:pt x="12188" y="13358"/>
                  </a:cubicBezTo>
                  <a:lnTo>
                    <a:pt x="11816" y="13358"/>
                  </a:lnTo>
                  <a:cubicBezTo>
                    <a:pt x="11037" y="12815"/>
                    <a:pt x="10292" y="12317"/>
                    <a:pt x="9513" y="11819"/>
                  </a:cubicBezTo>
                  <a:lnTo>
                    <a:pt x="7245" y="8785"/>
                  </a:lnTo>
                  <a:lnTo>
                    <a:pt x="6873" y="8242"/>
                  </a:lnTo>
                  <a:cubicBezTo>
                    <a:pt x="6094" y="7245"/>
                    <a:pt x="5722" y="6204"/>
                    <a:pt x="5349" y="5208"/>
                  </a:cubicBezTo>
                  <a:cubicBezTo>
                    <a:pt x="5349" y="5208"/>
                    <a:pt x="5349" y="5208"/>
                    <a:pt x="5349" y="4709"/>
                  </a:cubicBezTo>
                  <a:cubicBezTo>
                    <a:pt x="5349" y="4709"/>
                    <a:pt x="5349" y="4709"/>
                    <a:pt x="5349" y="4166"/>
                  </a:cubicBezTo>
                  <a:lnTo>
                    <a:pt x="4943" y="2672"/>
                  </a:lnTo>
                  <a:cubicBezTo>
                    <a:pt x="4638" y="951"/>
                    <a:pt x="3792" y="0"/>
                    <a:pt x="26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6" name="Google Shape;70;p3"/>
            <p:cNvSpPr/>
            <p:nvPr/>
          </p:nvSpPr>
          <p:spPr>
            <a:xfrm>
              <a:off x="669874" y="1014957"/>
              <a:ext cx="211677" cy="34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1" h="21600" fill="norm" stroke="1" extrusionOk="0">
                  <a:moveTo>
                    <a:pt x="731" y="0"/>
                  </a:moveTo>
                  <a:cubicBezTo>
                    <a:pt x="83" y="0"/>
                    <a:pt x="-342" y="5604"/>
                    <a:pt x="370" y="7823"/>
                  </a:cubicBezTo>
                  <a:cubicBezTo>
                    <a:pt x="3098" y="15178"/>
                    <a:pt x="5909" y="19674"/>
                    <a:pt x="8905" y="19674"/>
                  </a:cubicBezTo>
                  <a:cubicBezTo>
                    <a:pt x="9108" y="19674"/>
                    <a:pt x="9311" y="19674"/>
                    <a:pt x="9515" y="19615"/>
                  </a:cubicBezTo>
                  <a:cubicBezTo>
                    <a:pt x="13158" y="20257"/>
                    <a:pt x="16792" y="20958"/>
                    <a:pt x="20435" y="21600"/>
                  </a:cubicBezTo>
                  <a:cubicBezTo>
                    <a:pt x="20463" y="21600"/>
                    <a:pt x="20491" y="21600"/>
                    <a:pt x="20518" y="21600"/>
                  </a:cubicBezTo>
                  <a:cubicBezTo>
                    <a:pt x="21258" y="21600"/>
                    <a:pt x="21230" y="13077"/>
                    <a:pt x="20324" y="13077"/>
                  </a:cubicBezTo>
                  <a:lnTo>
                    <a:pt x="10033" y="11092"/>
                  </a:lnTo>
                  <a:cubicBezTo>
                    <a:pt x="9811" y="11150"/>
                    <a:pt x="9589" y="11150"/>
                    <a:pt x="9367" y="11150"/>
                  </a:cubicBezTo>
                  <a:cubicBezTo>
                    <a:pt x="6482" y="11150"/>
                    <a:pt x="3699" y="7297"/>
                    <a:pt x="1100" y="584"/>
                  </a:cubicBezTo>
                  <a:cubicBezTo>
                    <a:pt x="971" y="175"/>
                    <a:pt x="851" y="0"/>
                    <a:pt x="7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7" name="Google Shape;71;p3"/>
            <p:cNvSpPr/>
            <p:nvPr/>
          </p:nvSpPr>
          <p:spPr>
            <a:xfrm>
              <a:off x="974170" y="919238"/>
              <a:ext cx="192544" cy="10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0" h="21600" fill="norm" stroke="1" extrusionOk="0">
                  <a:moveTo>
                    <a:pt x="20168" y="0"/>
                  </a:moveTo>
                  <a:cubicBezTo>
                    <a:pt x="20006" y="0"/>
                    <a:pt x="19834" y="97"/>
                    <a:pt x="19662" y="309"/>
                  </a:cubicBezTo>
                  <a:cubicBezTo>
                    <a:pt x="14077" y="9003"/>
                    <a:pt x="7468" y="15514"/>
                    <a:pt x="403" y="18779"/>
                  </a:cubicBezTo>
                  <a:cubicBezTo>
                    <a:pt x="-276" y="19649"/>
                    <a:pt x="-53" y="21600"/>
                    <a:pt x="748" y="21600"/>
                  </a:cubicBezTo>
                  <a:cubicBezTo>
                    <a:pt x="8046" y="17910"/>
                    <a:pt x="14877" y="11380"/>
                    <a:pt x="20696" y="2260"/>
                  </a:cubicBezTo>
                  <a:cubicBezTo>
                    <a:pt x="21324" y="1410"/>
                    <a:pt x="20807" y="0"/>
                    <a:pt x="201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8" name="Google Shape;72;p3"/>
            <p:cNvSpPr/>
            <p:nvPr/>
          </p:nvSpPr>
          <p:spPr>
            <a:xfrm>
              <a:off x="1471361" y="418689"/>
              <a:ext cx="141251" cy="50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2" h="21600" fill="norm" stroke="1" extrusionOk="0">
                  <a:moveTo>
                    <a:pt x="3295" y="0"/>
                  </a:moveTo>
                  <a:cubicBezTo>
                    <a:pt x="2467" y="0"/>
                    <a:pt x="1626" y="160"/>
                    <a:pt x="785" y="481"/>
                  </a:cubicBezTo>
                  <a:cubicBezTo>
                    <a:pt x="-531" y="1363"/>
                    <a:pt x="-29" y="6372"/>
                    <a:pt x="1097" y="6372"/>
                  </a:cubicBezTo>
                  <a:cubicBezTo>
                    <a:pt x="1151" y="6372"/>
                    <a:pt x="1192" y="6372"/>
                    <a:pt x="1246" y="6332"/>
                  </a:cubicBezTo>
                  <a:cubicBezTo>
                    <a:pt x="2006" y="6011"/>
                    <a:pt x="2766" y="5851"/>
                    <a:pt x="3512" y="5851"/>
                  </a:cubicBezTo>
                  <a:cubicBezTo>
                    <a:pt x="9061" y="5851"/>
                    <a:pt x="14258" y="14066"/>
                    <a:pt x="19088" y="21199"/>
                  </a:cubicBezTo>
                  <a:cubicBezTo>
                    <a:pt x="19251" y="21480"/>
                    <a:pt x="19414" y="21600"/>
                    <a:pt x="19563" y="21600"/>
                  </a:cubicBezTo>
                  <a:cubicBezTo>
                    <a:pt x="20431" y="21600"/>
                    <a:pt x="21069" y="17793"/>
                    <a:pt x="20160" y="16230"/>
                  </a:cubicBezTo>
                  <a:cubicBezTo>
                    <a:pt x="14801" y="7935"/>
                    <a:pt x="9211" y="0"/>
                    <a:pt x="329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9" name="Google Shape;73;p3"/>
            <p:cNvSpPr/>
            <p:nvPr/>
          </p:nvSpPr>
          <p:spPr>
            <a:xfrm>
              <a:off x="1666039" y="500362"/>
              <a:ext cx="59093" cy="37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600" fill="norm" stroke="1" extrusionOk="0">
                  <a:moveTo>
                    <a:pt x="2258" y="0"/>
                  </a:moveTo>
                  <a:cubicBezTo>
                    <a:pt x="1146" y="0"/>
                    <a:pt x="0" y="1786"/>
                    <a:pt x="0" y="4223"/>
                  </a:cubicBezTo>
                  <a:cubicBezTo>
                    <a:pt x="0" y="6659"/>
                    <a:pt x="1146" y="8499"/>
                    <a:pt x="2258" y="8499"/>
                  </a:cubicBezTo>
                  <a:lnTo>
                    <a:pt x="4178" y="8499"/>
                  </a:lnTo>
                  <a:lnTo>
                    <a:pt x="6436" y="9095"/>
                  </a:lnTo>
                  <a:cubicBezTo>
                    <a:pt x="7953" y="9690"/>
                    <a:pt x="9098" y="10340"/>
                    <a:pt x="10615" y="11531"/>
                  </a:cubicBezTo>
                  <a:cubicBezTo>
                    <a:pt x="13243" y="13371"/>
                    <a:pt x="15534" y="16403"/>
                    <a:pt x="17422" y="20680"/>
                  </a:cubicBezTo>
                  <a:cubicBezTo>
                    <a:pt x="17792" y="21275"/>
                    <a:pt x="18365" y="21600"/>
                    <a:pt x="18972" y="21600"/>
                  </a:cubicBezTo>
                  <a:cubicBezTo>
                    <a:pt x="19612" y="21600"/>
                    <a:pt x="20252" y="21275"/>
                    <a:pt x="20825" y="20680"/>
                  </a:cubicBezTo>
                  <a:cubicBezTo>
                    <a:pt x="21600" y="18839"/>
                    <a:pt x="21600" y="16403"/>
                    <a:pt x="20825" y="14562"/>
                  </a:cubicBezTo>
                  <a:cubicBezTo>
                    <a:pt x="16276" y="6063"/>
                    <a:pt x="9469" y="595"/>
                    <a:pt x="225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0" name="Google Shape;74;p3"/>
            <p:cNvSpPr/>
            <p:nvPr/>
          </p:nvSpPr>
          <p:spPr>
            <a:xfrm>
              <a:off x="1332956" y="951516"/>
              <a:ext cx="219344" cy="71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2" h="21600" fill="norm" stroke="1" extrusionOk="0">
                  <a:moveTo>
                    <a:pt x="696" y="0"/>
                  </a:moveTo>
                  <a:cubicBezTo>
                    <a:pt x="114" y="0"/>
                    <a:pt x="-281" y="2577"/>
                    <a:pt x="248" y="3950"/>
                  </a:cubicBezTo>
                  <a:cubicBezTo>
                    <a:pt x="6399" y="15296"/>
                    <a:pt x="13455" y="21292"/>
                    <a:pt x="20611" y="21600"/>
                  </a:cubicBezTo>
                  <a:cubicBezTo>
                    <a:pt x="21319" y="21292"/>
                    <a:pt x="21319" y="17510"/>
                    <a:pt x="20611" y="17174"/>
                  </a:cubicBezTo>
                  <a:cubicBezTo>
                    <a:pt x="13662" y="16865"/>
                    <a:pt x="6901" y="11206"/>
                    <a:pt x="956" y="168"/>
                  </a:cubicBezTo>
                  <a:cubicBezTo>
                    <a:pt x="867" y="56"/>
                    <a:pt x="777" y="0"/>
                    <a:pt x="69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1" name="Google Shape;75;p3"/>
            <p:cNvSpPr/>
            <p:nvPr/>
          </p:nvSpPr>
          <p:spPr>
            <a:xfrm>
              <a:off x="796172" y="443340"/>
              <a:ext cx="34944" cy="5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4" h="21600" fill="norm" stroke="1" extrusionOk="0">
                  <a:moveTo>
                    <a:pt x="13116" y="0"/>
                  </a:moveTo>
                  <a:cubicBezTo>
                    <a:pt x="11745" y="0"/>
                    <a:pt x="10320" y="239"/>
                    <a:pt x="9114" y="676"/>
                  </a:cubicBezTo>
                  <a:lnTo>
                    <a:pt x="7853" y="1114"/>
                  </a:lnTo>
                  <a:lnTo>
                    <a:pt x="6044" y="1114"/>
                  </a:lnTo>
                  <a:cubicBezTo>
                    <a:pt x="3577" y="1114"/>
                    <a:pt x="1713" y="2466"/>
                    <a:pt x="1713" y="3779"/>
                  </a:cubicBezTo>
                  <a:cubicBezTo>
                    <a:pt x="1110" y="6046"/>
                    <a:pt x="1110" y="8712"/>
                    <a:pt x="452" y="10939"/>
                  </a:cubicBezTo>
                  <a:cubicBezTo>
                    <a:pt x="-151" y="12729"/>
                    <a:pt x="-151" y="14519"/>
                    <a:pt x="452" y="16309"/>
                  </a:cubicBezTo>
                  <a:cubicBezTo>
                    <a:pt x="1110" y="18537"/>
                    <a:pt x="2919" y="20804"/>
                    <a:pt x="6044" y="21242"/>
                  </a:cubicBezTo>
                  <a:cubicBezTo>
                    <a:pt x="6866" y="21481"/>
                    <a:pt x="7798" y="21600"/>
                    <a:pt x="8730" y="21600"/>
                  </a:cubicBezTo>
                  <a:cubicBezTo>
                    <a:pt x="11088" y="21600"/>
                    <a:pt x="13500" y="20884"/>
                    <a:pt x="15254" y="19890"/>
                  </a:cubicBezTo>
                  <a:cubicBezTo>
                    <a:pt x="17721" y="18099"/>
                    <a:pt x="18982" y="16309"/>
                    <a:pt x="19585" y="14082"/>
                  </a:cubicBezTo>
                  <a:cubicBezTo>
                    <a:pt x="19585" y="11854"/>
                    <a:pt x="20188" y="9627"/>
                    <a:pt x="20188" y="7359"/>
                  </a:cubicBezTo>
                  <a:cubicBezTo>
                    <a:pt x="21449" y="4694"/>
                    <a:pt x="19585" y="2466"/>
                    <a:pt x="17118" y="676"/>
                  </a:cubicBezTo>
                  <a:cubicBezTo>
                    <a:pt x="15912" y="239"/>
                    <a:pt x="14487" y="0"/>
                    <a:pt x="1311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" name="Google Shape;76;p3"/>
            <p:cNvSpPr/>
            <p:nvPr/>
          </p:nvSpPr>
          <p:spPr>
            <a:xfrm>
              <a:off x="878798" y="446968"/>
              <a:ext cx="28266" cy="46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6" h="21600" fill="norm" stroke="1" extrusionOk="0">
                  <a:moveTo>
                    <a:pt x="9051" y="0"/>
                  </a:moveTo>
                  <a:cubicBezTo>
                    <a:pt x="6788" y="0"/>
                    <a:pt x="5211" y="990"/>
                    <a:pt x="4457" y="1936"/>
                  </a:cubicBezTo>
                  <a:cubicBezTo>
                    <a:pt x="2125" y="4346"/>
                    <a:pt x="1371" y="6798"/>
                    <a:pt x="617" y="9681"/>
                  </a:cubicBezTo>
                  <a:cubicBezTo>
                    <a:pt x="-206" y="12091"/>
                    <a:pt x="-206" y="15017"/>
                    <a:pt x="617" y="17900"/>
                  </a:cubicBezTo>
                  <a:cubicBezTo>
                    <a:pt x="1371" y="18373"/>
                    <a:pt x="2125" y="19363"/>
                    <a:pt x="2880" y="19836"/>
                  </a:cubicBezTo>
                  <a:lnTo>
                    <a:pt x="3703" y="19836"/>
                  </a:lnTo>
                  <a:cubicBezTo>
                    <a:pt x="4457" y="20309"/>
                    <a:pt x="4457" y="20825"/>
                    <a:pt x="5211" y="20825"/>
                  </a:cubicBezTo>
                  <a:cubicBezTo>
                    <a:pt x="6583" y="21385"/>
                    <a:pt x="8160" y="21600"/>
                    <a:pt x="9737" y="21600"/>
                  </a:cubicBezTo>
                  <a:cubicBezTo>
                    <a:pt x="10903" y="21600"/>
                    <a:pt x="12000" y="21514"/>
                    <a:pt x="12891" y="21299"/>
                  </a:cubicBezTo>
                  <a:cubicBezTo>
                    <a:pt x="17554" y="20309"/>
                    <a:pt x="20640" y="17426"/>
                    <a:pt x="20640" y="14027"/>
                  </a:cubicBezTo>
                  <a:cubicBezTo>
                    <a:pt x="20640" y="13554"/>
                    <a:pt x="20640" y="13080"/>
                    <a:pt x="20640" y="12607"/>
                  </a:cubicBezTo>
                  <a:cubicBezTo>
                    <a:pt x="20640" y="11144"/>
                    <a:pt x="20640" y="9208"/>
                    <a:pt x="20640" y="7745"/>
                  </a:cubicBezTo>
                  <a:cubicBezTo>
                    <a:pt x="21394" y="5809"/>
                    <a:pt x="19885" y="3873"/>
                    <a:pt x="17554" y="3399"/>
                  </a:cubicBezTo>
                  <a:lnTo>
                    <a:pt x="15223" y="3399"/>
                  </a:lnTo>
                  <a:lnTo>
                    <a:pt x="14468" y="2926"/>
                  </a:lnTo>
                  <a:lnTo>
                    <a:pt x="12891" y="2410"/>
                  </a:lnTo>
                  <a:cubicBezTo>
                    <a:pt x="12891" y="1936"/>
                    <a:pt x="12891" y="1936"/>
                    <a:pt x="12891" y="1936"/>
                  </a:cubicBezTo>
                  <a:cubicBezTo>
                    <a:pt x="12137" y="990"/>
                    <a:pt x="10628" y="473"/>
                    <a:pt x="905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3" name="Google Shape;77;p3"/>
            <p:cNvSpPr/>
            <p:nvPr/>
          </p:nvSpPr>
          <p:spPr>
            <a:xfrm>
              <a:off x="794673" y="561012"/>
              <a:ext cx="115289" cy="75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600" fill="norm" stroke="1" extrusionOk="0">
                  <a:moveTo>
                    <a:pt x="19892" y="0"/>
                  </a:moveTo>
                  <a:cubicBezTo>
                    <a:pt x="19120" y="0"/>
                    <a:pt x="18537" y="879"/>
                    <a:pt x="18537" y="1784"/>
                  </a:cubicBezTo>
                  <a:cubicBezTo>
                    <a:pt x="18537" y="6286"/>
                    <a:pt x="17766" y="10174"/>
                    <a:pt x="16223" y="13770"/>
                  </a:cubicBezTo>
                  <a:cubicBezTo>
                    <a:pt x="14680" y="16460"/>
                    <a:pt x="12572" y="17658"/>
                    <a:pt x="10257" y="17658"/>
                  </a:cubicBezTo>
                  <a:cubicBezTo>
                    <a:pt x="5252" y="17046"/>
                    <a:pt x="2355" y="9269"/>
                    <a:pt x="2543" y="2077"/>
                  </a:cubicBezTo>
                  <a:cubicBezTo>
                    <a:pt x="2646" y="746"/>
                    <a:pt x="2063" y="53"/>
                    <a:pt x="1429" y="53"/>
                  </a:cubicBezTo>
                  <a:cubicBezTo>
                    <a:pt x="812" y="53"/>
                    <a:pt x="143" y="746"/>
                    <a:pt x="40" y="2077"/>
                  </a:cubicBezTo>
                  <a:cubicBezTo>
                    <a:pt x="-354" y="9562"/>
                    <a:pt x="2166" y="16460"/>
                    <a:pt x="6400" y="20055"/>
                  </a:cubicBezTo>
                  <a:cubicBezTo>
                    <a:pt x="7755" y="21094"/>
                    <a:pt x="9212" y="21600"/>
                    <a:pt x="10652" y="21600"/>
                  </a:cubicBezTo>
                  <a:cubicBezTo>
                    <a:pt x="13737" y="21600"/>
                    <a:pt x="16772" y="19336"/>
                    <a:pt x="18726" y="15261"/>
                  </a:cubicBezTo>
                  <a:cubicBezTo>
                    <a:pt x="20269" y="11080"/>
                    <a:pt x="21040" y="6579"/>
                    <a:pt x="21246" y="2077"/>
                  </a:cubicBezTo>
                  <a:cubicBezTo>
                    <a:pt x="21246" y="879"/>
                    <a:pt x="20663" y="0"/>
                    <a:pt x="19892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31" name="Google Shape;78;p3"/>
          <p:cNvGrpSpPr/>
          <p:nvPr/>
        </p:nvGrpSpPr>
        <p:grpSpPr>
          <a:xfrm>
            <a:off x="-481213" y="4201392"/>
            <a:ext cx="2314710" cy="1145609"/>
            <a:chOff x="0" y="0"/>
            <a:chExt cx="2314709" cy="1145607"/>
          </a:xfrm>
        </p:grpSpPr>
        <p:sp>
          <p:nvSpPr>
            <p:cNvPr id="125" name="Google Shape;79;p3"/>
            <p:cNvSpPr/>
            <p:nvPr/>
          </p:nvSpPr>
          <p:spPr>
            <a:xfrm>
              <a:off x="-1" y="0"/>
              <a:ext cx="2314711" cy="1145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6" name="Google Shape;80;p3"/>
            <p:cNvSpPr/>
            <p:nvPr/>
          </p:nvSpPr>
          <p:spPr>
            <a:xfrm>
              <a:off x="1124358" y="153312"/>
              <a:ext cx="137759" cy="86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7" name="Google Shape;81;p3"/>
            <p:cNvSpPr/>
            <p:nvPr/>
          </p:nvSpPr>
          <p:spPr>
            <a:xfrm>
              <a:off x="737814" y="165449"/>
              <a:ext cx="261947" cy="33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8" name="Google Shape;82;p3"/>
            <p:cNvSpPr/>
            <p:nvPr/>
          </p:nvSpPr>
          <p:spPr>
            <a:xfrm>
              <a:off x="1906165" y="278714"/>
              <a:ext cx="230502" cy="468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9" name="Google Shape;83;p3"/>
            <p:cNvSpPr/>
            <p:nvPr/>
          </p:nvSpPr>
          <p:spPr>
            <a:xfrm>
              <a:off x="146674" y="583315"/>
              <a:ext cx="208412" cy="18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0" name="Google Shape;84;p3"/>
            <p:cNvSpPr/>
            <p:nvPr/>
          </p:nvSpPr>
          <p:spPr>
            <a:xfrm>
              <a:off x="1463005" y="88590"/>
              <a:ext cx="304876" cy="135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38" name="Google Shape;85;p3"/>
          <p:cNvGrpSpPr/>
          <p:nvPr/>
        </p:nvGrpSpPr>
        <p:grpSpPr>
          <a:xfrm>
            <a:off x="7694830" y="159173"/>
            <a:ext cx="1519280" cy="751908"/>
            <a:chOff x="0" y="0"/>
            <a:chExt cx="1519279" cy="751907"/>
          </a:xfrm>
        </p:grpSpPr>
        <p:sp>
          <p:nvSpPr>
            <p:cNvPr id="132" name="Google Shape;86;p3"/>
            <p:cNvSpPr/>
            <p:nvPr/>
          </p:nvSpPr>
          <p:spPr>
            <a:xfrm flipH="1">
              <a:off x="0" y="0"/>
              <a:ext cx="1519280" cy="751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3" name="Google Shape;87;p3"/>
            <p:cNvSpPr/>
            <p:nvPr/>
          </p:nvSpPr>
          <p:spPr>
            <a:xfrm flipH="1">
              <a:off x="690878" y="100625"/>
              <a:ext cx="90419" cy="56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4" name="Google Shape;88;p3"/>
            <p:cNvSpPr/>
            <p:nvPr/>
          </p:nvSpPr>
          <p:spPr>
            <a:xfrm flipH="1">
              <a:off x="863077" y="108590"/>
              <a:ext cx="171932" cy="22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5" name="Google Shape;89;p3"/>
            <p:cNvSpPr/>
            <p:nvPr/>
          </p:nvSpPr>
          <p:spPr>
            <a:xfrm flipH="1">
              <a:off x="116860" y="182931"/>
              <a:ext cx="151292" cy="30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6" name="Google Shape;90;p3"/>
            <p:cNvSpPr/>
            <p:nvPr/>
          </p:nvSpPr>
          <p:spPr>
            <a:xfrm flipH="1">
              <a:off x="1286216" y="382853"/>
              <a:ext cx="136793" cy="121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7" name="Google Shape;91;p3"/>
            <p:cNvSpPr/>
            <p:nvPr/>
          </p:nvSpPr>
          <p:spPr>
            <a:xfrm flipH="1">
              <a:off x="358915" y="58145"/>
              <a:ext cx="200109" cy="88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071;p21"/>
          <p:cNvSpPr/>
          <p:nvPr/>
        </p:nvSpPr>
        <p:spPr>
          <a:xfrm>
            <a:off x="-2575" y="-6426"/>
            <a:ext cx="9146700" cy="5149802"/>
          </a:xfrm>
          <a:prstGeom prst="rect">
            <a:avLst/>
          </a:prstGeom>
          <a:gradFill>
            <a:gsLst>
              <a:gs pos="0">
                <a:srgbClr val="CCEBEF">
                  <a:alpha val="29802"/>
                </a:srgbClr>
              </a:gs>
              <a:gs pos="100000">
                <a:srgbClr val="599FA8"/>
              </a:gs>
            </a:gsLst>
            <a:lin ang="16200038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45" name="Title Text"/>
          <p:cNvSpPr txBox="1"/>
          <p:nvPr>
            <p:ph type="title"/>
          </p:nvPr>
        </p:nvSpPr>
        <p:spPr>
          <a:xfrm>
            <a:off x="708199" y="2471323"/>
            <a:ext cx="4360202" cy="575701"/>
          </a:xfrm>
          <a:prstGeom prst="rect">
            <a:avLst/>
          </a:prstGeom>
        </p:spPr>
        <p:txBody>
          <a:bodyPr/>
          <a:lstStyle>
            <a:lvl1pPr algn="r">
              <a:defRPr sz="3600"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46" name="Body Level One…"/>
          <p:cNvSpPr txBox="1"/>
          <p:nvPr>
            <p:ph type="body" sz="quarter" idx="1"/>
          </p:nvPr>
        </p:nvSpPr>
        <p:spPr>
          <a:xfrm>
            <a:off x="708199" y="3021338"/>
            <a:ext cx="4360202" cy="378901"/>
          </a:xfrm>
          <a:prstGeom prst="rect">
            <a:avLst/>
          </a:prstGeom>
        </p:spPr>
        <p:txBody>
          <a:bodyPr anchor="ctr"/>
          <a:lstStyle>
            <a:lvl1pPr marL="317500" indent="-177800" algn="r">
              <a:buClrTx/>
              <a:buSzTx/>
              <a:buNone/>
              <a:defRPr sz="1600">
                <a:solidFill>
                  <a:schemeClr val="accent3"/>
                </a:solidFill>
              </a:defRPr>
            </a:lvl1pPr>
            <a:lvl2pPr marL="317500" indent="279400" algn="r">
              <a:buClrTx/>
              <a:buSzTx/>
              <a:buNone/>
              <a:defRPr sz="1600">
                <a:solidFill>
                  <a:schemeClr val="accent3"/>
                </a:solidFill>
              </a:defRPr>
            </a:lvl2pPr>
            <a:lvl3pPr marL="317500" indent="736600" algn="r">
              <a:buClrTx/>
              <a:buSzTx/>
              <a:buNone/>
              <a:defRPr sz="1600">
                <a:solidFill>
                  <a:schemeClr val="accent3"/>
                </a:solidFill>
              </a:defRPr>
            </a:lvl3pPr>
            <a:lvl4pPr marL="317500" indent="1193800" algn="r">
              <a:buClrTx/>
              <a:buSzTx/>
              <a:buNone/>
              <a:defRPr sz="1600">
                <a:solidFill>
                  <a:schemeClr val="accent3"/>
                </a:solidFill>
              </a:defRPr>
            </a:lvl4pPr>
            <a:lvl5pPr marL="317500" indent="1651000" algn="r">
              <a:buClrTx/>
              <a:buSzTx/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7" name="Google Shape;1075;p21"/>
          <p:cNvSpPr/>
          <p:nvPr/>
        </p:nvSpPr>
        <p:spPr>
          <a:xfrm flipH="1">
            <a:off x="390106" y="1971244"/>
            <a:ext cx="80642" cy="85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48" name="Google Shape;1076;p21"/>
          <p:cNvSpPr/>
          <p:nvPr/>
        </p:nvSpPr>
        <p:spPr>
          <a:xfrm flipH="1">
            <a:off x="3593986" y="217139"/>
            <a:ext cx="67361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49" name="Google Shape;1077;p21"/>
          <p:cNvSpPr/>
          <p:nvPr/>
        </p:nvSpPr>
        <p:spPr>
          <a:xfrm flipH="1">
            <a:off x="302059" y="3471909"/>
            <a:ext cx="87923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50" name="Google Shape;1078;p21"/>
          <p:cNvSpPr/>
          <p:nvPr/>
        </p:nvSpPr>
        <p:spPr>
          <a:xfrm flipH="1">
            <a:off x="8891190" y="232775"/>
            <a:ext cx="39732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157" name="Google Shape;1079;p21"/>
          <p:cNvGrpSpPr/>
          <p:nvPr/>
        </p:nvGrpSpPr>
        <p:grpSpPr>
          <a:xfrm>
            <a:off x="-647329" y="3957800"/>
            <a:ext cx="3360368" cy="1663082"/>
            <a:chOff x="0" y="0"/>
            <a:chExt cx="3360367" cy="1663080"/>
          </a:xfrm>
        </p:grpSpPr>
        <p:sp>
          <p:nvSpPr>
            <p:cNvPr id="1151" name="Google Shape;1080;p21"/>
            <p:cNvSpPr/>
            <p:nvPr/>
          </p:nvSpPr>
          <p:spPr>
            <a:xfrm flipH="1">
              <a:off x="-1" y="0"/>
              <a:ext cx="3360369" cy="1663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52" name="Google Shape;1081;p21"/>
            <p:cNvSpPr/>
            <p:nvPr/>
          </p:nvSpPr>
          <p:spPr>
            <a:xfrm flipH="1">
              <a:off x="1528097" y="222564"/>
              <a:ext cx="199989" cy="125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53" name="Google Shape;1082;p21"/>
            <p:cNvSpPr/>
            <p:nvPr/>
          </p:nvSpPr>
          <p:spPr>
            <a:xfrm flipH="1">
              <a:off x="1908970" y="240183"/>
              <a:ext cx="380279" cy="486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54" name="Google Shape;1083;p21"/>
            <p:cNvSpPr/>
            <p:nvPr/>
          </p:nvSpPr>
          <p:spPr>
            <a:xfrm flipH="1">
              <a:off x="258473" y="404610"/>
              <a:ext cx="334629" cy="679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55" name="Google Shape;1084;p21"/>
            <p:cNvSpPr/>
            <p:nvPr/>
          </p:nvSpPr>
          <p:spPr>
            <a:xfrm flipH="1">
              <a:off x="2844874" y="846800"/>
              <a:ext cx="302560" cy="269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56" name="Google Shape;1085;p21"/>
            <p:cNvSpPr/>
            <p:nvPr/>
          </p:nvSpPr>
          <p:spPr>
            <a:xfrm flipH="1">
              <a:off x="793855" y="128607"/>
              <a:ext cx="442602" cy="196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164" name="Google Shape;1086;p21"/>
          <p:cNvGrpSpPr/>
          <p:nvPr/>
        </p:nvGrpSpPr>
        <p:grpSpPr>
          <a:xfrm>
            <a:off x="6639707" y="4047059"/>
            <a:ext cx="2999558" cy="1484514"/>
            <a:chOff x="0" y="0"/>
            <a:chExt cx="2999557" cy="1484512"/>
          </a:xfrm>
        </p:grpSpPr>
        <p:sp>
          <p:nvSpPr>
            <p:cNvPr id="1158" name="Google Shape;1087;p21"/>
            <p:cNvSpPr/>
            <p:nvPr/>
          </p:nvSpPr>
          <p:spPr>
            <a:xfrm>
              <a:off x="0" y="0"/>
              <a:ext cx="2999558" cy="1484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59" name="Google Shape;1088;p21"/>
            <p:cNvSpPr/>
            <p:nvPr/>
          </p:nvSpPr>
          <p:spPr>
            <a:xfrm>
              <a:off x="1457020" y="198667"/>
              <a:ext cx="178516" cy="111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60" name="Google Shape;1089;p21"/>
            <p:cNvSpPr/>
            <p:nvPr/>
          </p:nvSpPr>
          <p:spPr>
            <a:xfrm>
              <a:off x="956110" y="214394"/>
              <a:ext cx="339448" cy="434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61" name="Google Shape;1090;p21"/>
            <p:cNvSpPr/>
            <p:nvPr/>
          </p:nvSpPr>
          <p:spPr>
            <a:xfrm>
              <a:off x="2470138" y="361166"/>
              <a:ext cx="298699" cy="606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62" name="Google Shape;1091;p21"/>
            <p:cNvSpPr/>
            <p:nvPr/>
          </p:nvSpPr>
          <p:spPr>
            <a:xfrm>
              <a:off x="190070" y="755878"/>
              <a:ext cx="270074" cy="240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63" name="Google Shape;1092;p21"/>
            <p:cNvSpPr/>
            <p:nvPr/>
          </p:nvSpPr>
          <p:spPr>
            <a:xfrm>
              <a:off x="1895861" y="114798"/>
              <a:ext cx="395079" cy="175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094;p22"/>
          <p:cNvSpPr/>
          <p:nvPr/>
        </p:nvSpPr>
        <p:spPr>
          <a:xfrm>
            <a:off x="-2575" y="-6426"/>
            <a:ext cx="9146700" cy="5149802"/>
          </a:xfrm>
          <a:prstGeom prst="rect">
            <a:avLst/>
          </a:prstGeom>
          <a:gradFill>
            <a:gsLst>
              <a:gs pos="0">
                <a:srgbClr val="C2ECF1">
                  <a:alpha val="62352"/>
                </a:srgbClr>
              </a:gs>
              <a:gs pos="100000">
                <a:srgbClr val="30585A"/>
              </a:gs>
            </a:gsLst>
            <a:lin ang="18900044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73" name="Title Text"/>
          <p:cNvSpPr txBox="1"/>
          <p:nvPr>
            <p:ph type="title"/>
          </p:nvPr>
        </p:nvSpPr>
        <p:spPr>
          <a:xfrm>
            <a:off x="4141718" y="2467487"/>
            <a:ext cx="4360202" cy="575701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174" name="Body Level One…"/>
          <p:cNvSpPr txBox="1"/>
          <p:nvPr>
            <p:ph type="body" sz="quarter" idx="1"/>
          </p:nvPr>
        </p:nvSpPr>
        <p:spPr>
          <a:xfrm>
            <a:off x="4141725" y="3064399"/>
            <a:ext cx="4360201" cy="297001"/>
          </a:xfrm>
          <a:prstGeom prst="rect">
            <a:avLst/>
          </a:prstGeom>
        </p:spPr>
        <p:txBody>
          <a:bodyPr anchor="ctr"/>
          <a:lstStyle>
            <a:lvl1pPr marL="317500" indent="-177800">
              <a:buClrTx/>
              <a:buSzTx/>
              <a:buNone/>
              <a:defRPr sz="1600">
                <a:solidFill>
                  <a:srgbClr val="FFFFFF"/>
                </a:solidFill>
              </a:defRPr>
            </a:lvl1pPr>
            <a:lvl2pPr marL="317500" indent="279400">
              <a:buClrTx/>
              <a:buSzTx/>
              <a:buNone/>
              <a:defRPr sz="1600">
                <a:solidFill>
                  <a:srgbClr val="FFFFFF"/>
                </a:solidFill>
              </a:defRPr>
            </a:lvl2pPr>
            <a:lvl3pPr marL="317500" indent="736600">
              <a:buClrTx/>
              <a:buSzTx/>
              <a:buNone/>
              <a:defRPr sz="1600">
                <a:solidFill>
                  <a:srgbClr val="FFFFFF"/>
                </a:solidFill>
              </a:defRPr>
            </a:lvl3pPr>
            <a:lvl4pPr marL="317500" indent="1193800">
              <a:buClrTx/>
              <a:buSzTx/>
              <a:buNone/>
              <a:defRPr sz="1600">
                <a:solidFill>
                  <a:srgbClr val="FFFFFF"/>
                </a:solidFill>
              </a:defRPr>
            </a:lvl4pPr>
            <a:lvl5pPr marL="317500" indent="1651000">
              <a:buClrTx/>
              <a:buSz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5" name="Google Shape;1098;p22"/>
          <p:cNvSpPr/>
          <p:nvPr/>
        </p:nvSpPr>
        <p:spPr>
          <a:xfrm flipH="1">
            <a:off x="6153679" y="4863898"/>
            <a:ext cx="113198" cy="108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148" y="0"/>
                </a:moveTo>
                <a:lnTo>
                  <a:pt x="5293" y="7919"/>
                </a:lnTo>
                <a:lnTo>
                  <a:pt x="0" y="13425"/>
                </a:lnTo>
                <a:lnTo>
                  <a:pt x="7357" y="14642"/>
                </a:lnTo>
                <a:lnTo>
                  <a:pt x="10810" y="21600"/>
                </a:lnTo>
                <a:lnTo>
                  <a:pt x="14243" y="14642"/>
                </a:lnTo>
                <a:lnTo>
                  <a:pt x="21600" y="13425"/>
                </a:lnTo>
                <a:lnTo>
                  <a:pt x="16307" y="7919"/>
                </a:lnTo>
                <a:lnTo>
                  <a:pt x="17472" y="0"/>
                </a:lnTo>
                <a:lnTo>
                  <a:pt x="10810" y="3842"/>
                </a:lnTo>
                <a:lnTo>
                  <a:pt x="414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76" name="Google Shape;1099;p22"/>
          <p:cNvSpPr/>
          <p:nvPr/>
        </p:nvSpPr>
        <p:spPr>
          <a:xfrm flipH="1">
            <a:off x="249507" y="1285793"/>
            <a:ext cx="80641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77" name="Google Shape;1100;p22"/>
          <p:cNvSpPr/>
          <p:nvPr/>
        </p:nvSpPr>
        <p:spPr>
          <a:xfrm flipH="1">
            <a:off x="6677248" y="286639"/>
            <a:ext cx="67362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78" name="Google Shape;1101;p22"/>
          <p:cNvSpPr/>
          <p:nvPr/>
        </p:nvSpPr>
        <p:spPr>
          <a:xfrm flipH="1">
            <a:off x="8821852" y="403289"/>
            <a:ext cx="54190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79" name="Google Shape;1102;p22"/>
          <p:cNvSpPr/>
          <p:nvPr/>
        </p:nvSpPr>
        <p:spPr>
          <a:xfrm flipH="1">
            <a:off x="3389228" y="198591"/>
            <a:ext cx="84282" cy="87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80" name="Google Shape;1103;p22"/>
          <p:cNvSpPr/>
          <p:nvPr/>
        </p:nvSpPr>
        <p:spPr>
          <a:xfrm flipH="1">
            <a:off x="313508" y="4523035"/>
            <a:ext cx="87924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81" name="Google Shape;1104;p22"/>
          <p:cNvSpPr/>
          <p:nvPr/>
        </p:nvSpPr>
        <p:spPr>
          <a:xfrm flipH="1">
            <a:off x="8605814" y="2860376"/>
            <a:ext cx="68647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82" name="Google Shape;1105;p22"/>
          <p:cNvSpPr/>
          <p:nvPr/>
        </p:nvSpPr>
        <p:spPr>
          <a:xfrm flipH="1">
            <a:off x="3661566" y="4945774"/>
            <a:ext cx="39731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07;p23"/>
          <p:cNvSpPr/>
          <p:nvPr/>
        </p:nvSpPr>
        <p:spPr>
          <a:xfrm flipH="1" rot="10800000">
            <a:off x="-2575" y="-6425"/>
            <a:ext cx="9146700" cy="5149801"/>
          </a:xfrm>
          <a:prstGeom prst="rect">
            <a:avLst/>
          </a:prstGeom>
          <a:gradFill>
            <a:gsLst>
              <a:gs pos="0">
                <a:srgbClr val="FFF7CB">
                  <a:alpha val="52156"/>
                </a:srgbClr>
              </a:gs>
              <a:gs pos="58000">
                <a:srgbClr val="CCEBEF">
                  <a:alpha val="55294"/>
                </a:srgbClr>
              </a:gs>
              <a:gs pos="100000">
                <a:srgbClr val="599FA8">
                  <a:alpha val="7019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91" name="Title Text"/>
          <p:cNvSpPr txBox="1"/>
          <p:nvPr>
            <p:ph type="title"/>
          </p:nvPr>
        </p:nvSpPr>
        <p:spPr>
          <a:xfrm>
            <a:off x="3232474" y="1905000"/>
            <a:ext cx="4236601" cy="5757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92" name="Body Level One…"/>
          <p:cNvSpPr txBox="1"/>
          <p:nvPr>
            <p:ph type="body" sz="quarter" idx="1"/>
          </p:nvPr>
        </p:nvSpPr>
        <p:spPr>
          <a:xfrm>
            <a:off x="3232474" y="2486449"/>
            <a:ext cx="4236601" cy="317401"/>
          </a:xfrm>
          <a:prstGeom prst="rect">
            <a:avLst/>
          </a:prstGeom>
        </p:spPr>
        <p:txBody>
          <a:bodyPr anchor="ctr"/>
          <a:lstStyle>
            <a:lvl1pPr marL="317500" indent="-177800">
              <a:buClrTx/>
              <a:buSzTx/>
              <a:buNone/>
              <a:defRPr sz="1600">
                <a:solidFill>
                  <a:schemeClr val="accent3"/>
                </a:solidFill>
              </a:defRPr>
            </a:lvl1pPr>
            <a:lvl2pPr marL="317500" indent="279400">
              <a:buClrTx/>
              <a:buSzTx/>
              <a:buNone/>
              <a:defRPr sz="1600">
                <a:solidFill>
                  <a:schemeClr val="accent3"/>
                </a:solidFill>
              </a:defRPr>
            </a:lvl2pPr>
            <a:lvl3pPr marL="317500" indent="736600">
              <a:buClrTx/>
              <a:buSzTx/>
              <a:buNone/>
              <a:defRPr sz="1600">
                <a:solidFill>
                  <a:schemeClr val="accent3"/>
                </a:solidFill>
              </a:defRPr>
            </a:lvl3pPr>
            <a:lvl4pPr marL="317500" indent="1193800">
              <a:buClrTx/>
              <a:buSzTx/>
              <a:buNone/>
              <a:defRPr sz="1600">
                <a:solidFill>
                  <a:schemeClr val="accent3"/>
                </a:solidFill>
              </a:defRPr>
            </a:lvl4pPr>
            <a:lvl5pPr marL="317500" indent="1651000">
              <a:buClrTx/>
              <a:buSzTx/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199" name="Google Shape;1111;p23"/>
          <p:cNvGrpSpPr/>
          <p:nvPr/>
        </p:nvGrpSpPr>
        <p:grpSpPr>
          <a:xfrm>
            <a:off x="-481213" y="4201392"/>
            <a:ext cx="2314710" cy="1145609"/>
            <a:chOff x="0" y="0"/>
            <a:chExt cx="2314709" cy="1145607"/>
          </a:xfrm>
        </p:grpSpPr>
        <p:sp>
          <p:nvSpPr>
            <p:cNvPr id="1193" name="Google Shape;1112;p23"/>
            <p:cNvSpPr/>
            <p:nvPr/>
          </p:nvSpPr>
          <p:spPr>
            <a:xfrm>
              <a:off x="-1" y="0"/>
              <a:ext cx="2314711" cy="1145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94" name="Google Shape;1113;p23"/>
            <p:cNvSpPr/>
            <p:nvPr/>
          </p:nvSpPr>
          <p:spPr>
            <a:xfrm>
              <a:off x="1124358" y="153312"/>
              <a:ext cx="137759" cy="86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95" name="Google Shape;1114;p23"/>
            <p:cNvSpPr/>
            <p:nvPr/>
          </p:nvSpPr>
          <p:spPr>
            <a:xfrm>
              <a:off x="737814" y="165449"/>
              <a:ext cx="261947" cy="33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96" name="Google Shape;1115;p23"/>
            <p:cNvSpPr/>
            <p:nvPr/>
          </p:nvSpPr>
          <p:spPr>
            <a:xfrm>
              <a:off x="1906165" y="278714"/>
              <a:ext cx="230502" cy="468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97" name="Google Shape;1116;p23"/>
            <p:cNvSpPr/>
            <p:nvPr/>
          </p:nvSpPr>
          <p:spPr>
            <a:xfrm>
              <a:off x="146674" y="583315"/>
              <a:ext cx="208412" cy="18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98" name="Google Shape;1117;p23"/>
            <p:cNvSpPr/>
            <p:nvPr/>
          </p:nvSpPr>
          <p:spPr>
            <a:xfrm>
              <a:off x="1463005" y="88590"/>
              <a:ext cx="304876" cy="135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206" name="Google Shape;1118;p23"/>
          <p:cNvGrpSpPr/>
          <p:nvPr/>
        </p:nvGrpSpPr>
        <p:grpSpPr>
          <a:xfrm>
            <a:off x="7149412" y="-141283"/>
            <a:ext cx="2314710" cy="1145609"/>
            <a:chOff x="0" y="0"/>
            <a:chExt cx="2314709" cy="1145607"/>
          </a:xfrm>
        </p:grpSpPr>
        <p:sp>
          <p:nvSpPr>
            <p:cNvPr id="1200" name="Google Shape;1119;p23"/>
            <p:cNvSpPr/>
            <p:nvPr/>
          </p:nvSpPr>
          <p:spPr>
            <a:xfrm>
              <a:off x="-1" y="0"/>
              <a:ext cx="2314711" cy="1145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01" name="Google Shape;1120;p23"/>
            <p:cNvSpPr/>
            <p:nvPr/>
          </p:nvSpPr>
          <p:spPr>
            <a:xfrm>
              <a:off x="1124358" y="153312"/>
              <a:ext cx="137759" cy="86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02" name="Google Shape;1121;p23"/>
            <p:cNvSpPr/>
            <p:nvPr/>
          </p:nvSpPr>
          <p:spPr>
            <a:xfrm>
              <a:off x="737814" y="165449"/>
              <a:ext cx="261947" cy="33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03" name="Google Shape;1122;p23"/>
            <p:cNvSpPr/>
            <p:nvPr/>
          </p:nvSpPr>
          <p:spPr>
            <a:xfrm>
              <a:off x="1906165" y="278714"/>
              <a:ext cx="230502" cy="468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04" name="Google Shape;1123;p23"/>
            <p:cNvSpPr/>
            <p:nvPr/>
          </p:nvSpPr>
          <p:spPr>
            <a:xfrm>
              <a:off x="146674" y="583315"/>
              <a:ext cx="208412" cy="18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05" name="Google Shape;1124;p23"/>
            <p:cNvSpPr/>
            <p:nvPr/>
          </p:nvSpPr>
          <p:spPr>
            <a:xfrm>
              <a:off x="1463005" y="88590"/>
              <a:ext cx="304876" cy="135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2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_1_1_1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126;p24"/>
          <p:cNvSpPr/>
          <p:nvPr/>
        </p:nvSpPr>
        <p:spPr>
          <a:xfrm flipH="1" rot="10800000">
            <a:off x="-2575" y="-6425"/>
            <a:ext cx="9146700" cy="5149801"/>
          </a:xfrm>
          <a:prstGeom prst="rect">
            <a:avLst/>
          </a:prstGeom>
          <a:gradFill>
            <a:gsLst>
              <a:gs pos="0">
                <a:srgbClr val="FFF7CB">
                  <a:alpha val="52156"/>
                </a:srgbClr>
              </a:gs>
              <a:gs pos="58000">
                <a:srgbClr val="CCEBEF">
                  <a:alpha val="55294"/>
                </a:srgbClr>
              </a:gs>
              <a:gs pos="100000">
                <a:srgbClr val="599FA8">
                  <a:alpha val="7019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15" name="Title Text"/>
          <p:cNvSpPr txBox="1"/>
          <p:nvPr>
            <p:ph type="title"/>
          </p:nvPr>
        </p:nvSpPr>
        <p:spPr>
          <a:xfrm>
            <a:off x="1685322" y="1905000"/>
            <a:ext cx="4236601" cy="575700"/>
          </a:xfrm>
          <a:prstGeom prst="rect">
            <a:avLst/>
          </a:prstGeom>
        </p:spPr>
        <p:txBody>
          <a:bodyPr/>
          <a:lstStyle>
            <a:lvl1pPr algn="r">
              <a:defRPr sz="3600"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6" name="Body Level One…"/>
          <p:cNvSpPr txBox="1"/>
          <p:nvPr>
            <p:ph type="body" sz="quarter" idx="1"/>
          </p:nvPr>
        </p:nvSpPr>
        <p:spPr>
          <a:xfrm>
            <a:off x="1685322" y="2486449"/>
            <a:ext cx="4236601" cy="317401"/>
          </a:xfrm>
          <a:prstGeom prst="rect">
            <a:avLst/>
          </a:prstGeom>
        </p:spPr>
        <p:txBody>
          <a:bodyPr anchor="ctr"/>
          <a:lstStyle>
            <a:lvl1pPr marL="317500" indent="-177800" algn="r">
              <a:buClrTx/>
              <a:buSzTx/>
              <a:buNone/>
              <a:defRPr sz="1600">
                <a:solidFill>
                  <a:schemeClr val="accent3"/>
                </a:solidFill>
              </a:defRPr>
            </a:lvl1pPr>
            <a:lvl2pPr marL="317500" indent="279400" algn="r">
              <a:buClrTx/>
              <a:buSzTx/>
              <a:buNone/>
              <a:defRPr sz="1600">
                <a:solidFill>
                  <a:schemeClr val="accent3"/>
                </a:solidFill>
              </a:defRPr>
            </a:lvl2pPr>
            <a:lvl3pPr marL="317500" indent="736600" algn="r">
              <a:buClrTx/>
              <a:buSzTx/>
              <a:buNone/>
              <a:defRPr sz="1600">
                <a:solidFill>
                  <a:schemeClr val="accent3"/>
                </a:solidFill>
              </a:defRPr>
            </a:lvl3pPr>
            <a:lvl4pPr marL="317500" indent="1193800" algn="r">
              <a:buClrTx/>
              <a:buSzTx/>
              <a:buNone/>
              <a:defRPr sz="1600">
                <a:solidFill>
                  <a:schemeClr val="accent3"/>
                </a:solidFill>
              </a:defRPr>
            </a:lvl4pPr>
            <a:lvl5pPr marL="317500" indent="1651000" algn="r">
              <a:buClrTx/>
              <a:buSzTx/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223" name="Google Shape;1130;p24"/>
          <p:cNvGrpSpPr/>
          <p:nvPr/>
        </p:nvGrpSpPr>
        <p:grpSpPr>
          <a:xfrm>
            <a:off x="-481213" y="4201392"/>
            <a:ext cx="2314710" cy="1145609"/>
            <a:chOff x="0" y="0"/>
            <a:chExt cx="2314709" cy="1145607"/>
          </a:xfrm>
        </p:grpSpPr>
        <p:sp>
          <p:nvSpPr>
            <p:cNvPr id="1217" name="Google Shape;1131;p24"/>
            <p:cNvSpPr/>
            <p:nvPr/>
          </p:nvSpPr>
          <p:spPr>
            <a:xfrm>
              <a:off x="-1" y="0"/>
              <a:ext cx="2314711" cy="1145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18" name="Google Shape;1132;p24"/>
            <p:cNvSpPr/>
            <p:nvPr/>
          </p:nvSpPr>
          <p:spPr>
            <a:xfrm>
              <a:off x="1124358" y="153312"/>
              <a:ext cx="137759" cy="86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19" name="Google Shape;1133;p24"/>
            <p:cNvSpPr/>
            <p:nvPr/>
          </p:nvSpPr>
          <p:spPr>
            <a:xfrm>
              <a:off x="737814" y="165449"/>
              <a:ext cx="261947" cy="33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0" name="Google Shape;1134;p24"/>
            <p:cNvSpPr/>
            <p:nvPr/>
          </p:nvSpPr>
          <p:spPr>
            <a:xfrm>
              <a:off x="1906165" y="278714"/>
              <a:ext cx="230502" cy="468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1" name="Google Shape;1135;p24"/>
            <p:cNvSpPr/>
            <p:nvPr/>
          </p:nvSpPr>
          <p:spPr>
            <a:xfrm>
              <a:off x="146674" y="583315"/>
              <a:ext cx="208412" cy="18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2" name="Google Shape;1136;p24"/>
            <p:cNvSpPr/>
            <p:nvPr/>
          </p:nvSpPr>
          <p:spPr>
            <a:xfrm>
              <a:off x="1463005" y="88590"/>
              <a:ext cx="304876" cy="135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230" name="Google Shape;1137;p24"/>
          <p:cNvGrpSpPr/>
          <p:nvPr/>
        </p:nvGrpSpPr>
        <p:grpSpPr>
          <a:xfrm>
            <a:off x="7149412" y="-141283"/>
            <a:ext cx="2314710" cy="1145609"/>
            <a:chOff x="0" y="0"/>
            <a:chExt cx="2314709" cy="1145607"/>
          </a:xfrm>
        </p:grpSpPr>
        <p:sp>
          <p:nvSpPr>
            <p:cNvPr id="1224" name="Google Shape;1138;p24"/>
            <p:cNvSpPr/>
            <p:nvPr/>
          </p:nvSpPr>
          <p:spPr>
            <a:xfrm>
              <a:off x="-1" y="0"/>
              <a:ext cx="2314711" cy="1145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5" name="Google Shape;1139;p24"/>
            <p:cNvSpPr/>
            <p:nvPr/>
          </p:nvSpPr>
          <p:spPr>
            <a:xfrm>
              <a:off x="1124358" y="153312"/>
              <a:ext cx="137759" cy="86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6" name="Google Shape;1140;p24"/>
            <p:cNvSpPr/>
            <p:nvPr/>
          </p:nvSpPr>
          <p:spPr>
            <a:xfrm>
              <a:off x="737814" y="165449"/>
              <a:ext cx="261947" cy="33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7" name="Google Shape;1141;p24"/>
            <p:cNvSpPr/>
            <p:nvPr/>
          </p:nvSpPr>
          <p:spPr>
            <a:xfrm>
              <a:off x="1906165" y="278714"/>
              <a:ext cx="230502" cy="468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8" name="Google Shape;1142;p24"/>
            <p:cNvSpPr/>
            <p:nvPr/>
          </p:nvSpPr>
          <p:spPr>
            <a:xfrm>
              <a:off x="146674" y="583315"/>
              <a:ext cx="208412" cy="18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9" name="Google Shape;1143;p24"/>
            <p:cNvSpPr/>
            <p:nvPr/>
          </p:nvSpPr>
          <p:spPr>
            <a:xfrm>
              <a:off x="1463005" y="88590"/>
              <a:ext cx="304876" cy="135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2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145;p25"/>
          <p:cNvSpPr/>
          <p:nvPr/>
        </p:nvSpPr>
        <p:spPr>
          <a:xfrm>
            <a:off x="-2575" y="-6426"/>
            <a:ext cx="9146700" cy="5149802"/>
          </a:xfrm>
          <a:prstGeom prst="rect">
            <a:avLst/>
          </a:prstGeom>
          <a:gradFill>
            <a:gsLst>
              <a:gs pos="0">
                <a:srgbClr val="FFF7CB">
                  <a:alpha val="52156"/>
                </a:srgbClr>
              </a:gs>
              <a:gs pos="50000">
                <a:srgbClr val="CCEBEF">
                  <a:alpha val="55294"/>
                </a:srgbClr>
              </a:gs>
              <a:gs pos="100000">
                <a:srgbClr val="599FA8">
                  <a:alpha val="7019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39" name="Title Text"/>
          <p:cNvSpPr txBox="1"/>
          <p:nvPr>
            <p:ph type="title"/>
          </p:nvPr>
        </p:nvSpPr>
        <p:spPr>
          <a:xfrm>
            <a:off x="2391899" y="2228575"/>
            <a:ext cx="4360202" cy="575701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40" name="Body Level One…"/>
          <p:cNvSpPr txBox="1"/>
          <p:nvPr>
            <p:ph type="body" sz="quarter" idx="1"/>
          </p:nvPr>
        </p:nvSpPr>
        <p:spPr>
          <a:xfrm>
            <a:off x="2391899" y="2765743"/>
            <a:ext cx="4360202" cy="416701"/>
          </a:xfrm>
          <a:prstGeom prst="rect">
            <a:avLst/>
          </a:prstGeom>
        </p:spPr>
        <p:txBody>
          <a:bodyPr anchor="ctr"/>
          <a:lstStyle>
            <a:lvl1pPr marL="317500" indent="-177800" algn="ctr">
              <a:buClrTx/>
              <a:buSzTx/>
              <a:buNone/>
              <a:defRPr sz="1600">
                <a:solidFill>
                  <a:schemeClr val="accent3"/>
                </a:solidFill>
              </a:defRPr>
            </a:lvl1pPr>
            <a:lvl2pPr marL="317500" indent="279400" algn="ctr">
              <a:buClrTx/>
              <a:buSzTx/>
              <a:buNone/>
              <a:defRPr sz="1600">
                <a:solidFill>
                  <a:schemeClr val="accent3"/>
                </a:solidFill>
              </a:defRPr>
            </a:lvl2pPr>
            <a:lvl3pPr marL="317500" indent="736600" algn="ctr">
              <a:buClrTx/>
              <a:buSzTx/>
              <a:buNone/>
              <a:defRPr sz="1600">
                <a:solidFill>
                  <a:schemeClr val="accent3"/>
                </a:solidFill>
              </a:defRPr>
            </a:lvl3pPr>
            <a:lvl4pPr marL="317500" indent="1193800" algn="ctr">
              <a:buClrTx/>
              <a:buSzTx/>
              <a:buNone/>
              <a:defRPr sz="1600">
                <a:solidFill>
                  <a:schemeClr val="accent3"/>
                </a:solidFill>
              </a:defRPr>
            </a:lvl4pPr>
            <a:lvl5pPr marL="317500" indent="1651000" algn="ctr">
              <a:buClrTx/>
              <a:buSzTx/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1" name="Google Shape;1149;p25"/>
          <p:cNvSpPr/>
          <p:nvPr/>
        </p:nvSpPr>
        <p:spPr>
          <a:xfrm flipH="1">
            <a:off x="6093252" y="4984603"/>
            <a:ext cx="54190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42" name="Google Shape;1150;p25"/>
          <p:cNvSpPr/>
          <p:nvPr/>
        </p:nvSpPr>
        <p:spPr>
          <a:xfrm flipH="1">
            <a:off x="5454591" y="372003"/>
            <a:ext cx="84282" cy="87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43" name="Google Shape;1151;p25"/>
          <p:cNvSpPr/>
          <p:nvPr/>
        </p:nvSpPr>
        <p:spPr>
          <a:xfrm flipH="1">
            <a:off x="268605" y="2642000"/>
            <a:ext cx="132473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44" name="Google Shape;1152;p25"/>
          <p:cNvSpPr/>
          <p:nvPr/>
        </p:nvSpPr>
        <p:spPr>
          <a:xfrm flipH="1">
            <a:off x="1591283" y="215785"/>
            <a:ext cx="87924" cy="85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154;p26"/>
          <p:cNvSpPr/>
          <p:nvPr/>
        </p:nvSpPr>
        <p:spPr>
          <a:xfrm>
            <a:off x="-2575" y="-6426"/>
            <a:ext cx="9146700" cy="5149802"/>
          </a:xfrm>
          <a:prstGeom prst="rect">
            <a:avLst/>
          </a:prstGeom>
          <a:gradFill>
            <a:gsLst>
              <a:gs pos="0">
                <a:srgbClr val="CCEBEF">
                  <a:alpha val="55294"/>
                </a:srgbClr>
              </a:gs>
              <a:gs pos="100000">
                <a:srgbClr val="599FA8"/>
              </a:gs>
            </a:gsLst>
            <a:lin ang="18900044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53" name="Google Shape;1155;p26"/>
          <p:cNvSpPr/>
          <p:nvPr/>
        </p:nvSpPr>
        <p:spPr>
          <a:xfrm>
            <a:off x="-120655" y="-516626"/>
            <a:ext cx="9461837" cy="5990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6" h="21600" fill="norm" stroke="1" extrusionOk="0">
                <a:moveTo>
                  <a:pt x="12002" y="0"/>
                </a:moveTo>
                <a:cubicBezTo>
                  <a:pt x="9534" y="0"/>
                  <a:pt x="8715" y="3976"/>
                  <a:pt x="8715" y="3976"/>
                </a:cubicBezTo>
                <a:cubicBezTo>
                  <a:pt x="8374" y="2358"/>
                  <a:pt x="7188" y="888"/>
                  <a:pt x="5841" y="888"/>
                </a:cubicBezTo>
                <a:cubicBezTo>
                  <a:pt x="5295" y="888"/>
                  <a:pt x="4723" y="1130"/>
                  <a:pt x="4170" y="1701"/>
                </a:cubicBezTo>
                <a:cubicBezTo>
                  <a:pt x="2241" y="3679"/>
                  <a:pt x="3678" y="7931"/>
                  <a:pt x="3678" y="7931"/>
                </a:cubicBezTo>
                <a:cubicBezTo>
                  <a:pt x="3273" y="7710"/>
                  <a:pt x="2771" y="7560"/>
                  <a:pt x="2269" y="7560"/>
                </a:cubicBezTo>
                <a:cubicBezTo>
                  <a:pt x="1116" y="7560"/>
                  <a:pt x="-35" y="8347"/>
                  <a:pt x="1" y="10840"/>
                </a:cubicBezTo>
                <a:cubicBezTo>
                  <a:pt x="31" y="13619"/>
                  <a:pt x="1545" y="13931"/>
                  <a:pt x="2220" y="13931"/>
                </a:cubicBezTo>
                <a:cubicBezTo>
                  <a:pt x="2414" y="13931"/>
                  <a:pt x="2538" y="13904"/>
                  <a:pt x="2539" y="13904"/>
                </a:cubicBezTo>
                <a:cubicBezTo>
                  <a:pt x="2538" y="13904"/>
                  <a:pt x="273" y="17288"/>
                  <a:pt x="2487" y="19265"/>
                </a:cubicBezTo>
                <a:cubicBezTo>
                  <a:pt x="2893" y="19628"/>
                  <a:pt x="3251" y="19776"/>
                  <a:pt x="3565" y="19776"/>
                </a:cubicBezTo>
                <a:cubicBezTo>
                  <a:pt x="4968" y="19776"/>
                  <a:pt x="5504" y="16832"/>
                  <a:pt x="5504" y="16832"/>
                </a:cubicBezTo>
                <a:cubicBezTo>
                  <a:pt x="5504" y="16832"/>
                  <a:pt x="5025" y="20947"/>
                  <a:pt x="7899" y="21540"/>
                </a:cubicBezTo>
                <a:cubicBezTo>
                  <a:pt x="8098" y="21581"/>
                  <a:pt x="8283" y="21600"/>
                  <a:pt x="8458" y="21600"/>
                </a:cubicBezTo>
                <a:cubicBezTo>
                  <a:pt x="10836" y="21600"/>
                  <a:pt x="11162" y="18099"/>
                  <a:pt x="11162" y="18099"/>
                </a:cubicBezTo>
                <a:cubicBezTo>
                  <a:pt x="11162" y="18099"/>
                  <a:pt x="11625" y="21292"/>
                  <a:pt x="13641" y="21292"/>
                </a:cubicBezTo>
                <a:cubicBezTo>
                  <a:pt x="13783" y="21292"/>
                  <a:pt x="13931" y="21276"/>
                  <a:pt x="14089" y="21243"/>
                </a:cubicBezTo>
                <a:cubicBezTo>
                  <a:pt x="16485" y="20729"/>
                  <a:pt x="16057" y="16853"/>
                  <a:pt x="16057" y="16851"/>
                </a:cubicBezTo>
                <a:cubicBezTo>
                  <a:pt x="16851" y="18523"/>
                  <a:pt x="17875" y="19246"/>
                  <a:pt x="18810" y="19246"/>
                </a:cubicBezTo>
                <a:cubicBezTo>
                  <a:pt x="20299" y="19246"/>
                  <a:pt x="21565" y="17414"/>
                  <a:pt x="21327" y="14657"/>
                </a:cubicBezTo>
                <a:cubicBezTo>
                  <a:pt x="21034" y="11288"/>
                  <a:pt x="19441" y="10873"/>
                  <a:pt x="18673" y="10873"/>
                </a:cubicBezTo>
                <a:cubicBezTo>
                  <a:pt x="18421" y="10873"/>
                  <a:pt x="18258" y="10919"/>
                  <a:pt x="18258" y="10919"/>
                </a:cubicBezTo>
                <a:cubicBezTo>
                  <a:pt x="18258" y="10919"/>
                  <a:pt x="20032" y="7931"/>
                  <a:pt x="18634" y="5795"/>
                </a:cubicBezTo>
                <a:cubicBezTo>
                  <a:pt x="18071" y="4935"/>
                  <a:pt x="17474" y="4678"/>
                  <a:pt x="16966" y="4678"/>
                </a:cubicBezTo>
                <a:cubicBezTo>
                  <a:pt x="16224" y="4678"/>
                  <a:pt x="15668" y="5222"/>
                  <a:pt x="15668" y="5222"/>
                </a:cubicBezTo>
                <a:cubicBezTo>
                  <a:pt x="15668" y="5222"/>
                  <a:pt x="16043" y="1265"/>
                  <a:pt x="12884" y="158"/>
                </a:cubicBezTo>
                <a:cubicBezTo>
                  <a:pt x="12569" y="49"/>
                  <a:pt x="12275" y="0"/>
                  <a:pt x="12002" y="0"/>
                </a:cubicBezTo>
                <a:close/>
              </a:path>
            </a:pathLst>
          </a:custGeom>
          <a:solidFill>
            <a:srgbClr val="CCEBEF">
              <a:alpha val="3017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54" name="Title Text"/>
          <p:cNvSpPr txBox="1"/>
          <p:nvPr>
            <p:ph type="title"/>
          </p:nvPr>
        </p:nvSpPr>
        <p:spPr>
          <a:xfrm>
            <a:off x="2290024" y="2984549"/>
            <a:ext cx="4563902" cy="531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55" name="Body Level One…"/>
          <p:cNvSpPr txBox="1"/>
          <p:nvPr>
            <p:ph type="body" sz="quarter" idx="1"/>
          </p:nvPr>
        </p:nvSpPr>
        <p:spPr>
          <a:xfrm>
            <a:off x="1458125" y="1627049"/>
            <a:ext cx="6227701" cy="1357501"/>
          </a:xfrm>
          <a:prstGeom prst="rect">
            <a:avLst/>
          </a:prstGeom>
        </p:spPr>
        <p:txBody>
          <a:bodyPr anchor="ctr"/>
          <a:lstStyle>
            <a:lvl1pPr marL="317500" indent="-177800" algn="ctr">
              <a:buClrTx/>
              <a:buSzTx/>
              <a:buNone/>
              <a:defRPr sz="2500">
                <a:solidFill>
                  <a:schemeClr val="accent3"/>
                </a:solidFill>
              </a:defRPr>
            </a:lvl1pPr>
            <a:lvl2pPr marL="317500" indent="279400" algn="ctr">
              <a:buClrTx/>
              <a:buSzTx/>
              <a:buNone/>
              <a:defRPr sz="2500">
                <a:solidFill>
                  <a:schemeClr val="accent3"/>
                </a:solidFill>
              </a:defRPr>
            </a:lvl2pPr>
            <a:lvl3pPr marL="317500" indent="736600" algn="ctr">
              <a:buClrTx/>
              <a:buSzTx/>
              <a:buNone/>
              <a:defRPr sz="2500">
                <a:solidFill>
                  <a:schemeClr val="accent3"/>
                </a:solidFill>
              </a:defRPr>
            </a:lvl3pPr>
            <a:lvl4pPr marL="317500" indent="1193800" algn="ctr">
              <a:buClrTx/>
              <a:buSzTx/>
              <a:buNone/>
              <a:defRPr sz="2500">
                <a:solidFill>
                  <a:schemeClr val="accent3"/>
                </a:solidFill>
              </a:defRPr>
            </a:lvl4pPr>
            <a:lvl5pPr marL="317500" indent="1651000" algn="ctr">
              <a:buClrTx/>
              <a:buSzTx/>
              <a:buNone/>
              <a:defRPr sz="25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6" name="Google Shape;1158;p26"/>
          <p:cNvSpPr/>
          <p:nvPr/>
        </p:nvSpPr>
        <p:spPr>
          <a:xfrm flipH="1">
            <a:off x="5044880" y="327093"/>
            <a:ext cx="66184" cy="6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64" y="0"/>
                </a:moveTo>
                <a:lnTo>
                  <a:pt x="7060" y="7454"/>
                </a:lnTo>
                <a:lnTo>
                  <a:pt x="0" y="11164"/>
                </a:lnTo>
                <a:lnTo>
                  <a:pt x="7060" y="14146"/>
                </a:lnTo>
                <a:lnTo>
                  <a:pt x="8633" y="21600"/>
                </a:lnTo>
                <a:lnTo>
                  <a:pt x="13736" y="16001"/>
                </a:lnTo>
                <a:lnTo>
                  <a:pt x="21600" y="17128"/>
                </a:lnTo>
                <a:lnTo>
                  <a:pt x="17685" y="10800"/>
                </a:lnTo>
                <a:lnTo>
                  <a:pt x="21216" y="3710"/>
                </a:lnTo>
                <a:lnTo>
                  <a:pt x="13351" y="5201"/>
                </a:lnTo>
                <a:lnTo>
                  <a:pt x="786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57" name="Google Shape;1159;p26"/>
          <p:cNvSpPr/>
          <p:nvPr/>
        </p:nvSpPr>
        <p:spPr>
          <a:xfrm flipH="1">
            <a:off x="305706" y="727519"/>
            <a:ext cx="80642" cy="85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58" name="Google Shape;1160;p26"/>
          <p:cNvSpPr/>
          <p:nvPr/>
        </p:nvSpPr>
        <p:spPr>
          <a:xfrm flipH="1">
            <a:off x="2133936" y="255989"/>
            <a:ext cx="67362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59" name="Google Shape;1161;p26"/>
          <p:cNvSpPr/>
          <p:nvPr/>
        </p:nvSpPr>
        <p:spPr>
          <a:xfrm flipH="1">
            <a:off x="3612327" y="4761303"/>
            <a:ext cx="54190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60" name="Google Shape;1162;p26"/>
          <p:cNvSpPr/>
          <p:nvPr/>
        </p:nvSpPr>
        <p:spPr>
          <a:xfrm flipH="1">
            <a:off x="302059" y="3207823"/>
            <a:ext cx="87923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61" name="Google Shape;1163;p26"/>
          <p:cNvSpPr/>
          <p:nvPr/>
        </p:nvSpPr>
        <p:spPr>
          <a:xfrm flipH="1">
            <a:off x="6854041" y="342199"/>
            <a:ext cx="39732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280" name="Google Shape;1164;p26"/>
          <p:cNvGrpSpPr/>
          <p:nvPr/>
        </p:nvGrpSpPr>
        <p:grpSpPr>
          <a:xfrm>
            <a:off x="7496171" y="124051"/>
            <a:ext cx="1588620" cy="1156457"/>
            <a:chOff x="0" y="0"/>
            <a:chExt cx="1588619" cy="1156455"/>
          </a:xfrm>
        </p:grpSpPr>
        <p:sp>
          <p:nvSpPr>
            <p:cNvPr id="1262" name="Google Shape;1165;p26"/>
            <p:cNvSpPr/>
            <p:nvPr/>
          </p:nvSpPr>
          <p:spPr>
            <a:xfrm>
              <a:off x="-1" y="0"/>
              <a:ext cx="1588621" cy="1156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0" h="21600" fill="norm" stroke="1" extrusionOk="0">
                  <a:moveTo>
                    <a:pt x="7205" y="0"/>
                  </a:moveTo>
                  <a:cubicBezTo>
                    <a:pt x="6840" y="0"/>
                    <a:pt x="6435" y="151"/>
                    <a:pt x="5995" y="504"/>
                  </a:cubicBezTo>
                  <a:cubicBezTo>
                    <a:pt x="4821" y="1423"/>
                    <a:pt x="4109" y="3239"/>
                    <a:pt x="4149" y="5192"/>
                  </a:cubicBezTo>
                  <a:cubicBezTo>
                    <a:pt x="4149" y="5192"/>
                    <a:pt x="3462" y="4637"/>
                    <a:pt x="2636" y="4637"/>
                  </a:cubicBezTo>
                  <a:cubicBezTo>
                    <a:pt x="1793" y="4637"/>
                    <a:pt x="805" y="5216"/>
                    <a:pt x="258" y="7556"/>
                  </a:cubicBezTo>
                  <a:cubicBezTo>
                    <a:pt x="-823" y="12185"/>
                    <a:pt x="1841" y="13005"/>
                    <a:pt x="1841" y="13005"/>
                  </a:cubicBezTo>
                  <a:cubicBezTo>
                    <a:pt x="1841" y="13005"/>
                    <a:pt x="404" y="19451"/>
                    <a:pt x="3938" y="21190"/>
                  </a:cubicBezTo>
                  <a:cubicBezTo>
                    <a:pt x="4518" y="21478"/>
                    <a:pt x="5057" y="21600"/>
                    <a:pt x="5553" y="21600"/>
                  </a:cubicBezTo>
                  <a:cubicBezTo>
                    <a:pt x="8076" y="21600"/>
                    <a:pt x="9476" y="18474"/>
                    <a:pt x="9476" y="18474"/>
                  </a:cubicBezTo>
                  <a:cubicBezTo>
                    <a:pt x="9476" y="18474"/>
                    <a:pt x="10244" y="20768"/>
                    <a:pt x="12168" y="20768"/>
                  </a:cubicBezTo>
                  <a:cubicBezTo>
                    <a:pt x="12397" y="20768"/>
                    <a:pt x="12642" y="20735"/>
                    <a:pt x="12905" y="20662"/>
                  </a:cubicBezTo>
                  <a:cubicBezTo>
                    <a:pt x="15357" y="19979"/>
                    <a:pt x="15146" y="16131"/>
                    <a:pt x="15146" y="16131"/>
                  </a:cubicBezTo>
                  <a:cubicBezTo>
                    <a:pt x="15146" y="16131"/>
                    <a:pt x="16395" y="17201"/>
                    <a:pt x="17630" y="17201"/>
                  </a:cubicBezTo>
                  <a:cubicBezTo>
                    <a:pt x="18518" y="17201"/>
                    <a:pt x="19398" y="16648"/>
                    <a:pt x="19801" y="14744"/>
                  </a:cubicBezTo>
                  <a:cubicBezTo>
                    <a:pt x="20777" y="10192"/>
                    <a:pt x="18323" y="8611"/>
                    <a:pt x="18323" y="8611"/>
                  </a:cubicBezTo>
                  <a:cubicBezTo>
                    <a:pt x="18323" y="8611"/>
                    <a:pt x="20420" y="4665"/>
                    <a:pt x="17559" y="1558"/>
                  </a:cubicBezTo>
                  <a:cubicBezTo>
                    <a:pt x="16929" y="877"/>
                    <a:pt x="16348" y="612"/>
                    <a:pt x="15826" y="612"/>
                  </a:cubicBezTo>
                  <a:cubicBezTo>
                    <a:pt x="13968" y="612"/>
                    <a:pt x="12852" y="3981"/>
                    <a:pt x="12852" y="3981"/>
                  </a:cubicBezTo>
                  <a:cubicBezTo>
                    <a:pt x="12786" y="2672"/>
                    <a:pt x="12100" y="1598"/>
                    <a:pt x="11204" y="1480"/>
                  </a:cubicBezTo>
                  <a:cubicBezTo>
                    <a:pt x="11097" y="1461"/>
                    <a:pt x="10996" y="1453"/>
                    <a:pt x="10901" y="1453"/>
                  </a:cubicBezTo>
                  <a:cubicBezTo>
                    <a:pt x="9589" y="1453"/>
                    <a:pt x="9371" y="3219"/>
                    <a:pt x="9371" y="3219"/>
                  </a:cubicBezTo>
                  <a:cubicBezTo>
                    <a:pt x="9289" y="1864"/>
                    <a:pt x="8493" y="0"/>
                    <a:pt x="7205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63" name="Google Shape;1166;p26"/>
            <p:cNvSpPr/>
            <p:nvPr/>
          </p:nvSpPr>
          <p:spPr>
            <a:xfrm>
              <a:off x="79591" y="290039"/>
              <a:ext cx="165785" cy="101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8" h="21600" fill="norm" stroke="1" extrusionOk="0">
                  <a:moveTo>
                    <a:pt x="18667" y="0"/>
                  </a:moveTo>
                  <a:cubicBezTo>
                    <a:pt x="10772" y="0"/>
                    <a:pt x="3552" y="7419"/>
                    <a:pt x="67" y="19333"/>
                  </a:cubicBezTo>
                  <a:cubicBezTo>
                    <a:pt x="-206" y="20566"/>
                    <a:pt x="410" y="21600"/>
                    <a:pt x="991" y="21600"/>
                  </a:cubicBezTo>
                  <a:cubicBezTo>
                    <a:pt x="1252" y="21600"/>
                    <a:pt x="1501" y="21381"/>
                    <a:pt x="1667" y="20904"/>
                  </a:cubicBezTo>
                  <a:cubicBezTo>
                    <a:pt x="4726" y="10004"/>
                    <a:pt x="11293" y="3083"/>
                    <a:pt x="18442" y="3083"/>
                  </a:cubicBezTo>
                  <a:cubicBezTo>
                    <a:pt x="19070" y="3083"/>
                    <a:pt x="19699" y="3123"/>
                    <a:pt x="20327" y="3242"/>
                  </a:cubicBezTo>
                  <a:cubicBezTo>
                    <a:pt x="20363" y="3242"/>
                    <a:pt x="20398" y="3242"/>
                    <a:pt x="20434" y="3242"/>
                  </a:cubicBezTo>
                  <a:cubicBezTo>
                    <a:pt x="21394" y="3242"/>
                    <a:pt x="21358" y="318"/>
                    <a:pt x="20327" y="99"/>
                  </a:cubicBezTo>
                  <a:cubicBezTo>
                    <a:pt x="19770" y="40"/>
                    <a:pt x="19225" y="0"/>
                    <a:pt x="186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64" name="Google Shape;1167;p26"/>
            <p:cNvSpPr/>
            <p:nvPr/>
          </p:nvSpPr>
          <p:spPr>
            <a:xfrm>
              <a:off x="282992" y="297853"/>
              <a:ext cx="52861" cy="27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600" fill="norm" stroke="1" extrusionOk="0">
                  <a:moveTo>
                    <a:pt x="2973" y="0"/>
                  </a:moveTo>
                  <a:cubicBezTo>
                    <a:pt x="1279" y="0"/>
                    <a:pt x="0" y="2489"/>
                    <a:pt x="0" y="5784"/>
                  </a:cubicBezTo>
                  <a:cubicBezTo>
                    <a:pt x="0" y="9079"/>
                    <a:pt x="1279" y="11496"/>
                    <a:pt x="2973" y="11496"/>
                  </a:cubicBezTo>
                  <a:lnTo>
                    <a:pt x="6360" y="11496"/>
                  </a:lnTo>
                  <a:cubicBezTo>
                    <a:pt x="7639" y="11496"/>
                    <a:pt x="8881" y="12374"/>
                    <a:pt x="10574" y="13180"/>
                  </a:cubicBezTo>
                  <a:lnTo>
                    <a:pt x="11440" y="13985"/>
                  </a:lnTo>
                  <a:lnTo>
                    <a:pt x="11854" y="14791"/>
                  </a:lnTo>
                  <a:cubicBezTo>
                    <a:pt x="12268" y="14791"/>
                    <a:pt x="13133" y="15669"/>
                    <a:pt x="13547" y="16475"/>
                  </a:cubicBezTo>
                  <a:cubicBezTo>
                    <a:pt x="14375" y="16475"/>
                    <a:pt x="14826" y="17280"/>
                    <a:pt x="15240" y="18085"/>
                  </a:cubicBezTo>
                  <a:lnTo>
                    <a:pt x="16068" y="19769"/>
                  </a:lnTo>
                  <a:cubicBezTo>
                    <a:pt x="16068" y="19769"/>
                    <a:pt x="16633" y="20136"/>
                    <a:pt x="16896" y="20136"/>
                  </a:cubicBezTo>
                  <a:cubicBezTo>
                    <a:pt x="16971" y="20136"/>
                    <a:pt x="17009" y="20062"/>
                    <a:pt x="17009" y="19989"/>
                  </a:cubicBezTo>
                  <a:cubicBezTo>
                    <a:pt x="17423" y="21087"/>
                    <a:pt x="18025" y="21600"/>
                    <a:pt x="18665" y="21600"/>
                  </a:cubicBezTo>
                  <a:cubicBezTo>
                    <a:pt x="19342" y="21600"/>
                    <a:pt x="20095" y="21014"/>
                    <a:pt x="20734" y="19769"/>
                  </a:cubicBezTo>
                  <a:cubicBezTo>
                    <a:pt x="21600" y="18085"/>
                    <a:pt x="21600" y="14791"/>
                    <a:pt x="20734" y="13180"/>
                  </a:cubicBezTo>
                  <a:cubicBezTo>
                    <a:pt x="15654" y="4906"/>
                    <a:pt x="9295" y="805"/>
                    <a:pt x="29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65" name="Google Shape;1168;p26"/>
            <p:cNvSpPr/>
            <p:nvPr/>
          </p:nvSpPr>
          <p:spPr>
            <a:xfrm>
              <a:off x="29905" y="442781"/>
              <a:ext cx="33464" cy="99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03" h="21600" fill="norm" stroke="1" extrusionOk="0">
                  <a:moveTo>
                    <a:pt x="14121" y="0"/>
                  </a:moveTo>
                  <a:cubicBezTo>
                    <a:pt x="13176" y="0"/>
                    <a:pt x="12130" y="161"/>
                    <a:pt x="11185" y="544"/>
                  </a:cubicBezTo>
                  <a:cubicBezTo>
                    <a:pt x="-2253" y="5536"/>
                    <a:pt x="-561" y="13447"/>
                    <a:pt x="1131" y="20231"/>
                  </a:cubicBezTo>
                  <a:cubicBezTo>
                    <a:pt x="833" y="21137"/>
                    <a:pt x="2823" y="21600"/>
                    <a:pt x="4765" y="21600"/>
                  </a:cubicBezTo>
                  <a:cubicBezTo>
                    <a:pt x="6706" y="21600"/>
                    <a:pt x="8696" y="21137"/>
                    <a:pt x="8398" y="20231"/>
                  </a:cubicBezTo>
                  <a:cubicBezTo>
                    <a:pt x="6706" y="14353"/>
                    <a:pt x="5063" y="7106"/>
                    <a:pt x="16809" y="2577"/>
                  </a:cubicBezTo>
                  <a:cubicBezTo>
                    <a:pt x="19347" y="1550"/>
                    <a:pt x="17058" y="0"/>
                    <a:pt x="141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66" name="Google Shape;1169;p26"/>
            <p:cNvSpPr/>
            <p:nvPr/>
          </p:nvSpPr>
          <p:spPr>
            <a:xfrm>
              <a:off x="373921" y="82230"/>
              <a:ext cx="139285" cy="169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600" fill="norm" stroke="1" extrusionOk="0">
                  <a:moveTo>
                    <a:pt x="20006" y="0"/>
                  </a:moveTo>
                  <a:cubicBezTo>
                    <a:pt x="19922" y="0"/>
                    <a:pt x="19838" y="0"/>
                    <a:pt x="19753" y="24"/>
                  </a:cubicBezTo>
                  <a:cubicBezTo>
                    <a:pt x="9164" y="3357"/>
                    <a:pt x="1426" y="11221"/>
                    <a:pt x="7" y="20699"/>
                  </a:cubicBezTo>
                  <a:cubicBezTo>
                    <a:pt x="-63" y="21292"/>
                    <a:pt x="400" y="21600"/>
                    <a:pt x="920" y="21600"/>
                  </a:cubicBezTo>
                  <a:cubicBezTo>
                    <a:pt x="1426" y="21600"/>
                    <a:pt x="1987" y="21292"/>
                    <a:pt x="2058" y="20699"/>
                  </a:cubicBezTo>
                  <a:cubicBezTo>
                    <a:pt x="3490" y="12028"/>
                    <a:pt x="10583" y="4828"/>
                    <a:pt x="20217" y="1756"/>
                  </a:cubicBezTo>
                  <a:cubicBezTo>
                    <a:pt x="21537" y="1506"/>
                    <a:pt x="21088" y="0"/>
                    <a:pt x="2000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67" name="Google Shape;1170;p26"/>
            <p:cNvSpPr/>
            <p:nvPr/>
          </p:nvSpPr>
          <p:spPr>
            <a:xfrm>
              <a:off x="581050" y="61207"/>
              <a:ext cx="65992" cy="29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7" h="21600" fill="norm" stroke="1" extrusionOk="0">
                  <a:moveTo>
                    <a:pt x="4052" y="0"/>
                  </a:moveTo>
                  <a:cubicBezTo>
                    <a:pt x="3352" y="0"/>
                    <a:pt x="2680" y="69"/>
                    <a:pt x="1980" y="206"/>
                  </a:cubicBezTo>
                  <a:cubicBezTo>
                    <a:pt x="1805" y="137"/>
                    <a:pt x="1659" y="69"/>
                    <a:pt x="1542" y="69"/>
                  </a:cubicBezTo>
                  <a:cubicBezTo>
                    <a:pt x="-589" y="69"/>
                    <a:pt x="-501" y="10286"/>
                    <a:pt x="1746" y="10286"/>
                  </a:cubicBezTo>
                  <a:cubicBezTo>
                    <a:pt x="1805" y="10286"/>
                    <a:pt x="1892" y="10286"/>
                    <a:pt x="1980" y="10217"/>
                  </a:cubicBezTo>
                  <a:cubicBezTo>
                    <a:pt x="2797" y="10080"/>
                    <a:pt x="3585" y="9943"/>
                    <a:pt x="4373" y="9943"/>
                  </a:cubicBezTo>
                  <a:cubicBezTo>
                    <a:pt x="6737" y="9943"/>
                    <a:pt x="8956" y="10834"/>
                    <a:pt x="11145" y="12549"/>
                  </a:cubicBezTo>
                  <a:cubicBezTo>
                    <a:pt x="12459" y="13303"/>
                    <a:pt x="14122" y="14126"/>
                    <a:pt x="15436" y="14880"/>
                  </a:cubicBezTo>
                  <a:cubicBezTo>
                    <a:pt x="15757" y="15634"/>
                    <a:pt x="16078" y="15634"/>
                    <a:pt x="16399" y="16389"/>
                  </a:cubicBezTo>
                  <a:cubicBezTo>
                    <a:pt x="16341" y="16251"/>
                    <a:pt x="16341" y="16183"/>
                    <a:pt x="16341" y="16183"/>
                  </a:cubicBezTo>
                  <a:cubicBezTo>
                    <a:pt x="16399" y="16183"/>
                    <a:pt x="16691" y="16663"/>
                    <a:pt x="16633" y="16663"/>
                  </a:cubicBezTo>
                  <a:cubicBezTo>
                    <a:pt x="16603" y="16663"/>
                    <a:pt x="16545" y="16594"/>
                    <a:pt x="16399" y="16389"/>
                  </a:cubicBezTo>
                  <a:cubicBezTo>
                    <a:pt x="16399" y="19886"/>
                    <a:pt x="17479" y="21600"/>
                    <a:pt x="18530" y="21600"/>
                  </a:cubicBezTo>
                  <a:cubicBezTo>
                    <a:pt x="19610" y="21600"/>
                    <a:pt x="20690" y="19886"/>
                    <a:pt x="20690" y="16389"/>
                  </a:cubicBezTo>
                  <a:cubicBezTo>
                    <a:pt x="21011" y="7954"/>
                    <a:pt x="16749" y="5623"/>
                    <a:pt x="13772" y="3291"/>
                  </a:cubicBezTo>
                  <a:cubicBezTo>
                    <a:pt x="10532" y="1371"/>
                    <a:pt x="7292" y="0"/>
                    <a:pt x="40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68" name="Google Shape;1171;p26"/>
            <p:cNvSpPr/>
            <p:nvPr/>
          </p:nvSpPr>
          <p:spPr>
            <a:xfrm>
              <a:off x="780537" y="118043"/>
              <a:ext cx="100810" cy="66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4" h="21600" fill="norm" stroke="1" extrusionOk="0">
                  <a:moveTo>
                    <a:pt x="16776" y="0"/>
                  </a:moveTo>
                  <a:cubicBezTo>
                    <a:pt x="13838" y="0"/>
                    <a:pt x="10993" y="1446"/>
                    <a:pt x="8690" y="4368"/>
                  </a:cubicBezTo>
                  <a:cubicBezTo>
                    <a:pt x="5527" y="7772"/>
                    <a:pt x="2794" y="12502"/>
                    <a:pt x="473" y="17593"/>
                  </a:cubicBezTo>
                  <a:cubicBezTo>
                    <a:pt x="-631" y="19130"/>
                    <a:pt x="398" y="21600"/>
                    <a:pt x="1503" y="21600"/>
                  </a:cubicBezTo>
                  <a:cubicBezTo>
                    <a:pt x="1877" y="21600"/>
                    <a:pt x="2270" y="21329"/>
                    <a:pt x="2570" y="20636"/>
                  </a:cubicBezTo>
                  <a:cubicBezTo>
                    <a:pt x="5995" y="13617"/>
                    <a:pt x="10618" y="4368"/>
                    <a:pt x="16589" y="4368"/>
                  </a:cubicBezTo>
                  <a:cubicBezTo>
                    <a:pt x="17225" y="4368"/>
                    <a:pt x="17899" y="4489"/>
                    <a:pt x="18573" y="4730"/>
                  </a:cubicBezTo>
                  <a:cubicBezTo>
                    <a:pt x="18685" y="4760"/>
                    <a:pt x="18798" y="4790"/>
                    <a:pt x="18910" y="4790"/>
                  </a:cubicBezTo>
                  <a:cubicBezTo>
                    <a:pt x="20351" y="4790"/>
                    <a:pt x="20969" y="934"/>
                    <a:pt x="19210" y="331"/>
                  </a:cubicBezTo>
                  <a:cubicBezTo>
                    <a:pt x="18386" y="90"/>
                    <a:pt x="17581" y="0"/>
                    <a:pt x="167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69" name="Google Shape;1172;p26"/>
            <p:cNvSpPr/>
            <p:nvPr/>
          </p:nvSpPr>
          <p:spPr>
            <a:xfrm>
              <a:off x="930969" y="133205"/>
              <a:ext cx="40579" cy="36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9" h="21600" fill="norm" stroke="1" extrusionOk="0">
                  <a:moveTo>
                    <a:pt x="3317" y="0"/>
                  </a:moveTo>
                  <a:cubicBezTo>
                    <a:pt x="3029" y="0"/>
                    <a:pt x="2693" y="111"/>
                    <a:pt x="2357" y="278"/>
                  </a:cubicBezTo>
                  <a:cubicBezTo>
                    <a:pt x="1829" y="278"/>
                    <a:pt x="773" y="1503"/>
                    <a:pt x="197" y="2171"/>
                  </a:cubicBezTo>
                  <a:cubicBezTo>
                    <a:pt x="-331" y="4008"/>
                    <a:pt x="197" y="6513"/>
                    <a:pt x="1829" y="7794"/>
                  </a:cubicBezTo>
                  <a:cubicBezTo>
                    <a:pt x="2933" y="8406"/>
                    <a:pt x="4517" y="9019"/>
                    <a:pt x="5621" y="10299"/>
                  </a:cubicBezTo>
                  <a:lnTo>
                    <a:pt x="7781" y="11524"/>
                  </a:lnTo>
                  <a:lnTo>
                    <a:pt x="8837" y="12192"/>
                  </a:lnTo>
                  <a:cubicBezTo>
                    <a:pt x="9941" y="13416"/>
                    <a:pt x="10997" y="14697"/>
                    <a:pt x="12101" y="15922"/>
                  </a:cubicBezTo>
                  <a:lnTo>
                    <a:pt x="12629" y="17146"/>
                  </a:lnTo>
                  <a:cubicBezTo>
                    <a:pt x="13157" y="17814"/>
                    <a:pt x="13733" y="19039"/>
                    <a:pt x="13733" y="19652"/>
                  </a:cubicBezTo>
                  <a:cubicBezTo>
                    <a:pt x="14405" y="20876"/>
                    <a:pt x="15557" y="21600"/>
                    <a:pt x="16853" y="21600"/>
                  </a:cubicBezTo>
                  <a:cubicBezTo>
                    <a:pt x="17573" y="21600"/>
                    <a:pt x="18341" y="21377"/>
                    <a:pt x="19109" y="20932"/>
                  </a:cubicBezTo>
                  <a:cubicBezTo>
                    <a:pt x="20741" y="20320"/>
                    <a:pt x="21269" y="17814"/>
                    <a:pt x="20741" y="15922"/>
                  </a:cubicBezTo>
                  <a:cubicBezTo>
                    <a:pt x="16949" y="9019"/>
                    <a:pt x="11573" y="4008"/>
                    <a:pt x="5621" y="891"/>
                  </a:cubicBezTo>
                  <a:cubicBezTo>
                    <a:pt x="4853" y="445"/>
                    <a:pt x="4085" y="0"/>
                    <a:pt x="331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70" name="Google Shape;1173;p26"/>
            <p:cNvSpPr/>
            <p:nvPr/>
          </p:nvSpPr>
          <p:spPr>
            <a:xfrm>
              <a:off x="1059531" y="132554"/>
              <a:ext cx="67444" cy="8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3" h="21600" fill="norm" stroke="1" extrusionOk="0">
                  <a:moveTo>
                    <a:pt x="18725" y="0"/>
                  </a:moveTo>
                  <a:cubicBezTo>
                    <a:pt x="18351" y="0"/>
                    <a:pt x="17949" y="93"/>
                    <a:pt x="17604" y="278"/>
                  </a:cubicBezTo>
                  <a:cubicBezTo>
                    <a:pt x="9205" y="4965"/>
                    <a:pt x="3050" y="11763"/>
                    <a:pt x="145" y="19582"/>
                  </a:cubicBezTo>
                  <a:cubicBezTo>
                    <a:pt x="-430" y="20811"/>
                    <a:pt x="807" y="21600"/>
                    <a:pt x="2044" y="21600"/>
                  </a:cubicBezTo>
                  <a:cubicBezTo>
                    <a:pt x="2906" y="21600"/>
                    <a:pt x="3769" y="21206"/>
                    <a:pt x="4028" y="20370"/>
                  </a:cubicBezTo>
                  <a:cubicBezTo>
                    <a:pt x="6933" y="13573"/>
                    <a:pt x="12455" y="7587"/>
                    <a:pt x="19559" y="3411"/>
                  </a:cubicBezTo>
                  <a:cubicBezTo>
                    <a:pt x="20854" y="2877"/>
                    <a:pt x="21170" y="1833"/>
                    <a:pt x="20537" y="789"/>
                  </a:cubicBezTo>
                  <a:cubicBezTo>
                    <a:pt x="20106" y="302"/>
                    <a:pt x="19416" y="0"/>
                    <a:pt x="1872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71" name="Google Shape;1174;p26"/>
            <p:cNvSpPr/>
            <p:nvPr/>
          </p:nvSpPr>
          <p:spPr>
            <a:xfrm>
              <a:off x="1188777" y="76741"/>
              <a:ext cx="243592" cy="10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600" fill="norm" stroke="1" extrusionOk="0">
                  <a:moveTo>
                    <a:pt x="7357" y="0"/>
                  </a:moveTo>
                  <a:cubicBezTo>
                    <a:pt x="4882" y="0"/>
                    <a:pt x="2431" y="1523"/>
                    <a:pt x="265" y="4531"/>
                  </a:cubicBezTo>
                  <a:cubicBezTo>
                    <a:pt x="-280" y="5433"/>
                    <a:pt x="103" y="7256"/>
                    <a:pt x="624" y="7256"/>
                  </a:cubicBezTo>
                  <a:cubicBezTo>
                    <a:pt x="713" y="7256"/>
                    <a:pt x="811" y="7200"/>
                    <a:pt x="909" y="7068"/>
                  </a:cubicBezTo>
                  <a:cubicBezTo>
                    <a:pt x="2830" y="4267"/>
                    <a:pt x="5020" y="2857"/>
                    <a:pt x="7235" y="2857"/>
                  </a:cubicBezTo>
                  <a:cubicBezTo>
                    <a:pt x="8708" y="2857"/>
                    <a:pt x="10190" y="3478"/>
                    <a:pt x="11615" y="4737"/>
                  </a:cubicBezTo>
                  <a:cubicBezTo>
                    <a:pt x="13357" y="6016"/>
                    <a:pt x="14912" y="7914"/>
                    <a:pt x="16378" y="10659"/>
                  </a:cubicBezTo>
                  <a:cubicBezTo>
                    <a:pt x="17103" y="11919"/>
                    <a:pt x="17746" y="13404"/>
                    <a:pt x="18389" y="14889"/>
                  </a:cubicBezTo>
                  <a:cubicBezTo>
                    <a:pt x="18934" y="16148"/>
                    <a:pt x="19944" y="18047"/>
                    <a:pt x="20034" y="20171"/>
                  </a:cubicBezTo>
                  <a:cubicBezTo>
                    <a:pt x="20082" y="21111"/>
                    <a:pt x="20400" y="21600"/>
                    <a:pt x="20709" y="21600"/>
                  </a:cubicBezTo>
                  <a:cubicBezTo>
                    <a:pt x="21019" y="21600"/>
                    <a:pt x="21320" y="21111"/>
                    <a:pt x="21320" y="20171"/>
                  </a:cubicBezTo>
                  <a:cubicBezTo>
                    <a:pt x="21133" y="18047"/>
                    <a:pt x="20677" y="15942"/>
                    <a:pt x="19944" y="14456"/>
                  </a:cubicBezTo>
                  <a:cubicBezTo>
                    <a:pt x="19211" y="12764"/>
                    <a:pt x="18479" y="10866"/>
                    <a:pt x="17656" y="9399"/>
                  </a:cubicBezTo>
                  <a:cubicBezTo>
                    <a:pt x="16101" y="6429"/>
                    <a:pt x="14359" y="3891"/>
                    <a:pt x="12437" y="2199"/>
                  </a:cubicBezTo>
                  <a:cubicBezTo>
                    <a:pt x="10793" y="733"/>
                    <a:pt x="9067" y="0"/>
                    <a:pt x="7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72" name="Google Shape;1175;p26"/>
            <p:cNvSpPr/>
            <p:nvPr/>
          </p:nvSpPr>
          <p:spPr>
            <a:xfrm>
              <a:off x="1098146" y="852540"/>
              <a:ext cx="74893" cy="178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28" h="21600" fill="norm" stroke="1" extrusionOk="0">
                  <a:moveTo>
                    <a:pt x="16673" y="0"/>
                  </a:moveTo>
                  <a:cubicBezTo>
                    <a:pt x="15552" y="0"/>
                    <a:pt x="14455" y="406"/>
                    <a:pt x="14943" y="1094"/>
                  </a:cubicBezTo>
                  <a:cubicBezTo>
                    <a:pt x="16868" y="4633"/>
                    <a:pt x="15771" y="8444"/>
                    <a:pt x="12212" y="11736"/>
                  </a:cubicBezTo>
                  <a:cubicBezTo>
                    <a:pt x="10554" y="13382"/>
                    <a:pt x="9189" y="14904"/>
                    <a:pt x="7287" y="16549"/>
                  </a:cubicBezTo>
                  <a:cubicBezTo>
                    <a:pt x="5898" y="17947"/>
                    <a:pt x="3704" y="19086"/>
                    <a:pt x="973" y="19977"/>
                  </a:cubicBezTo>
                  <a:cubicBezTo>
                    <a:pt x="-904" y="20518"/>
                    <a:pt x="217" y="21600"/>
                    <a:pt x="1948" y="21600"/>
                  </a:cubicBezTo>
                  <a:cubicBezTo>
                    <a:pt x="2241" y="21600"/>
                    <a:pt x="2558" y="21566"/>
                    <a:pt x="2899" y="21499"/>
                  </a:cubicBezTo>
                  <a:cubicBezTo>
                    <a:pt x="5898" y="20608"/>
                    <a:pt x="8384" y="19345"/>
                    <a:pt x="10018" y="17823"/>
                  </a:cubicBezTo>
                  <a:cubicBezTo>
                    <a:pt x="12212" y="16042"/>
                    <a:pt x="13845" y="14272"/>
                    <a:pt x="15771" y="12367"/>
                  </a:cubicBezTo>
                  <a:cubicBezTo>
                    <a:pt x="19599" y="8692"/>
                    <a:pt x="20696" y="4509"/>
                    <a:pt x="18526" y="586"/>
                  </a:cubicBezTo>
                  <a:cubicBezTo>
                    <a:pt x="18185" y="180"/>
                    <a:pt x="17429" y="0"/>
                    <a:pt x="16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73" name="Google Shape;1176;p26"/>
            <p:cNvSpPr/>
            <p:nvPr/>
          </p:nvSpPr>
          <p:spPr>
            <a:xfrm>
              <a:off x="907122" y="1063327"/>
              <a:ext cx="117515" cy="20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1" h="21600" fill="norm" stroke="1" extrusionOk="0">
                  <a:moveTo>
                    <a:pt x="1322" y="0"/>
                  </a:moveTo>
                  <a:cubicBezTo>
                    <a:pt x="40" y="0"/>
                    <a:pt x="-512" y="11095"/>
                    <a:pt x="592" y="14433"/>
                  </a:cubicBezTo>
                  <a:cubicBezTo>
                    <a:pt x="3886" y="19047"/>
                    <a:pt x="7278" y="21600"/>
                    <a:pt x="10669" y="21600"/>
                  </a:cubicBezTo>
                  <a:cubicBezTo>
                    <a:pt x="13655" y="21600"/>
                    <a:pt x="16658" y="19636"/>
                    <a:pt x="19563" y="15513"/>
                  </a:cubicBezTo>
                  <a:cubicBezTo>
                    <a:pt x="21088" y="14433"/>
                    <a:pt x="20569" y="2062"/>
                    <a:pt x="19319" y="2062"/>
                  </a:cubicBezTo>
                  <a:cubicBezTo>
                    <a:pt x="19222" y="2062"/>
                    <a:pt x="19124" y="2062"/>
                    <a:pt x="19011" y="2258"/>
                  </a:cubicBezTo>
                  <a:cubicBezTo>
                    <a:pt x="16382" y="5695"/>
                    <a:pt x="13720" y="7462"/>
                    <a:pt x="11043" y="7462"/>
                  </a:cubicBezTo>
                  <a:cubicBezTo>
                    <a:pt x="7797" y="7462"/>
                    <a:pt x="4519" y="4909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74" name="Google Shape;1177;p26"/>
            <p:cNvSpPr/>
            <p:nvPr/>
          </p:nvSpPr>
          <p:spPr>
            <a:xfrm>
              <a:off x="158479" y="728729"/>
              <a:ext cx="52217" cy="223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7" h="21600" fill="norm" stroke="1" extrusionOk="0">
                  <a:moveTo>
                    <a:pt x="12915" y="0"/>
                  </a:moveTo>
                  <a:cubicBezTo>
                    <a:pt x="12270" y="0"/>
                    <a:pt x="11553" y="63"/>
                    <a:pt x="10909" y="198"/>
                  </a:cubicBezTo>
                  <a:cubicBezTo>
                    <a:pt x="6073" y="1410"/>
                    <a:pt x="3243" y="2928"/>
                    <a:pt x="2455" y="4643"/>
                  </a:cubicBezTo>
                  <a:cubicBezTo>
                    <a:pt x="843" y="6763"/>
                    <a:pt x="19" y="8882"/>
                    <a:pt x="19" y="11110"/>
                  </a:cubicBezTo>
                  <a:cubicBezTo>
                    <a:pt x="-375" y="14846"/>
                    <a:pt x="5249" y="18582"/>
                    <a:pt x="15315" y="21402"/>
                  </a:cubicBezTo>
                  <a:cubicBezTo>
                    <a:pt x="15888" y="21546"/>
                    <a:pt x="16532" y="21600"/>
                    <a:pt x="17141" y="21600"/>
                  </a:cubicBezTo>
                  <a:cubicBezTo>
                    <a:pt x="19255" y="21600"/>
                    <a:pt x="21225" y="20935"/>
                    <a:pt x="19362" y="20397"/>
                  </a:cubicBezTo>
                  <a:cubicBezTo>
                    <a:pt x="10085" y="17873"/>
                    <a:pt x="5249" y="14541"/>
                    <a:pt x="5249" y="11110"/>
                  </a:cubicBezTo>
                  <a:cubicBezTo>
                    <a:pt x="5249" y="9188"/>
                    <a:pt x="6073" y="7266"/>
                    <a:pt x="7291" y="5452"/>
                  </a:cubicBezTo>
                  <a:cubicBezTo>
                    <a:pt x="7685" y="3835"/>
                    <a:pt x="10515" y="2317"/>
                    <a:pt x="14921" y="1114"/>
                  </a:cubicBezTo>
                  <a:cubicBezTo>
                    <a:pt x="16783" y="647"/>
                    <a:pt x="15064" y="0"/>
                    <a:pt x="129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75" name="Google Shape;1178;p26"/>
            <p:cNvSpPr/>
            <p:nvPr/>
          </p:nvSpPr>
          <p:spPr>
            <a:xfrm>
              <a:off x="270169" y="1040072"/>
              <a:ext cx="85952" cy="53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5" h="21600" fill="norm" stroke="1" extrusionOk="0">
                  <a:moveTo>
                    <a:pt x="1567" y="0"/>
                  </a:moveTo>
                  <a:cubicBezTo>
                    <a:pt x="1410" y="0"/>
                    <a:pt x="1253" y="38"/>
                    <a:pt x="1073" y="113"/>
                  </a:cubicBezTo>
                  <a:cubicBezTo>
                    <a:pt x="310" y="529"/>
                    <a:pt x="-183" y="2228"/>
                    <a:pt x="64" y="3927"/>
                  </a:cubicBezTo>
                  <a:cubicBezTo>
                    <a:pt x="2643" y="14765"/>
                    <a:pt x="9013" y="21600"/>
                    <a:pt x="15989" y="21600"/>
                  </a:cubicBezTo>
                  <a:cubicBezTo>
                    <a:pt x="17223" y="21600"/>
                    <a:pt x="18479" y="21373"/>
                    <a:pt x="19735" y="20920"/>
                  </a:cubicBezTo>
                  <a:cubicBezTo>
                    <a:pt x="21417" y="19712"/>
                    <a:pt x="20811" y="15369"/>
                    <a:pt x="18995" y="15369"/>
                  </a:cubicBezTo>
                  <a:cubicBezTo>
                    <a:pt x="18905" y="15369"/>
                    <a:pt x="18815" y="15369"/>
                    <a:pt x="18725" y="15407"/>
                  </a:cubicBezTo>
                  <a:cubicBezTo>
                    <a:pt x="17694" y="15822"/>
                    <a:pt x="16662" y="16011"/>
                    <a:pt x="15630" y="16011"/>
                  </a:cubicBezTo>
                  <a:cubicBezTo>
                    <a:pt x="10381" y="16011"/>
                    <a:pt x="5424" y="10762"/>
                    <a:pt x="3092" y="2228"/>
                  </a:cubicBezTo>
                  <a:cubicBezTo>
                    <a:pt x="2890" y="831"/>
                    <a:pt x="2329" y="0"/>
                    <a:pt x="15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76" name="Google Shape;1179;p26"/>
            <p:cNvSpPr/>
            <p:nvPr/>
          </p:nvSpPr>
          <p:spPr>
            <a:xfrm>
              <a:off x="468105" y="1093466"/>
              <a:ext cx="66154" cy="25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600" fill="norm" stroke="1" extrusionOk="0">
                  <a:moveTo>
                    <a:pt x="18593" y="0"/>
                  </a:moveTo>
                  <a:cubicBezTo>
                    <a:pt x="18389" y="0"/>
                    <a:pt x="18214" y="79"/>
                    <a:pt x="18039" y="237"/>
                  </a:cubicBezTo>
                  <a:cubicBezTo>
                    <a:pt x="12814" y="4668"/>
                    <a:pt x="7210" y="7279"/>
                    <a:pt x="1985" y="9099"/>
                  </a:cubicBezTo>
                  <a:cubicBezTo>
                    <a:pt x="1897" y="9099"/>
                    <a:pt x="1810" y="9020"/>
                    <a:pt x="1751" y="9020"/>
                  </a:cubicBezTo>
                  <a:cubicBezTo>
                    <a:pt x="-584" y="9020"/>
                    <a:pt x="-584" y="21600"/>
                    <a:pt x="1751" y="21600"/>
                  </a:cubicBezTo>
                  <a:cubicBezTo>
                    <a:pt x="1810" y="21600"/>
                    <a:pt x="1897" y="21600"/>
                    <a:pt x="1985" y="21521"/>
                  </a:cubicBezTo>
                  <a:cubicBezTo>
                    <a:pt x="7881" y="19780"/>
                    <a:pt x="13456" y="16220"/>
                    <a:pt x="19031" y="11789"/>
                  </a:cubicBezTo>
                  <a:cubicBezTo>
                    <a:pt x="20345" y="10840"/>
                    <a:pt x="21016" y="7279"/>
                    <a:pt x="20666" y="4668"/>
                  </a:cubicBezTo>
                  <a:cubicBezTo>
                    <a:pt x="20403" y="1662"/>
                    <a:pt x="19469" y="0"/>
                    <a:pt x="185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77" name="Google Shape;1180;p26"/>
            <p:cNvSpPr/>
            <p:nvPr/>
          </p:nvSpPr>
          <p:spPr>
            <a:xfrm>
              <a:off x="745201" y="608080"/>
              <a:ext cx="133389" cy="10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4" h="21600" fill="norm" stroke="1" extrusionOk="0">
                  <a:moveTo>
                    <a:pt x="1461" y="0"/>
                  </a:moveTo>
                  <a:cubicBezTo>
                    <a:pt x="898" y="0"/>
                    <a:pt x="248" y="502"/>
                    <a:pt x="176" y="1427"/>
                  </a:cubicBezTo>
                  <a:cubicBezTo>
                    <a:pt x="-647" y="8439"/>
                    <a:pt x="1461" y="15452"/>
                    <a:pt x="5692" y="19510"/>
                  </a:cubicBezTo>
                  <a:cubicBezTo>
                    <a:pt x="7208" y="20917"/>
                    <a:pt x="8926" y="21600"/>
                    <a:pt x="10658" y="21600"/>
                  </a:cubicBezTo>
                  <a:cubicBezTo>
                    <a:pt x="13373" y="21600"/>
                    <a:pt x="16073" y="19892"/>
                    <a:pt x="17863" y="16577"/>
                  </a:cubicBezTo>
                  <a:cubicBezTo>
                    <a:pt x="19480" y="13181"/>
                    <a:pt x="19321" y="8881"/>
                    <a:pt x="20621" y="5284"/>
                  </a:cubicBezTo>
                  <a:cubicBezTo>
                    <a:pt x="20953" y="4199"/>
                    <a:pt x="20231" y="3114"/>
                    <a:pt x="19524" y="3114"/>
                  </a:cubicBezTo>
                  <a:cubicBezTo>
                    <a:pt x="19206" y="3114"/>
                    <a:pt x="18874" y="3356"/>
                    <a:pt x="18672" y="3918"/>
                  </a:cubicBezTo>
                  <a:cubicBezTo>
                    <a:pt x="17372" y="7314"/>
                    <a:pt x="17372" y="11594"/>
                    <a:pt x="15914" y="14768"/>
                  </a:cubicBezTo>
                  <a:cubicBezTo>
                    <a:pt x="14759" y="17159"/>
                    <a:pt x="12723" y="18687"/>
                    <a:pt x="10572" y="18687"/>
                  </a:cubicBezTo>
                  <a:cubicBezTo>
                    <a:pt x="10297" y="18687"/>
                    <a:pt x="10023" y="18646"/>
                    <a:pt x="9749" y="18606"/>
                  </a:cubicBezTo>
                  <a:cubicBezTo>
                    <a:pt x="7309" y="18144"/>
                    <a:pt x="5201" y="15894"/>
                    <a:pt x="3901" y="12960"/>
                  </a:cubicBezTo>
                  <a:cubicBezTo>
                    <a:pt x="2443" y="9564"/>
                    <a:pt x="1952" y="5505"/>
                    <a:pt x="2284" y="1427"/>
                  </a:cubicBezTo>
                  <a:cubicBezTo>
                    <a:pt x="2443" y="442"/>
                    <a:pt x="1981" y="0"/>
                    <a:pt x="146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78" name="Google Shape;1181;p26"/>
            <p:cNvSpPr/>
            <p:nvPr/>
          </p:nvSpPr>
          <p:spPr>
            <a:xfrm>
              <a:off x="781866" y="475524"/>
              <a:ext cx="29051" cy="38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2" h="21600" fill="norm" stroke="1" extrusionOk="0">
                  <a:moveTo>
                    <a:pt x="12920" y="0"/>
                  </a:moveTo>
                  <a:cubicBezTo>
                    <a:pt x="11264" y="0"/>
                    <a:pt x="9541" y="422"/>
                    <a:pt x="8150" y="1267"/>
                  </a:cubicBezTo>
                  <a:cubicBezTo>
                    <a:pt x="7686" y="1162"/>
                    <a:pt x="7156" y="1109"/>
                    <a:pt x="6692" y="1109"/>
                  </a:cubicBezTo>
                  <a:cubicBezTo>
                    <a:pt x="4506" y="1109"/>
                    <a:pt x="2849" y="2271"/>
                    <a:pt x="2253" y="4225"/>
                  </a:cubicBezTo>
                  <a:lnTo>
                    <a:pt x="729" y="10140"/>
                  </a:lnTo>
                  <a:cubicBezTo>
                    <a:pt x="0" y="11355"/>
                    <a:pt x="0" y="13150"/>
                    <a:pt x="0" y="14893"/>
                  </a:cubicBezTo>
                  <a:cubicBezTo>
                    <a:pt x="0" y="16689"/>
                    <a:pt x="729" y="18484"/>
                    <a:pt x="2253" y="20227"/>
                  </a:cubicBezTo>
                  <a:cubicBezTo>
                    <a:pt x="3710" y="21125"/>
                    <a:pt x="5566" y="21600"/>
                    <a:pt x="7421" y="21600"/>
                  </a:cubicBezTo>
                  <a:cubicBezTo>
                    <a:pt x="9276" y="21600"/>
                    <a:pt x="11131" y="21125"/>
                    <a:pt x="12655" y="20227"/>
                  </a:cubicBezTo>
                  <a:cubicBezTo>
                    <a:pt x="14113" y="18484"/>
                    <a:pt x="15637" y="16689"/>
                    <a:pt x="16366" y="14893"/>
                  </a:cubicBezTo>
                  <a:cubicBezTo>
                    <a:pt x="17890" y="13150"/>
                    <a:pt x="19347" y="11355"/>
                    <a:pt x="20076" y="9559"/>
                  </a:cubicBezTo>
                  <a:cubicBezTo>
                    <a:pt x="21600" y="6601"/>
                    <a:pt x="20076" y="3644"/>
                    <a:pt x="17890" y="1848"/>
                  </a:cubicBezTo>
                  <a:cubicBezTo>
                    <a:pt x="16697" y="581"/>
                    <a:pt x="14842" y="0"/>
                    <a:pt x="1292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79" name="Google Shape;1182;p26"/>
            <p:cNvSpPr/>
            <p:nvPr/>
          </p:nvSpPr>
          <p:spPr>
            <a:xfrm>
              <a:off x="847725" y="481943"/>
              <a:ext cx="23271" cy="46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2" h="21600" fill="norm" stroke="1" extrusionOk="0">
                  <a:moveTo>
                    <a:pt x="6588" y="0"/>
                  </a:moveTo>
                  <a:cubicBezTo>
                    <a:pt x="2836" y="0"/>
                    <a:pt x="0" y="1440"/>
                    <a:pt x="0" y="3404"/>
                  </a:cubicBezTo>
                  <a:lnTo>
                    <a:pt x="0" y="11258"/>
                  </a:lnTo>
                  <a:cubicBezTo>
                    <a:pt x="0" y="13702"/>
                    <a:pt x="0" y="16189"/>
                    <a:pt x="1918" y="18633"/>
                  </a:cubicBezTo>
                  <a:cubicBezTo>
                    <a:pt x="3669" y="20509"/>
                    <a:pt x="7089" y="21600"/>
                    <a:pt x="10508" y="21600"/>
                  </a:cubicBezTo>
                  <a:cubicBezTo>
                    <a:pt x="12426" y="21600"/>
                    <a:pt x="14261" y="21295"/>
                    <a:pt x="15929" y="20596"/>
                  </a:cubicBezTo>
                  <a:cubicBezTo>
                    <a:pt x="19682" y="18633"/>
                    <a:pt x="21600" y="15665"/>
                    <a:pt x="20599" y="12742"/>
                  </a:cubicBezTo>
                  <a:cubicBezTo>
                    <a:pt x="20599" y="9818"/>
                    <a:pt x="19682" y="6371"/>
                    <a:pt x="18764" y="3404"/>
                  </a:cubicBezTo>
                  <a:cubicBezTo>
                    <a:pt x="18014" y="2225"/>
                    <a:pt x="15929" y="1309"/>
                    <a:pt x="13177" y="1309"/>
                  </a:cubicBezTo>
                  <a:cubicBezTo>
                    <a:pt x="12593" y="1309"/>
                    <a:pt x="11926" y="1353"/>
                    <a:pt x="11259" y="1440"/>
                  </a:cubicBezTo>
                  <a:cubicBezTo>
                    <a:pt x="10341" y="480"/>
                    <a:pt x="8423" y="0"/>
                    <a:pt x="658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287" name="Google Shape;1183;p26"/>
          <p:cNvGrpSpPr/>
          <p:nvPr/>
        </p:nvGrpSpPr>
        <p:grpSpPr>
          <a:xfrm>
            <a:off x="-956942" y="3983747"/>
            <a:ext cx="2999558" cy="1484514"/>
            <a:chOff x="0" y="0"/>
            <a:chExt cx="2999557" cy="1484512"/>
          </a:xfrm>
        </p:grpSpPr>
        <p:sp>
          <p:nvSpPr>
            <p:cNvPr id="1281" name="Google Shape;1184;p26"/>
            <p:cNvSpPr/>
            <p:nvPr/>
          </p:nvSpPr>
          <p:spPr>
            <a:xfrm flipH="1">
              <a:off x="0" y="0"/>
              <a:ext cx="2999558" cy="1484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82" name="Google Shape;1185;p26"/>
            <p:cNvSpPr/>
            <p:nvPr/>
          </p:nvSpPr>
          <p:spPr>
            <a:xfrm flipH="1">
              <a:off x="1364022" y="198667"/>
              <a:ext cx="178516" cy="111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83" name="Google Shape;1186;p26"/>
            <p:cNvSpPr/>
            <p:nvPr/>
          </p:nvSpPr>
          <p:spPr>
            <a:xfrm flipH="1">
              <a:off x="1704000" y="214394"/>
              <a:ext cx="339447" cy="434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84" name="Google Shape;1187;p26"/>
            <p:cNvSpPr/>
            <p:nvPr/>
          </p:nvSpPr>
          <p:spPr>
            <a:xfrm flipH="1">
              <a:off x="230720" y="361166"/>
              <a:ext cx="298700" cy="606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85" name="Google Shape;1188;p26"/>
            <p:cNvSpPr/>
            <p:nvPr/>
          </p:nvSpPr>
          <p:spPr>
            <a:xfrm flipH="1">
              <a:off x="2539413" y="755878"/>
              <a:ext cx="270075" cy="240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86" name="Google Shape;1189;p26"/>
            <p:cNvSpPr/>
            <p:nvPr/>
          </p:nvSpPr>
          <p:spPr>
            <a:xfrm flipH="1">
              <a:off x="708617" y="114798"/>
              <a:ext cx="395079" cy="175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2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191;p27"/>
          <p:cNvSpPr/>
          <p:nvPr/>
        </p:nvSpPr>
        <p:spPr>
          <a:xfrm flipH="1" rot="10800000">
            <a:off x="-2575" y="-6425"/>
            <a:ext cx="9146700" cy="5149801"/>
          </a:xfrm>
          <a:prstGeom prst="rect">
            <a:avLst/>
          </a:prstGeom>
          <a:gradFill>
            <a:gsLst>
              <a:gs pos="0">
                <a:srgbClr val="FFF7CB">
                  <a:alpha val="52156"/>
                </a:srgbClr>
              </a:gs>
              <a:gs pos="33000">
                <a:srgbClr val="CCEBEF">
                  <a:alpha val="55294"/>
                </a:srgbClr>
              </a:gs>
              <a:gs pos="100000">
                <a:srgbClr val="599FA8">
                  <a:alpha val="7019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96" name="Body Level One…"/>
          <p:cNvSpPr txBox="1"/>
          <p:nvPr>
            <p:ph type="body" sz="quarter" idx="1"/>
          </p:nvPr>
        </p:nvSpPr>
        <p:spPr>
          <a:xfrm>
            <a:off x="1079475" y="2460587"/>
            <a:ext cx="3490801" cy="867301"/>
          </a:xfrm>
          <a:prstGeom prst="rect">
            <a:avLst/>
          </a:prstGeom>
        </p:spPr>
        <p:txBody>
          <a:bodyPr anchor="ctr"/>
          <a:lstStyle>
            <a:lvl1pPr marL="317500" indent="-1778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1pPr>
            <a:lvl2pPr marL="317500" indent="2794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2pPr>
            <a:lvl3pPr marL="317500" indent="7366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3pPr>
            <a:lvl4pPr marL="317500" indent="11938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4pPr>
            <a:lvl5pPr marL="317500" indent="16510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7" name="Title Text"/>
          <p:cNvSpPr txBox="1"/>
          <p:nvPr>
            <p:ph type="title"/>
          </p:nvPr>
        </p:nvSpPr>
        <p:spPr>
          <a:xfrm>
            <a:off x="1079475" y="2086921"/>
            <a:ext cx="3490801" cy="373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grpSp>
        <p:nvGrpSpPr>
          <p:cNvPr id="1301" name="Google Shape;1194;p27"/>
          <p:cNvGrpSpPr/>
          <p:nvPr/>
        </p:nvGrpSpPr>
        <p:grpSpPr>
          <a:xfrm>
            <a:off x="3880904" y="4242734"/>
            <a:ext cx="806328" cy="731448"/>
            <a:chOff x="0" y="0"/>
            <a:chExt cx="806327" cy="731447"/>
          </a:xfrm>
        </p:grpSpPr>
        <p:sp>
          <p:nvSpPr>
            <p:cNvPr id="1298" name="Google Shape;1195;p27"/>
            <p:cNvSpPr/>
            <p:nvPr/>
          </p:nvSpPr>
          <p:spPr>
            <a:xfrm>
              <a:off x="0" y="244978"/>
              <a:ext cx="806328" cy="239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600" fill="norm" stroke="1" extrusionOk="0">
                  <a:moveTo>
                    <a:pt x="17782" y="0"/>
                  </a:moveTo>
                  <a:cubicBezTo>
                    <a:pt x="17736" y="0"/>
                    <a:pt x="17685" y="19"/>
                    <a:pt x="17630" y="58"/>
                  </a:cubicBezTo>
                  <a:cubicBezTo>
                    <a:pt x="16903" y="564"/>
                    <a:pt x="15363" y="7555"/>
                    <a:pt x="15363" y="7555"/>
                  </a:cubicBezTo>
                  <a:lnTo>
                    <a:pt x="6311" y="10005"/>
                  </a:lnTo>
                  <a:lnTo>
                    <a:pt x="4535" y="4669"/>
                  </a:lnTo>
                  <a:cubicBezTo>
                    <a:pt x="4535" y="4669"/>
                    <a:pt x="4185" y="3790"/>
                    <a:pt x="3831" y="3790"/>
                  </a:cubicBezTo>
                  <a:cubicBezTo>
                    <a:pt x="3721" y="3790"/>
                    <a:pt x="3610" y="3874"/>
                    <a:pt x="3508" y="4092"/>
                  </a:cubicBezTo>
                  <a:cubicBezTo>
                    <a:pt x="3081" y="5034"/>
                    <a:pt x="3702" y="7196"/>
                    <a:pt x="3702" y="7196"/>
                  </a:cubicBezTo>
                  <a:lnTo>
                    <a:pt x="4707" y="10370"/>
                  </a:lnTo>
                  <a:lnTo>
                    <a:pt x="3765" y="10511"/>
                  </a:lnTo>
                  <a:lnTo>
                    <a:pt x="2118" y="5612"/>
                  </a:lnTo>
                  <a:cubicBezTo>
                    <a:pt x="2118" y="5612"/>
                    <a:pt x="1825" y="4239"/>
                    <a:pt x="1435" y="4239"/>
                  </a:cubicBezTo>
                  <a:cubicBezTo>
                    <a:pt x="1321" y="4239"/>
                    <a:pt x="1197" y="4355"/>
                    <a:pt x="1070" y="4669"/>
                  </a:cubicBezTo>
                  <a:cubicBezTo>
                    <a:pt x="535" y="6041"/>
                    <a:pt x="2139" y="11089"/>
                    <a:pt x="2139" y="11089"/>
                  </a:cubicBezTo>
                  <a:lnTo>
                    <a:pt x="748" y="11448"/>
                  </a:lnTo>
                  <a:cubicBezTo>
                    <a:pt x="748" y="11448"/>
                    <a:pt x="21" y="11884"/>
                    <a:pt x="0" y="13538"/>
                  </a:cubicBezTo>
                  <a:cubicBezTo>
                    <a:pt x="0" y="15200"/>
                    <a:pt x="620" y="15559"/>
                    <a:pt x="919" y="15559"/>
                  </a:cubicBezTo>
                  <a:cubicBezTo>
                    <a:pt x="1241" y="15559"/>
                    <a:pt x="2225" y="14981"/>
                    <a:pt x="2225" y="14981"/>
                  </a:cubicBezTo>
                  <a:lnTo>
                    <a:pt x="1475" y="18156"/>
                  </a:lnTo>
                  <a:cubicBezTo>
                    <a:pt x="1197" y="19092"/>
                    <a:pt x="1218" y="20606"/>
                    <a:pt x="1519" y="21401"/>
                  </a:cubicBezTo>
                  <a:cubicBezTo>
                    <a:pt x="1566" y="21536"/>
                    <a:pt x="1622" y="21600"/>
                    <a:pt x="1686" y="21600"/>
                  </a:cubicBezTo>
                  <a:cubicBezTo>
                    <a:pt x="2345" y="21600"/>
                    <a:pt x="3787" y="14763"/>
                    <a:pt x="3787" y="14763"/>
                  </a:cubicBezTo>
                  <a:cubicBezTo>
                    <a:pt x="3787" y="14763"/>
                    <a:pt x="4671" y="14167"/>
                    <a:pt x="4800" y="14167"/>
                  </a:cubicBezTo>
                  <a:cubicBezTo>
                    <a:pt x="4811" y="14167"/>
                    <a:pt x="4817" y="14173"/>
                    <a:pt x="4813" y="14186"/>
                  </a:cubicBezTo>
                  <a:cubicBezTo>
                    <a:pt x="4771" y="14404"/>
                    <a:pt x="4022" y="17797"/>
                    <a:pt x="4022" y="17797"/>
                  </a:cubicBezTo>
                  <a:cubicBezTo>
                    <a:pt x="4022" y="17797"/>
                    <a:pt x="3422" y="20029"/>
                    <a:pt x="4237" y="21036"/>
                  </a:cubicBezTo>
                  <a:cubicBezTo>
                    <a:pt x="4282" y="21100"/>
                    <a:pt x="4330" y="21125"/>
                    <a:pt x="4379" y="21125"/>
                  </a:cubicBezTo>
                  <a:cubicBezTo>
                    <a:pt x="5188" y="21125"/>
                    <a:pt x="6462" y="13827"/>
                    <a:pt x="6462" y="13827"/>
                  </a:cubicBezTo>
                  <a:lnTo>
                    <a:pt x="15511" y="11954"/>
                  </a:lnTo>
                  <a:cubicBezTo>
                    <a:pt x="15511" y="11954"/>
                    <a:pt x="16261" y="14186"/>
                    <a:pt x="16988" y="16065"/>
                  </a:cubicBezTo>
                  <a:cubicBezTo>
                    <a:pt x="17462" y="17322"/>
                    <a:pt x="17820" y="18188"/>
                    <a:pt x="18096" y="18188"/>
                  </a:cubicBezTo>
                  <a:cubicBezTo>
                    <a:pt x="18229" y="18188"/>
                    <a:pt x="18345" y="17983"/>
                    <a:pt x="18444" y="17508"/>
                  </a:cubicBezTo>
                  <a:cubicBezTo>
                    <a:pt x="18743" y="16065"/>
                    <a:pt x="17459" y="12673"/>
                    <a:pt x="17459" y="12673"/>
                  </a:cubicBezTo>
                  <a:lnTo>
                    <a:pt x="17095" y="11595"/>
                  </a:lnTo>
                  <a:lnTo>
                    <a:pt x="17931" y="11518"/>
                  </a:lnTo>
                  <a:cubicBezTo>
                    <a:pt x="17931" y="11518"/>
                    <a:pt x="18956" y="14475"/>
                    <a:pt x="19428" y="15777"/>
                  </a:cubicBezTo>
                  <a:cubicBezTo>
                    <a:pt x="19750" y="16700"/>
                    <a:pt x="20028" y="17483"/>
                    <a:pt x="20331" y="17483"/>
                  </a:cubicBezTo>
                  <a:cubicBezTo>
                    <a:pt x="20452" y="17483"/>
                    <a:pt x="20578" y="17361"/>
                    <a:pt x="20711" y="17072"/>
                  </a:cubicBezTo>
                  <a:cubicBezTo>
                    <a:pt x="21183" y="16065"/>
                    <a:pt x="20306" y="12095"/>
                    <a:pt x="20155" y="11666"/>
                  </a:cubicBezTo>
                  <a:cubicBezTo>
                    <a:pt x="20028" y="11307"/>
                    <a:pt x="19878" y="10941"/>
                    <a:pt x="19727" y="10659"/>
                  </a:cubicBezTo>
                  <a:cubicBezTo>
                    <a:pt x="19727" y="10659"/>
                    <a:pt x="19841" y="10685"/>
                    <a:pt x="20011" y="10685"/>
                  </a:cubicBezTo>
                  <a:cubicBezTo>
                    <a:pt x="20534" y="10685"/>
                    <a:pt x="21600" y="10434"/>
                    <a:pt x="21568" y="8421"/>
                  </a:cubicBezTo>
                  <a:cubicBezTo>
                    <a:pt x="21533" y="6990"/>
                    <a:pt x="20976" y="6657"/>
                    <a:pt x="20466" y="6657"/>
                  </a:cubicBezTo>
                  <a:cubicBezTo>
                    <a:pt x="20026" y="6657"/>
                    <a:pt x="19621" y="6907"/>
                    <a:pt x="19621" y="6907"/>
                  </a:cubicBezTo>
                  <a:cubicBezTo>
                    <a:pt x="19621" y="6907"/>
                    <a:pt x="20776" y="2944"/>
                    <a:pt x="20433" y="1501"/>
                  </a:cubicBezTo>
                  <a:cubicBezTo>
                    <a:pt x="20348" y="1161"/>
                    <a:pt x="20241" y="1013"/>
                    <a:pt x="20123" y="1013"/>
                  </a:cubicBezTo>
                  <a:cubicBezTo>
                    <a:pt x="19735" y="1013"/>
                    <a:pt x="19215" y="2540"/>
                    <a:pt x="18871" y="3803"/>
                  </a:cubicBezTo>
                  <a:cubicBezTo>
                    <a:pt x="18422" y="5394"/>
                    <a:pt x="17887" y="7484"/>
                    <a:pt x="17887" y="7484"/>
                  </a:cubicBezTo>
                  <a:lnTo>
                    <a:pt x="16988" y="7843"/>
                  </a:lnTo>
                  <a:cubicBezTo>
                    <a:pt x="16988" y="7843"/>
                    <a:pt x="17630" y="5323"/>
                    <a:pt x="17972" y="3951"/>
                  </a:cubicBezTo>
                  <a:cubicBezTo>
                    <a:pt x="18290" y="2687"/>
                    <a:pt x="18349" y="0"/>
                    <a:pt x="1778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99" name="Google Shape;1196;p27"/>
            <p:cNvSpPr/>
            <p:nvPr/>
          </p:nvSpPr>
          <p:spPr>
            <a:xfrm>
              <a:off x="163019" y="0"/>
              <a:ext cx="484923" cy="731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600" fill="norm" stroke="1" extrusionOk="0">
                  <a:moveTo>
                    <a:pt x="18182" y="0"/>
                  </a:moveTo>
                  <a:cubicBezTo>
                    <a:pt x="17121" y="0"/>
                    <a:pt x="16296" y="1654"/>
                    <a:pt x="16296" y="1654"/>
                  </a:cubicBezTo>
                  <a:cubicBezTo>
                    <a:pt x="16296" y="1654"/>
                    <a:pt x="15565" y="19"/>
                    <a:pt x="14718" y="19"/>
                  </a:cubicBezTo>
                  <a:cubicBezTo>
                    <a:pt x="14690" y="19"/>
                    <a:pt x="14658" y="21"/>
                    <a:pt x="14630" y="25"/>
                  </a:cubicBezTo>
                  <a:cubicBezTo>
                    <a:pt x="13710" y="143"/>
                    <a:pt x="13993" y="1183"/>
                    <a:pt x="14312" y="1891"/>
                  </a:cubicBezTo>
                  <a:cubicBezTo>
                    <a:pt x="14630" y="2599"/>
                    <a:pt x="15055" y="3427"/>
                    <a:pt x="15055" y="3427"/>
                  </a:cubicBezTo>
                  <a:lnTo>
                    <a:pt x="14488" y="4347"/>
                  </a:lnTo>
                  <a:cubicBezTo>
                    <a:pt x="14488" y="4347"/>
                    <a:pt x="13959" y="3332"/>
                    <a:pt x="13638" y="2765"/>
                  </a:cubicBezTo>
                  <a:cubicBezTo>
                    <a:pt x="13436" y="2421"/>
                    <a:pt x="12863" y="2084"/>
                    <a:pt x="12381" y="2084"/>
                  </a:cubicBezTo>
                  <a:cubicBezTo>
                    <a:pt x="12104" y="2084"/>
                    <a:pt x="11855" y="2196"/>
                    <a:pt x="11726" y="2481"/>
                  </a:cubicBezTo>
                  <a:cubicBezTo>
                    <a:pt x="11338" y="3261"/>
                    <a:pt x="13036" y="5860"/>
                    <a:pt x="13036" y="5860"/>
                  </a:cubicBezTo>
                  <a:lnTo>
                    <a:pt x="6592" y="14931"/>
                  </a:lnTo>
                  <a:lnTo>
                    <a:pt x="2875" y="15757"/>
                  </a:lnTo>
                  <a:cubicBezTo>
                    <a:pt x="2875" y="15757"/>
                    <a:pt x="1742" y="16089"/>
                    <a:pt x="1776" y="16631"/>
                  </a:cubicBezTo>
                  <a:cubicBezTo>
                    <a:pt x="1795" y="16940"/>
                    <a:pt x="2236" y="17011"/>
                    <a:pt x="2633" y="17011"/>
                  </a:cubicBezTo>
                  <a:cubicBezTo>
                    <a:pt x="2964" y="17011"/>
                    <a:pt x="3263" y="16963"/>
                    <a:pt x="3263" y="16963"/>
                  </a:cubicBezTo>
                  <a:lnTo>
                    <a:pt x="5423" y="16513"/>
                  </a:lnTo>
                  <a:lnTo>
                    <a:pt x="4715" y="17433"/>
                  </a:lnTo>
                  <a:lnTo>
                    <a:pt x="1282" y="18213"/>
                  </a:lnTo>
                  <a:cubicBezTo>
                    <a:pt x="1282" y="18213"/>
                    <a:pt x="-101" y="18307"/>
                    <a:pt x="6" y="19064"/>
                  </a:cubicBezTo>
                  <a:cubicBezTo>
                    <a:pt x="53" y="19308"/>
                    <a:pt x="475" y="19390"/>
                    <a:pt x="1014" y="19390"/>
                  </a:cubicBezTo>
                  <a:cubicBezTo>
                    <a:pt x="2094" y="19390"/>
                    <a:pt x="3653" y="19064"/>
                    <a:pt x="3653" y="19064"/>
                  </a:cubicBezTo>
                  <a:lnTo>
                    <a:pt x="2627" y="20482"/>
                  </a:lnTo>
                  <a:cubicBezTo>
                    <a:pt x="2627" y="20482"/>
                    <a:pt x="2236" y="21236"/>
                    <a:pt x="2910" y="21520"/>
                  </a:cubicBezTo>
                  <a:cubicBezTo>
                    <a:pt x="3049" y="21577"/>
                    <a:pt x="3187" y="21600"/>
                    <a:pt x="3319" y="21600"/>
                  </a:cubicBezTo>
                  <a:cubicBezTo>
                    <a:pt x="3864" y="21600"/>
                    <a:pt x="4340" y="21201"/>
                    <a:pt x="4538" y="20953"/>
                  </a:cubicBezTo>
                  <a:cubicBezTo>
                    <a:pt x="4787" y="20671"/>
                    <a:pt x="5354" y="19631"/>
                    <a:pt x="5354" y="19631"/>
                  </a:cubicBezTo>
                  <a:lnTo>
                    <a:pt x="6097" y="20884"/>
                  </a:lnTo>
                  <a:cubicBezTo>
                    <a:pt x="6208" y="21197"/>
                    <a:pt x="6642" y="21409"/>
                    <a:pt x="7112" y="21409"/>
                  </a:cubicBezTo>
                  <a:cubicBezTo>
                    <a:pt x="7244" y="21409"/>
                    <a:pt x="7379" y="21392"/>
                    <a:pt x="7512" y="21356"/>
                  </a:cubicBezTo>
                  <a:cubicBezTo>
                    <a:pt x="8645" y="21096"/>
                    <a:pt x="6523" y="18095"/>
                    <a:pt x="6523" y="18095"/>
                  </a:cubicBezTo>
                  <a:cubicBezTo>
                    <a:pt x="6523" y="18095"/>
                    <a:pt x="7086" y="17030"/>
                    <a:pt x="7156" y="17030"/>
                  </a:cubicBezTo>
                  <a:cubicBezTo>
                    <a:pt x="7156" y="17030"/>
                    <a:pt x="7159" y="17030"/>
                    <a:pt x="7159" y="17032"/>
                  </a:cubicBezTo>
                  <a:cubicBezTo>
                    <a:pt x="7231" y="17104"/>
                    <a:pt x="8009" y="18379"/>
                    <a:pt x="8009" y="18379"/>
                  </a:cubicBezTo>
                  <a:cubicBezTo>
                    <a:pt x="8009" y="18379"/>
                    <a:pt x="8274" y="18908"/>
                    <a:pt x="8879" y="18908"/>
                  </a:cubicBezTo>
                  <a:cubicBezTo>
                    <a:pt x="9071" y="18908"/>
                    <a:pt x="9301" y="18854"/>
                    <a:pt x="9568" y="18709"/>
                  </a:cubicBezTo>
                  <a:cubicBezTo>
                    <a:pt x="10664" y="18095"/>
                    <a:pt x="8362" y="15404"/>
                    <a:pt x="8362" y="15404"/>
                  </a:cubicBezTo>
                  <a:lnTo>
                    <a:pt x="15020" y="6451"/>
                  </a:lnTo>
                  <a:cubicBezTo>
                    <a:pt x="15020" y="6451"/>
                    <a:pt x="16579" y="6072"/>
                    <a:pt x="17993" y="5694"/>
                  </a:cubicBezTo>
                  <a:cubicBezTo>
                    <a:pt x="19376" y="5316"/>
                    <a:pt x="20189" y="5055"/>
                    <a:pt x="19801" y="4513"/>
                  </a:cubicBezTo>
                  <a:cubicBezTo>
                    <a:pt x="19694" y="4366"/>
                    <a:pt x="19436" y="4312"/>
                    <a:pt x="19115" y="4312"/>
                  </a:cubicBezTo>
                  <a:cubicBezTo>
                    <a:pt x="18252" y="4312"/>
                    <a:pt x="16932" y="4702"/>
                    <a:pt x="16932" y="4702"/>
                  </a:cubicBezTo>
                  <a:lnTo>
                    <a:pt x="16189" y="4843"/>
                  </a:lnTo>
                  <a:lnTo>
                    <a:pt x="16825" y="4017"/>
                  </a:lnTo>
                  <a:cubicBezTo>
                    <a:pt x="16825" y="4017"/>
                    <a:pt x="18951" y="3522"/>
                    <a:pt x="19871" y="3307"/>
                  </a:cubicBezTo>
                  <a:cubicBezTo>
                    <a:pt x="20756" y="3072"/>
                    <a:pt x="21499" y="2883"/>
                    <a:pt x="21464" y="2269"/>
                  </a:cubicBezTo>
                  <a:cubicBezTo>
                    <a:pt x="21445" y="1933"/>
                    <a:pt x="20718" y="1845"/>
                    <a:pt x="20009" y="1845"/>
                  </a:cubicBezTo>
                  <a:cubicBezTo>
                    <a:pt x="19423" y="1845"/>
                    <a:pt x="18847" y="1906"/>
                    <a:pt x="18702" y="1937"/>
                  </a:cubicBezTo>
                  <a:cubicBezTo>
                    <a:pt x="18453" y="2009"/>
                    <a:pt x="18170" y="2080"/>
                    <a:pt x="17924" y="2175"/>
                  </a:cubicBezTo>
                  <a:cubicBezTo>
                    <a:pt x="17924" y="2175"/>
                    <a:pt x="19694" y="450"/>
                    <a:pt x="18491" y="48"/>
                  </a:cubicBezTo>
                  <a:cubicBezTo>
                    <a:pt x="18384" y="15"/>
                    <a:pt x="18283" y="0"/>
                    <a:pt x="1818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00" name="Google Shape;1197;p27"/>
            <p:cNvSpPr/>
            <p:nvPr/>
          </p:nvSpPr>
          <p:spPr>
            <a:xfrm>
              <a:off x="141388" y="3415"/>
              <a:ext cx="529207" cy="714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8" h="21600" fill="norm" stroke="1" extrusionOk="0">
                  <a:moveTo>
                    <a:pt x="5673" y="0"/>
                  </a:moveTo>
                  <a:cubicBezTo>
                    <a:pt x="5009" y="0"/>
                    <a:pt x="4246" y="1248"/>
                    <a:pt x="4186" y="1446"/>
                  </a:cubicBezTo>
                  <a:cubicBezTo>
                    <a:pt x="4124" y="1640"/>
                    <a:pt x="4092" y="1833"/>
                    <a:pt x="4092" y="2050"/>
                  </a:cubicBezTo>
                  <a:cubicBezTo>
                    <a:pt x="4092" y="2050"/>
                    <a:pt x="3170" y="482"/>
                    <a:pt x="2245" y="482"/>
                  </a:cubicBezTo>
                  <a:cubicBezTo>
                    <a:pt x="2137" y="482"/>
                    <a:pt x="2029" y="503"/>
                    <a:pt x="1921" y="551"/>
                  </a:cubicBezTo>
                  <a:cubicBezTo>
                    <a:pt x="934" y="1035"/>
                    <a:pt x="2719" y="2728"/>
                    <a:pt x="2719" y="2728"/>
                  </a:cubicBezTo>
                  <a:cubicBezTo>
                    <a:pt x="2719" y="2728"/>
                    <a:pt x="1762" y="2522"/>
                    <a:pt x="985" y="2522"/>
                  </a:cubicBezTo>
                  <a:cubicBezTo>
                    <a:pt x="542" y="2522"/>
                    <a:pt x="156" y="2588"/>
                    <a:pt x="40" y="2801"/>
                  </a:cubicBezTo>
                  <a:cubicBezTo>
                    <a:pt x="-247" y="3380"/>
                    <a:pt x="1093" y="3791"/>
                    <a:pt x="2049" y="3985"/>
                  </a:cubicBezTo>
                  <a:cubicBezTo>
                    <a:pt x="3005" y="4178"/>
                    <a:pt x="4186" y="4372"/>
                    <a:pt x="4186" y="4372"/>
                  </a:cubicBezTo>
                  <a:lnTo>
                    <a:pt x="4952" y="5220"/>
                  </a:lnTo>
                  <a:cubicBezTo>
                    <a:pt x="4952" y="5220"/>
                    <a:pt x="3516" y="4977"/>
                    <a:pt x="2719" y="4856"/>
                  </a:cubicBezTo>
                  <a:cubicBezTo>
                    <a:pt x="2628" y="4843"/>
                    <a:pt x="2534" y="4835"/>
                    <a:pt x="2435" y="4835"/>
                  </a:cubicBezTo>
                  <a:cubicBezTo>
                    <a:pt x="1694" y="4835"/>
                    <a:pt x="826" y="5224"/>
                    <a:pt x="1476" y="5801"/>
                  </a:cubicBezTo>
                  <a:cubicBezTo>
                    <a:pt x="2208" y="6453"/>
                    <a:pt x="6005" y="6864"/>
                    <a:pt x="6005" y="6864"/>
                  </a:cubicBezTo>
                  <a:lnTo>
                    <a:pt x="13313" y="15500"/>
                  </a:lnTo>
                  <a:lnTo>
                    <a:pt x="12450" y="18112"/>
                  </a:lnTo>
                  <a:cubicBezTo>
                    <a:pt x="12450" y="18112"/>
                    <a:pt x="12291" y="18958"/>
                    <a:pt x="12961" y="19248"/>
                  </a:cubicBezTo>
                  <a:cubicBezTo>
                    <a:pt x="13043" y="19281"/>
                    <a:pt x="13120" y="19296"/>
                    <a:pt x="13194" y="19296"/>
                  </a:cubicBezTo>
                  <a:cubicBezTo>
                    <a:pt x="13724" y="19296"/>
                    <a:pt x="14045" y="18547"/>
                    <a:pt x="14045" y="18547"/>
                  </a:cubicBezTo>
                  <a:lnTo>
                    <a:pt x="14556" y="17047"/>
                  </a:lnTo>
                  <a:lnTo>
                    <a:pt x="15291" y="17942"/>
                  </a:lnTo>
                  <a:lnTo>
                    <a:pt x="14525" y="20363"/>
                  </a:lnTo>
                  <a:cubicBezTo>
                    <a:pt x="14525" y="20363"/>
                    <a:pt x="13983" y="21232"/>
                    <a:pt x="14877" y="21572"/>
                  </a:cubicBezTo>
                  <a:cubicBezTo>
                    <a:pt x="14931" y="21591"/>
                    <a:pt x="14987" y="21600"/>
                    <a:pt x="15044" y="21600"/>
                  </a:cubicBezTo>
                  <a:cubicBezTo>
                    <a:pt x="15898" y="21600"/>
                    <a:pt x="16631" y="19468"/>
                    <a:pt x="16631" y="19468"/>
                  </a:cubicBezTo>
                  <a:lnTo>
                    <a:pt x="17780" y="20821"/>
                  </a:lnTo>
                  <a:cubicBezTo>
                    <a:pt x="17780" y="20821"/>
                    <a:pt x="18243" y="21273"/>
                    <a:pt x="18765" y="21273"/>
                  </a:cubicBezTo>
                  <a:cubicBezTo>
                    <a:pt x="18870" y="21273"/>
                    <a:pt x="18978" y="21254"/>
                    <a:pt x="19088" y="21208"/>
                  </a:cubicBezTo>
                  <a:cubicBezTo>
                    <a:pt x="19758" y="20967"/>
                    <a:pt x="19437" y="20290"/>
                    <a:pt x="19216" y="19976"/>
                  </a:cubicBezTo>
                  <a:cubicBezTo>
                    <a:pt x="19023" y="19685"/>
                    <a:pt x="18098" y="18766"/>
                    <a:pt x="18098" y="18766"/>
                  </a:cubicBezTo>
                  <a:lnTo>
                    <a:pt x="19886" y="19007"/>
                  </a:lnTo>
                  <a:cubicBezTo>
                    <a:pt x="19985" y="19035"/>
                    <a:pt x="20087" y="19048"/>
                    <a:pt x="20189" y="19048"/>
                  </a:cubicBezTo>
                  <a:cubicBezTo>
                    <a:pt x="20624" y="19048"/>
                    <a:pt x="21018" y="18805"/>
                    <a:pt x="21098" y="18450"/>
                  </a:cubicBezTo>
                  <a:cubicBezTo>
                    <a:pt x="21353" y="17652"/>
                    <a:pt x="16917" y="17267"/>
                    <a:pt x="16917" y="17267"/>
                  </a:cubicBezTo>
                  <a:cubicBezTo>
                    <a:pt x="16917" y="17267"/>
                    <a:pt x="15890" y="16322"/>
                    <a:pt x="15958" y="16322"/>
                  </a:cubicBezTo>
                  <a:cubicBezTo>
                    <a:pt x="15958" y="16322"/>
                    <a:pt x="15958" y="16322"/>
                    <a:pt x="15961" y="16322"/>
                  </a:cubicBezTo>
                  <a:cubicBezTo>
                    <a:pt x="16089" y="16322"/>
                    <a:pt x="17939" y="16539"/>
                    <a:pt x="17939" y="16539"/>
                  </a:cubicBezTo>
                  <a:cubicBezTo>
                    <a:pt x="17939" y="16539"/>
                    <a:pt x="18084" y="16567"/>
                    <a:pt x="18271" y="16567"/>
                  </a:cubicBezTo>
                  <a:cubicBezTo>
                    <a:pt x="18634" y="16567"/>
                    <a:pt x="19151" y="16462"/>
                    <a:pt x="19023" y="15838"/>
                  </a:cubicBezTo>
                  <a:cubicBezTo>
                    <a:pt x="18864" y="14872"/>
                    <a:pt x="14652" y="14749"/>
                    <a:pt x="14652" y="14749"/>
                  </a:cubicBezTo>
                  <a:lnTo>
                    <a:pt x="7569" y="6018"/>
                  </a:lnTo>
                  <a:cubicBezTo>
                    <a:pt x="7569" y="6018"/>
                    <a:pt x="7887" y="4929"/>
                    <a:pt x="8111" y="3914"/>
                  </a:cubicBezTo>
                  <a:cubicBezTo>
                    <a:pt x="8335" y="2898"/>
                    <a:pt x="8432" y="2291"/>
                    <a:pt x="7631" y="2220"/>
                  </a:cubicBezTo>
                  <a:cubicBezTo>
                    <a:pt x="7617" y="2218"/>
                    <a:pt x="7603" y="2218"/>
                    <a:pt x="7589" y="2218"/>
                  </a:cubicBezTo>
                  <a:cubicBezTo>
                    <a:pt x="6854" y="2218"/>
                    <a:pt x="6485" y="3985"/>
                    <a:pt x="6485" y="3985"/>
                  </a:cubicBezTo>
                  <a:lnTo>
                    <a:pt x="6292" y="4495"/>
                  </a:lnTo>
                  <a:lnTo>
                    <a:pt x="5653" y="3696"/>
                  </a:lnTo>
                  <a:cubicBezTo>
                    <a:pt x="5653" y="3696"/>
                    <a:pt x="6102" y="2195"/>
                    <a:pt x="6292" y="1543"/>
                  </a:cubicBezTo>
                  <a:cubicBezTo>
                    <a:pt x="6454" y="865"/>
                    <a:pt x="6612" y="357"/>
                    <a:pt x="5877" y="43"/>
                  </a:cubicBezTo>
                  <a:cubicBezTo>
                    <a:pt x="5812" y="13"/>
                    <a:pt x="5744" y="0"/>
                    <a:pt x="567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305" name="Google Shape;1198;p27"/>
          <p:cNvGrpSpPr/>
          <p:nvPr/>
        </p:nvGrpSpPr>
        <p:grpSpPr>
          <a:xfrm>
            <a:off x="2584698" y="405136"/>
            <a:ext cx="482072" cy="532862"/>
            <a:chOff x="0" y="0"/>
            <a:chExt cx="482071" cy="532860"/>
          </a:xfrm>
        </p:grpSpPr>
        <p:sp>
          <p:nvSpPr>
            <p:cNvPr id="1302" name="Google Shape;1199;p27"/>
            <p:cNvSpPr/>
            <p:nvPr/>
          </p:nvSpPr>
          <p:spPr>
            <a:xfrm>
              <a:off x="0" y="106871"/>
              <a:ext cx="482072" cy="32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600" fill="norm" stroke="1" extrusionOk="0">
                  <a:moveTo>
                    <a:pt x="18456" y="0"/>
                  </a:moveTo>
                  <a:cubicBezTo>
                    <a:pt x="18016" y="0"/>
                    <a:pt x="17641" y="1226"/>
                    <a:pt x="17427" y="2170"/>
                  </a:cubicBezTo>
                  <a:cubicBezTo>
                    <a:pt x="17182" y="3186"/>
                    <a:pt x="16903" y="4474"/>
                    <a:pt x="16903" y="4474"/>
                  </a:cubicBezTo>
                  <a:lnTo>
                    <a:pt x="16070" y="5222"/>
                  </a:lnTo>
                  <a:cubicBezTo>
                    <a:pt x="16070" y="5222"/>
                    <a:pt x="16383" y="3668"/>
                    <a:pt x="16556" y="2809"/>
                  </a:cubicBezTo>
                  <a:cubicBezTo>
                    <a:pt x="16668" y="2122"/>
                    <a:pt x="16463" y="1116"/>
                    <a:pt x="16054" y="1116"/>
                  </a:cubicBezTo>
                  <a:cubicBezTo>
                    <a:pt x="15952" y="1116"/>
                    <a:pt x="15844" y="1173"/>
                    <a:pt x="15720" y="1312"/>
                  </a:cubicBezTo>
                  <a:cubicBezTo>
                    <a:pt x="15060" y="2008"/>
                    <a:pt x="14465" y="6191"/>
                    <a:pt x="14465" y="6191"/>
                  </a:cubicBezTo>
                  <a:lnTo>
                    <a:pt x="5863" y="13321"/>
                  </a:lnTo>
                  <a:lnTo>
                    <a:pt x="3459" y="12085"/>
                  </a:lnTo>
                  <a:cubicBezTo>
                    <a:pt x="3459" y="12085"/>
                    <a:pt x="3307" y="12038"/>
                    <a:pt x="3109" y="12038"/>
                  </a:cubicBezTo>
                  <a:cubicBezTo>
                    <a:pt x="2855" y="12038"/>
                    <a:pt x="2520" y="12123"/>
                    <a:pt x="2343" y="12515"/>
                  </a:cubicBezTo>
                  <a:cubicBezTo>
                    <a:pt x="2030" y="13211"/>
                    <a:pt x="2935" y="13802"/>
                    <a:pt x="2935" y="13802"/>
                  </a:cubicBezTo>
                  <a:lnTo>
                    <a:pt x="4330" y="14556"/>
                  </a:lnTo>
                  <a:lnTo>
                    <a:pt x="3425" y="15195"/>
                  </a:lnTo>
                  <a:lnTo>
                    <a:pt x="1194" y="14069"/>
                  </a:lnTo>
                  <a:cubicBezTo>
                    <a:pt x="1194" y="14069"/>
                    <a:pt x="934" y="13859"/>
                    <a:pt x="642" y="13859"/>
                  </a:cubicBezTo>
                  <a:cubicBezTo>
                    <a:pt x="425" y="13859"/>
                    <a:pt x="193" y="13979"/>
                    <a:pt x="44" y="14394"/>
                  </a:cubicBezTo>
                  <a:cubicBezTo>
                    <a:pt x="-340" y="15305"/>
                    <a:pt x="1925" y="16540"/>
                    <a:pt x="1925" y="16540"/>
                  </a:cubicBezTo>
                  <a:lnTo>
                    <a:pt x="602" y="17665"/>
                  </a:lnTo>
                  <a:cubicBezTo>
                    <a:pt x="602" y="17665"/>
                    <a:pt x="-61" y="18309"/>
                    <a:pt x="184" y="19058"/>
                  </a:cubicBezTo>
                  <a:cubicBezTo>
                    <a:pt x="289" y="19459"/>
                    <a:pt x="506" y="19583"/>
                    <a:pt x="732" y="19583"/>
                  </a:cubicBezTo>
                  <a:cubicBezTo>
                    <a:pt x="958" y="19583"/>
                    <a:pt x="1194" y="19459"/>
                    <a:pt x="1333" y="19378"/>
                  </a:cubicBezTo>
                  <a:cubicBezTo>
                    <a:pt x="1612" y="19163"/>
                    <a:pt x="2517" y="18200"/>
                    <a:pt x="2517" y="18200"/>
                  </a:cubicBezTo>
                  <a:lnTo>
                    <a:pt x="2204" y="20184"/>
                  </a:lnTo>
                  <a:cubicBezTo>
                    <a:pt x="2030" y="20775"/>
                    <a:pt x="2275" y="21419"/>
                    <a:pt x="2656" y="21576"/>
                  </a:cubicBezTo>
                  <a:cubicBezTo>
                    <a:pt x="2684" y="21590"/>
                    <a:pt x="2712" y="21600"/>
                    <a:pt x="2740" y="21600"/>
                  </a:cubicBezTo>
                  <a:cubicBezTo>
                    <a:pt x="3465" y="21600"/>
                    <a:pt x="4017" y="17074"/>
                    <a:pt x="4017" y="17074"/>
                  </a:cubicBezTo>
                  <a:cubicBezTo>
                    <a:pt x="4330" y="16750"/>
                    <a:pt x="4642" y="16430"/>
                    <a:pt x="4990" y="16163"/>
                  </a:cubicBezTo>
                  <a:cubicBezTo>
                    <a:pt x="4990" y="16268"/>
                    <a:pt x="4642" y="18309"/>
                    <a:pt x="4642" y="18309"/>
                  </a:cubicBezTo>
                  <a:cubicBezTo>
                    <a:pt x="4642" y="18309"/>
                    <a:pt x="4385" y="19602"/>
                    <a:pt x="5172" y="19602"/>
                  </a:cubicBezTo>
                  <a:cubicBezTo>
                    <a:pt x="5203" y="19602"/>
                    <a:pt x="5237" y="19597"/>
                    <a:pt x="5268" y="19592"/>
                  </a:cubicBezTo>
                  <a:cubicBezTo>
                    <a:pt x="6176" y="19540"/>
                    <a:pt x="6523" y="14928"/>
                    <a:pt x="6523" y="14928"/>
                  </a:cubicBezTo>
                  <a:lnTo>
                    <a:pt x="15162" y="8065"/>
                  </a:lnTo>
                  <a:cubicBezTo>
                    <a:pt x="15162" y="8065"/>
                    <a:pt x="16209" y="8547"/>
                    <a:pt x="17148" y="8923"/>
                  </a:cubicBezTo>
                  <a:cubicBezTo>
                    <a:pt x="17567" y="9090"/>
                    <a:pt x="17907" y="9205"/>
                    <a:pt x="18171" y="9205"/>
                  </a:cubicBezTo>
                  <a:cubicBezTo>
                    <a:pt x="18502" y="9205"/>
                    <a:pt x="18707" y="9023"/>
                    <a:pt x="18787" y="8547"/>
                  </a:cubicBezTo>
                  <a:cubicBezTo>
                    <a:pt x="18890" y="7745"/>
                    <a:pt x="17182" y="7101"/>
                    <a:pt x="17182" y="7101"/>
                  </a:cubicBezTo>
                  <a:lnTo>
                    <a:pt x="16696" y="6834"/>
                  </a:lnTo>
                  <a:lnTo>
                    <a:pt x="17498" y="6191"/>
                  </a:lnTo>
                  <a:cubicBezTo>
                    <a:pt x="17498" y="6191"/>
                    <a:pt x="18890" y="6887"/>
                    <a:pt x="19481" y="7154"/>
                  </a:cubicBezTo>
                  <a:cubicBezTo>
                    <a:pt x="19779" y="7283"/>
                    <a:pt x="20045" y="7397"/>
                    <a:pt x="20281" y="7397"/>
                  </a:cubicBezTo>
                  <a:cubicBezTo>
                    <a:pt x="20541" y="7397"/>
                    <a:pt x="20761" y="7254"/>
                    <a:pt x="20947" y="6834"/>
                  </a:cubicBezTo>
                  <a:cubicBezTo>
                    <a:pt x="21260" y="6081"/>
                    <a:pt x="19900" y="4903"/>
                    <a:pt x="19692" y="4793"/>
                  </a:cubicBezTo>
                  <a:cubicBezTo>
                    <a:pt x="19519" y="4741"/>
                    <a:pt x="19308" y="4688"/>
                    <a:pt x="19134" y="4636"/>
                  </a:cubicBezTo>
                  <a:cubicBezTo>
                    <a:pt x="19134" y="4636"/>
                    <a:pt x="21049" y="3563"/>
                    <a:pt x="20668" y="2437"/>
                  </a:cubicBezTo>
                  <a:cubicBezTo>
                    <a:pt x="20563" y="2141"/>
                    <a:pt x="20380" y="2032"/>
                    <a:pt x="20163" y="2032"/>
                  </a:cubicBezTo>
                  <a:cubicBezTo>
                    <a:pt x="19519" y="2032"/>
                    <a:pt x="18577" y="3024"/>
                    <a:pt x="18577" y="3024"/>
                  </a:cubicBezTo>
                  <a:cubicBezTo>
                    <a:pt x="18577" y="3024"/>
                    <a:pt x="19168" y="506"/>
                    <a:pt x="18648" y="76"/>
                  </a:cubicBezTo>
                  <a:cubicBezTo>
                    <a:pt x="18583" y="24"/>
                    <a:pt x="18518" y="0"/>
                    <a:pt x="1845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03" name="Google Shape;1200;p27"/>
            <p:cNvSpPr/>
            <p:nvPr/>
          </p:nvSpPr>
          <p:spPr>
            <a:xfrm>
              <a:off x="166925" y="0"/>
              <a:ext cx="145054" cy="532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9" h="21600" fill="norm" stroke="1" extrusionOk="0">
                  <a:moveTo>
                    <a:pt x="11363" y="0"/>
                  </a:moveTo>
                  <a:cubicBezTo>
                    <a:pt x="8702" y="0"/>
                    <a:pt x="9145" y="1881"/>
                    <a:pt x="9145" y="1881"/>
                  </a:cubicBezTo>
                  <a:cubicBezTo>
                    <a:pt x="9145" y="1881"/>
                    <a:pt x="6367" y="888"/>
                    <a:pt x="4652" y="888"/>
                  </a:cubicBezTo>
                  <a:cubicBezTo>
                    <a:pt x="4435" y="888"/>
                    <a:pt x="4228" y="906"/>
                    <a:pt x="4051" y="940"/>
                  </a:cubicBezTo>
                  <a:cubicBezTo>
                    <a:pt x="2395" y="1234"/>
                    <a:pt x="4278" y="2045"/>
                    <a:pt x="5716" y="2564"/>
                  </a:cubicBezTo>
                  <a:cubicBezTo>
                    <a:pt x="7263" y="3080"/>
                    <a:pt x="9145" y="3666"/>
                    <a:pt x="9145" y="3666"/>
                  </a:cubicBezTo>
                  <a:lnTo>
                    <a:pt x="9145" y="4574"/>
                  </a:lnTo>
                  <a:cubicBezTo>
                    <a:pt x="9145" y="4574"/>
                    <a:pt x="6820" y="3827"/>
                    <a:pt x="5608" y="3470"/>
                  </a:cubicBezTo>
                  <a:cubicBezTo>
                    <a:pt x="4957" y="3282"/>
                    <a:pt x="3923" y="3155"/>
                    <a:pt x="3056" y="3155"/>
                  </a:cubicBezTo>
                  <a:cubicBezTo>
                    <a:pt x="2129" y="3155"/>
                    <a:pt x="1390" y="3297"/>
                    <a:pt x="1509" y="3666"/>
                  </a:cubicBezTo>
                  <a:cubicBezTo>
                    <a:pt x="1834" y="4410"/>
                    <a:pt x="8259" y="6161"/>
                    <a:pt x="8259" y="6161"/>
                  </a:cubicBezTo>
                  <a:lnTo>
                    <a:pt x="7490" y="15240"/>
                  </a:lnTo>
                  <a:lnTo>
                    <a:pt x="1617" y="16798"/>
                  </a:lnTo>
                  <a:cubicBezTo>
                    <a:pt x="1617" y="16798"/>
                    <a:pt x="-157" y="17349"/>
                    <a:pt x="622" y="17801"/>
                  </a:cubicBezTo>
                  <a:cubicBezTo>
                    <a:pt x="858" y="17951"/>
                    <a:pt x="1252" y="18003"/>
                    <a:pt x="1676" y="18003"/>
                  </a:cubicBezTo>
                  <a:cubicBezTo>
                    <a:pt x="2661" y="18003"/>
                    <a:pt x="3834" y="17738"/>
                    <a:pt x="3834" y="17738"/>
                  </a:cubicBezTo>
                  <a:lnTo>
                    <a:pt x="7372" y="16829"/>
                  </a:lnTo>
                  <a:lnTo>
                    <a:pt x="7155" y="17770"/>
                  </a:lnTo>
                  <a:lnTo>
                    <a:pt x="1617" y="19229"/>
                  </a:lnTo>
                  <a:cubicBezTo>
                    <a:pt x="1617" y="19229"/>
                    <a:pt x="-817" y="19650"/>
                    <a:pt x="287" y="20236"/>
                  </a:cubicBezTo>
                  <a:cubicBezTo>
                    <a:pt x="484" y="20342"/>
                    <a:pt x="819" y="20386"/>
                    <a:pt x="1233" y="20386"/>
                  </a:cubicBezTo>
                  <a:cubicBezTo>
                    <a:pt x="3223" y="20386"/>
                    <a:pt x="7155" y="19391"/>
                    <a:pt x="7155" y="19391"/>
                  </a:cubicBezTo>
                  <a:lnTo>
                    <a:pt x="7047" y="20787"/>
                  </a:lnTo>
                  <a:cubicBezTo>
                    <a:pt x="7047" y="20787"/>
                    <a:pt x="7155" y="21531"/>
                    <a:pt x="8820" y="21597"/>
                  </a:cubicBezTo>
                  <a:cubicBezTo>
                    <a:pt x="8899" y="21600"/>
                    <a:pt x="8978" y="21600"/>
                    <a:pt x="9057" y="21600"/>
                  </a:cubicBezTo>
                  <a:cubicBezTo>
                    <a:pt x="10545" y="21600"/>
                    <a:pt x="11146" y="21032"/>
                    <a:pt x="11146" y="20755"/>
                  </a:cubicBezTo>
                  <a:cubicBezTo>
                    <a:pt x="11254" y="20429"/>
                    <a:pt x="11146" y="19425"/>
                    <a:pt x="11146" y="19425"/>
                  </a:cubicBezTo>
                  <a:lnTo>
                    <a:pt x="14023" y="20267"/>
                  </a:lnTo>
                  <a:cubicBezTo>
                    <a:pt x="14437" y="20443"/>
                    <a:pt x="15087" y="20533"/>
                    <a:pt x="15748" y="20533"/>
                  </a:cubicBezTo>
                  <a:cubicBezTo>
                    <a:pt x="16309" y="20533"/>
                    <a:pt x="16891" y="20466"/>
                    <a:pt x="17344" y="20331"/>
                  </a:cubicBezTo>
                  <a:cubicBezTo>
                    <a:pt x="19118" y="19846"/>
                    <a:pt x="11363" y="17868"/>
                    <a:pt x="11363" y="17868"/>
                  </a:cubicBezTo>
                  <a:cubicBezTo>
                    <a:pt x="11254" y="17510"/>
                    <a:pt x="11146" y="17187"/>
                    <a:pt x="11254" y="16829"/>
                  </a:cubicBezTo>
                  <a:cubicBezTo>
                    <a:pt x="11471" y="16861"/>
                    <a:pt x="14575" y="17738"/>
                    <a:pt x="14575" y="17738"/>
                  </a:cubicBezTo>
                  <a:cubicBezTo>
                    <a:pt x="14575" y="17738"/>
                    <a:pt x="15383" y="18000"/>
                    <a:pt x="16309" y="18000"/>
                  </a:cubicBezTo>
                  <a:cubicBezTo>
                    <a:pt x="16841" y="18000"/>
                    <a:pt x="17413" y="17914"/>
                    <a:pt x="17906" y="17640"/>
                  </a:cubicBezTo>
                  <a:cubicBezTo>
                    <a:pt x="19118" y="16861"/>
                    <a:pt x="11363" y="15177"/>
                    <a:pt x="11363" y="15177"/>
                  </a:cubicBezTo>
                  <a:lnTo>
                    <a:pt x="12801" y="6129"/>
                  </a:lnTo>
                  <a:cubicBezTo>
                    <a:pt x="12801" y="6129"/>
                    <a:pt x="15245" y="5448"/>
                    <a:pt x="17462" y="4799"/>
                  </a:cubicBezTo>
                  <a:cubicBezTo>
                    <a:pt x="19669" y="4150"/>
                    <a:pt x="20783" y="3729"/>
                    <a:pt x="19453" y="3375"/>
                  </a:cubicBezTo>
                  <a:cubicBezTo>
                    <a:pt x="19275" y="3328"/>
                    <a:pt x="19068" y="3308"/>
                    <a:pt x="18822" y="3308"/>
                  </a:cubicBezTo>
                  <a:cubicBezTo>
                    <a:pt x="17186" y="3308"/>
                    <a:pt x="14250" y="4217"/>
                    <a:pt x="14250" y="4217"/>
                  </a:cubicBezTo>
                  <a:lnTo>
                    <a:pt x="13028" y="4540"/>
                  </a:lnTo>
                  <a:lnTo>
                    <a:pt x="13136" y="3698"/>
                  </a:lnTo>
                  <a:cubicBezTo>
                    <a:pt x="13136" y="3698"/>
                    <a:pt x="16575" y="2757"/>
                    <a:pt x="18014" y="2368"/>
                  </a:cubicBezTo>
                  <a:cubicBezTo>
                    <a:pt x="19453" y="1947"/>
                    <a:pt x="20675" y="1589"/>
                    <a:pt x="19788" y="1105"/>
                  </a:cubicBezTo>
                  <a:cubicBezTo>
                    <a:pt x="19571" y="986"/>
                    <a:pt x="19167" y="940"/>
                    <a:pt x="18674" y="940"/>
                  </a:cubicBezTo>
                  <a:cubicBezTo>
                    <a:pt x="17088" y="940"/>
                    <a:pt x="14555" y="1402"/>
                    <a:pt x="14132" y="1526"/>
                  </a:cubicBezTo>
                  <a:cubicBezTo>
                    <a:pt x="13688" y="1621"/>
                    <a:pt x="13363" y="1785"/>
                    <a:pt x="12919" y="1915"/>
                  </a:cubicBezTo>
                  <a:cubicBezTo>
                    <a:pt x="12919" y="1915"/>
                    <a:pt x="14132" y="35"/>
                    <a:pt x="1136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04" name="Google Shape;1201;p27"/>
            <p:cNvSpPr/>
            <p:nvPr/>
          </p:nvSpPr>
          <p:spPr>
            <a:xfrm>
              <a:off x="8977" y="79192"/>
              <a:ext cx="457312" cy="369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600" fill="norm" stroke="1" extrusionOk="0">
                  <a:moveTo>
                    <a:pt x="2953" y="0"/>
                  </a:moveTo>
                  <a:cubicBezTo>
                    <a:pt x="2324" y="0"/>
                    <a:pt x="2324" y="2017"/>
                    <a:pt x="2397" y="2337"/>
                  </a:cubicBezTo>
                  <a:cubicBezTo>
                    <a:pt x="2434" y="2574"/>
                    <a:pt x="2471" y="2807"/>
                    <a:pt x="2547" y="3086"/>
                  </a:cubicBezTo>
                  <a:cubicBezTo>
                    <a:pt x="2547" y="3086"/>
                    <a:pt x="1538" y="1913"/>
                    <a:pt x="856" y="1913"/>
                  </a:cubicBezTo>
                  <a:cubicBezTo>
                    <a:pt x="679" y="1913"/>
                    <a:pt x="523" y="1996"/>
                    <a:pt x="413" y="2200"/>
                  </a:cubicBezTo>
                  <a:cubicBezTo>
                    <a:pt x="-110" y="3136"/>
                    <a:pt x="1875" y="4396"/>
                    <a:pt x="1875" y="4396"/>
                  </a:cubicBezTo>
                  <a:cubicBezTo>
                    <a:pt x="1875" y="4396"/>
                    <a:pt x="0" y="4724"/>
                    <a:pt x="0" y="5519"/>
                  </a:cubicBezTo>
                  <a:cubicBezTo>
                    <a:pt x="0" y="6055"/>
                    <a:pt x="513" y="6209"/>
                    <a:pt x="1085" y="6209"/>
                  </a:cubicBezTo>
                  <a:cubicBezTo>
                    <a:pt x="1362" y="6209"/>
                    <a:pt x="1655" y="6171"/>
                    <a:pt x="1911" y="6126"/>
                  </a:cubicBezTo>
                  <a:cubicBezTo>
                    <a:pt x="2660" y="5939"/>
                    <a:pt x="3559" y="5751"/>
                    <a:pt x="3559" y="5751"/>
                  </a:cubicBezTo>
                  <a:lnTo>
                    <a:pt x="4455" y="6408"/>
                  </a:lnTo>
                  <a:cubicBezTo>
                    <a:pt x="4455" y="6408"/>
                    <a:pt x="3333" y="6687"/>
                    <a:pt x="2734" y="6874"/>
                  </a:cubicBezTo>
                  <a:cubicBezTo>
                    <a:pt x="2134" y="7016"/>
                    <a:pt x="1462" y="7997"/>
                    <a:pt x="2247" y="8463"/>
                  </a:cubicBezTo>
                  <a:cubicBezTo>
                    <a:pt x="2391" y="8554"/>
                    <a:pt x="2614" y="8592"/>
                    <a:pt x="2880" y="8592"/>
                  </a:cubicBezTo>
                  <a:cubicBezTo>
                    <a:pt x="3999" y="8592"/>
                    <a:pt x="5880" y="7951"/>
                    <a:pt x="5880" y="7951"/>
                  </a:cubicBezTo>
                  <a:lnTo>
                    <a:pt x="14601" y="15150"/>
                  </a:lnTo>
                  <a:lnTo>
                    <a:pt x="15087" y="18514"/>
                  </a:lnTo>
                  <a:cubicBezTo>
                    <a:pt x="15087" y="18514"/>
                    <a:pt x="15313" y="19591"/>
                    <a:pt x="15913" y="19637"/>
                  </a:cubicBezTo>
                  <a:cubicBezTo>
                    <a:pt x="15933" y="19641"/>
                    <a:pt x="15953" y="19641"/>
                    <a:pt x="15969" y="19641"/>
                  </a:cubicBezTo>
                  <a:cubicBezTo>
                    <a:pt x="16502" y="19641"/>
                    <a:pt x="16399" y="18423"/>
                    <a:pt x="16399" y="18423"/>
                  </a:cubicBezTo>
                  <a:lnTo>
                    <a:pt x="16136" y="16460"/>
                  </a:lnTo>
                  <a:lnTo>
                    <a:pt x="17035" y="17254"/>
                  </a:lnTo>
                  <a:lnTo>
                    <a:pt x="17484" y="20386"/>
                  </a:lnTo>
                  <a:cubicBezTo>
                    <a:pt x="17484" y="20386"/>
                    <a:pt x="17444" y="21600"/>
                    <a:pt x="18234" y="21600"/>
                  </a:cubicBezTo>
                  <a:cubicBezTo>
                    <a:pt x="18237" y="21600"/>
                    <a:pt x="18244" y="21600"/>
                    <a:pt x="18250" y="21600"/>
                  </a:cubicBezTo>
                  <a:cubicBezTo>
                    <a:pt x="19013" y="21600"/>
                    <a:pt x="18643" y="18469"/>
                    <a:pt x="18643" y="18469"/>
                  </a:cubicBezTo>
                  <a:lnTo>
                    <a:pt x="19992" y="19637"/>
                  </a:lnTo>
                  <a:cubicBezTo>
                    <a:pt x="19992" y="19637"/>
                    <a:pt x="20285" y="19820"/>
                    <a:pt x="20584" y="19820"/>
                  </a:cubicBezTo>
                  <a:cubicBezTo>
                    <a:pt x="20767" y="19820"/>
                    <a:pt x="20951" y="19754"/>
                    <a:pt x="21077" y="19546"/>
                  </a:cubicBezTo>
                  <a:cubicBezTo>
                    <a:pt x="21450" y="18984"/>
                    <a:pt x="20964" y="18327"/>
                    <a:pt x="20664" y="18094"/>
                  </a:cubicBezTo>
                  <a:cubicBezTo>
                    <a:pt x="20405" y="17816"/>
                    <a:pt x="19356" y="17113"/>
                    <a:pt x="19356" y="17113"/>
                  </a:cubicBezTo>
                  <a:lnTo>
                    <a:pt x="20741" y="16693"/>
                  </a:lnTo>
                  <a:cubicBezTo>
                    <a:pt x="21190" y="16647"/>
                    <a:pt x="21490" y="16131"/>
                    <a:pt x="21377" y="15570"/>
                  </a:cubicBezTo>
                  <a:cubicBezTo>
                    <a:pt x="21334" y="15271"/>
                    <a:pt x="21024" y="15167"/>
                    <a:pt x="20604" y="15167"/>
                  </a:cubicBezTo>
                  <a:cubicBezTo>
                    <a:pt x="19579" y="15167"/>
                    <a:pt x="17894" y="15803"/>
                    <a:pt x="17894" y="15803"/>
                  </a:cubicBezTo>
                  <a:cubicBezTo>
                    <a:pt x="17558" y="15616"/>
                    <a:pt x="17185" y="15337"/>
                    <a:pt x="16848" y="15054"/>
                  </a:cubicBezTo>
                  <a:cubicBezTo>
                    <a:pt x="16922" y="15054"/>
                    <a:pt x="18343" y="14589"/>
                    <a:pt x="18343" y="14589"/>
                  </a:cubicBezTo>
                  <a:cubicBezTo>
                    <a:pt x="18343" y="14589"/>
                    <a:pt x="19356" y="14356"/>
                    <a:pt x="18793" y="13324"/>
                  </a:cubicBezTo>
                  <a:cubicBezTo>
                    <a:pt x="18656" y="13058"/>
                    <a:pt x="18353" y="12958"/>
                    <a:pt x="17977" y="12958"/>
                  </a:cubicBezTo>
                  <a:cubicBezTo>
                    <a:pt x="16925" y="12958"/>
                    <a:pt x="15313" y="13748"/>
                    <a:pt x="15313" y="13748"/>
                  </a:cubicBezTo>
                  <a:lnTo>
                    <a:pt x="6666" y="6313"/>
                  </a:lnTo>
                  <a:cubicBezTo>
                    <a:pt x="6666" y="6313"/>
                    <a:pt x="6440" y="4911"/>
                    <a:pt x="6216" y="3647"/>
                  </a:cubicBezTo>
                  <a:cubicBezTo>
                    <a:pt x="6020" y="2541"/>
                    <a:pt x="5794" y="1830"/>
                    <a:pt x="5361" y="1830"/>
                  </a:cubicBezTo>
                  <a:cubicBezTo>
                    <a:pt x="5301" y="1830"/>
                    <a:pt x="5238" y="1842"/>
                    <a:pt x="5168" y="1871"/>
                  </a:cubicBezTo>
                  <a:cubicBezTo>
                    <a:pt x="4605" y="2059"/>
                    <a:pt x="5091" y="4350"/>
                    <a:pt x="5091" y="4350"/>
                  </a:cubicBezTo>
                  <a:lnTo>
                    <a:pt x="5168" y="5053"/>
                  </a:lnTo>
                  <a:lnTo>
                    <a:pt x="4382" y="4350"/>
                  </a:lnTo>
                  <a:cubicBezTo>
                    <a:pt x="4382" y="4350"/>
                    <a:pt x="4082" y="2433"/>
                    <a:pt x="3932" y="1593"/>
                  </a:cubicBezTo>
                  <a:cubicBezTo>
                    <a:pt x="3782" y="749"/>
                    <a:pt x="3669" y="96"/>
                    <a:pt x="2997" y="0"/>
                  </a:cubicBezTo>
                  <a:cubicBezTo>
                    <a:pt x="2980" y="0"/>
                    <a:pt x="2967" y="0"/>
                    <a:pt x="295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325" name="Google Shape;1202;p27"/>
          <p:cNvGrpSpPr/>
          <p:nvPr/>
        </p:nvGrpSpPr>
        <p:grpSpPr>
          <a:xfrm>
            <a:off x="8140939" y="4242840"/>
            <a:ext cx="582104" cy="618568"/>
            <a:chOff x="0" y="0"/>
            <a:chExt cx="582103" cy="618566"/>
          </a:xfrm>
        </p:grpSpPr>
        <p:sp>
          <p:nvSpPr>
            <p:cNvPr id="1306" name="Google Shape;1203;p27"/>
            <p:cNvSpPr/>
            <p:nvPr/>
          </p:nvSpPr>
          <p:spPr>
            <a:xfrm>
              <a:off x="194927" y="215971"/>
              <a:ext cx="181480" cy="181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28" h="21600" fill="norm" stroke="1" extrusionOk="0">
                  <a:moveTo>
                    <a:pt x="13555" y="10545"/>
                  </a:moveTo>
                  <a:cubicBezTo>
                    <a:pt x="13555" y="10603"/>
                    <a:pt x="13580" y="10647"/>
                    <a:pt x="13618" y="10662"/>
                  </a:cubicBezTo>
                  <a:cubicBezTo>
                    <a:pt x="13605" y="10618"/>
                    <a:pt x="13580" y="10589"/>
                    <a:pt x="13555" y="10545"/>
                  </a:cubicBezTo>
                  <a:close/>
                  <a:moveTo>
                    <a:pt x="13480" y="12876"/>
                  </a:moveTo>
                  <a:cubicBezTo>
                    <a:pt x="13430" y="12890"/>
                    <a:pt x="13318" y="13079"/>
                    <a:pt x="13443" y="13079"/>
                  </a:cubicBezTo>
                  <a:cubicBezTo>
                    <a:pt x="13443" y="13079"/>
                    <a:pt x="13455" y="12992"/>
                    <a:pt x="13480" y="12876"/>
                  </a:cubicBezTo>
                  <a:close/>
                  <a:moveTo>
                    <a:pt x="9922" y="6307"/>
                  </a:moveTo>
                  <a:cubicBezTo>
                    <a:pt x="10122" y="6307"/>
                    <a:pt x="10334" y="6554"/>
                    <a:pt x="10546" y="6554"/>
                  </a:cubicBezTo>
                  <a:lnTo>
                    <a:pt x="10958" y="6554"/>
                  </a:lnTo>
                  <a:lnTo>
                    <a:pt x="11782" y="7035"/>
                  </a:lnTo>
                  <a:lnTo>
                    <a:pt x="12194" y="7516"/>
                  </a:lnTo>
                  <a:lnTo>
                    <a:pt x="12406" y="7996"/>
                  </a:lnTo>
                  <a:cubicBezTo>
                    <a:pt x="12818" y="8491"/>
                    <a:pt x="13031" y="8724"/>
                    <a:pt x="13031" y="8972"/>
                  </a:cubicBezTo>
                  <a:cubicBezTo>
                    <a:pt x="13031" y="9205"/>
                    <a:pt x="13031" y="9453"/>
                    <a:pt x="13230" y="9700"/>
                  </a:cubicBezTo>
                  <a:cubicBezTo>
                    <a:pt x="13318" y="10006"/>
                    <a:pt x="13418" y="10283"/>
                    <a:pt x="13555" y="10545"/>
                  </a:cubicBezTo>
                  <a:cubicBezTo>
                    <a:pt x="13555" y="10458"/>
                    <a:pt x="13605" y="10356"/>
                    <a:pt x="13630" y="10356"/>
                  </a:cubicBezTo>
                  <a:cubicBezTo>
                    <a:pt x="13643" y="10356"/>
                    <a:pt x="13655" y="10370"/>
                    <a:pt x="13655" y="10429"/>
                  </a:cubicBezTo>
                  <a:lnTo>
                    <a:pt x="13655" y="10662"/>
                  </a:lnTo>
                  <a:cubicBezTo>
                    <a:pt x="13643" y="10662"/>
                    <a:pt x="13630" y="10662"/>
                    <a:pt x="13618" y="10662"/>
                  </a:cubicBezTo>
                  <a:cubicBezTo>
                    <a:pt x="13630" y="10676"/>
                    <a:pt x="13643" y="10691"/>
                    <a:pt x="13655" y="10705"/>
                  </a:cubicBezTo>
                  <a:lnTo>
                    <a:pt x="13655" y="11871"/>
                  </a:lnTo>
                  <a:cubicBezTo>
                    <a:pt x="13655" y="11871"/>
                    <a:pt x="13543" y="12526"/>
                    <a:pt x="13480" y="12876"/>
                  </a:cubicBezTo>
                  <a:cubicBezTo>
                    <a:pt x="13480" y="12876"/>
                    <a:pt x="13493" y="12876"/>
                    <a:pt x="13493" y="12876"/>
                  </a:cubicBezTo>
                  <a:cubicBezTo>
                    <a:pt x="13518" y="12876"/>
                    <a:pt x="13518" y="12919"/>
                    <a:pt x="13443" y="13079"/>
                  </a:cubicBezTo>
                  <a:lnTo>
                    <a:pt x="13230" y="13575"/>
                  </a:lnTo>
                  <a:lnTo>
                    <a:pt x="13031" y="13808"/>
                  </a:lnTo>
                  <a:lnTo>
                    <a:pt x="13031" y="14055"/>
                  </a:lnTo>
                  <a:cubicBezTo>
                    <a:pt x="12818" y="14288"/>
                    <a:pt x="12619" y="14536"/>
                    <a:pt x="12406" y="14784"/>
                  </a:cubicBezTo>
                  <a:lnTo>
                    <a:pt x="12194" y="15017"/>
                  </a:lnTo>
                  <a:cubicBezTo>
                    <a:pt x="11832" y="15308"/>
                    <a:pt x="11682" y="15424"/>
                    <a:pt x="11570" y="15468"/>
                  </a:cubicBezTo>
                  <a:cubicBezTo>
                    <a:pt x="11607" y="15454"/>
                    <a:pt x="11620" y="15439"/>
                    <a:pt x="11595" y="15439"/>
                  </a:cubicBezTo>
                  <a:cubicBezTo>
                    <a:pt x="11570" y="15439"/>
                    <a:pt x="11495" y="15454"/>
                    <a:pt x="11370" y="15497"/>
                  </a:cubicBezTo>
                  <a:lnTo>
                    <a:pt x="10958" y="15745"/>
                  </a:lnTo>
                  <a:lnTo>
                    <a:pt x="9085" y="15745"/>
                  </a:lnTo>
                  <a:lnTo>
                    <a:pt x="8261" y="15497"/>
                  </a:lnTo>
                  <a:cubicBezTo>
                    <a:pt x="8261" y="15497"/>
                    <a:pt x="7987" y="15395"/>
                    <a:pt x="7924" y="15395"/>
                  </a:cubicBezTo>
                  <a:cubicBezTo>
                    <a:pt x="7887" y="15395"/>
                    <a:pt x="7912" y="15424"/>
                    <a:pt x="8049" y="15497"/>
                  </a:cubicBezTo>
                  <a:lnTo>
                    <a:pt x="7849" y="15497"/>
                  </a:lnTo>
                  <a:cubicBezTo>
                    <a:pt x="7637" y="15497"/>
                    <a:pt x="7013" y="15017"/>
                    <a:pt x="7013" y="15017"/>
                  </a:cubicBezTo>
                  <a:cubicBezTo>
                    <a:pt x="7100" y="15075"/>
                    <a:pt x="7150" y="15089"/>
                    <a:pt x="7175" y="15089"/>
                  </a:cubicBezTo>
                  <a:cubicBezTo>
                    <a:pt x="7250" y="15089"/>
                    <a:pt x="7125" y="14944"/>
                    <a:pt x="7063" y="14944"/>
                  </a:cubicBezTo>
                  <a:cubicBezTo>
                    <a:pt x="7038" y="14944"/>
                    <a:pt x="7013" y="14973"/>
                    <a:pt x="7013" y="15017"/>
                  </a:cubicBezTo>
                  <a:lnTo>
                    <a:pt x="6601" y="14536"/>
                  </a:lnTo>
                  <a:lnTo>
                    <a:pt x="6388" y="14288"/>
                  </a:lnTo>
                  <a:lnTo>
                    <a:pt x="6388" y="14055"/>
                  </a:lnTo>
                  <a:cubicBezTo>
                    <a:pt x="6413" y="14084"/>
                    <a:pt x="6426" y="14084"/>
                    <a:pt x="6426" y="14084"/>
                  </a:cubicBezTo>
                  <a:cubicBezTo>
                    <a:pt x="6476" y="14084"/>
                    <a:pt x="5976" y="13298"/>
                    <a:pt x="5976" y="13079"/>
                  </a:cubicBezTo>
                  <a:cubicBezTo>
                    <a:pt x="5764" y="13079"/>
                    <a:pt x="5976" y="12846"/>
                    <a:pt x="5764" y="12846"/>
                  </a:cubicBezTo>
                  <a:lnTo>
                    <a:pt x="5764" y="12599"/>
                  </a:lnTo>
                  <a:cubicBezTo>
                    <a:pt x="5764" y="12118"/>
                    <a:pt x="5764" y="11871"/>
                    <a:pt x="5564" y="11637"/>
                  </a:cubicBezTo>
                  <a:lnTo>
                    <a:pt x="5564" y="10181"/>
                  </a:lnTo>
                  <a:cubicBezTo>
                    <a:pt x="5564" y="9933"/>
                    <a:pt x="5564" y="9700"/>
                    <a:pt x="5564" y="9453"/>
                  </a:cubicBezTo>
                  <a:cubicBezTo>
                    <a:pt x="5564" y="9453"/>
                    <a:pt x="5564" y="9205"/>
                    <a:pt x="5564" y="8972"/>
                  </a:cubicBezTo>
                  <a:lnTo>
                    <a:pt x="5976" y="8244"/>
                  </a:lnTo>
                  <a:cubicBezTo>
                    <a:pt x="5976" y="8244"/>
                    <a:pt x="6214" y="7836"/>
                    <a:pt x="6151" y="7836"/>
                  </a:cubicBezTo>
                  <a:cubicBezTo>
                    <a:pt x="6126" y="7836"/>
                    <a:pt x="6076" y="7880"/>
                    <a:pt x="5976" y="7996"/>
                  </a:cubicBezTo>
                  <a:cubicBezTo>
                    <a:pt x="6139" y="7807"/>
                    <a:pt x="6301" y="7472"/>
                    <a:pt x="6576" y="7326"/>
                  </a:cubicBezTo>
                  <a:cubicBezTo>
                    <a:pt x="6563" y="7341"/>
                    <a:pt x="6563" y="7341"/>
                    <a:pt x="6588" y="7341"/>
                  </a:cubicBezTo>
                  <a:cubicBezTo>
                    <a:pt x="6613" y="7341"/>
                    <a:pt x="6676" y="7326"/>
                    <a:pt x="6800" y="7283"/>
                  </a:cubicBezTo>
                  <a:lnTo>
                    <a:pt x="7225" y="6787"/>
                  </a:lnTo>
                  <a:lnTo>
                    <a:pt x="7387" y="6598"/>
                  </a:lnTo>
                  <a:cubicBezTo>
                    <a:pt x="7362" y="6613"/>
                    <a:pt x="7337" y="6627"/>
                    <a:pt x="7325" y="6627"/>
                  </a:cubicBezTo>
                  <a:cubicBezTo>
                    <a:pt x="7312" y="6627"/>
                    <a:pt x="7337" y="6598"/>
                    <a:pt x="7425" y="6554"/>
                  </a:cubicBezTo>
                  <a:lnTo>
                    <a:pt x="7387" y="6598"/>
                  </a:lnTo>
                  <a:cubicBezTo>
                    <a:pt x="7437" y="6583"/>
                    <a:pt x="7525" y="6540"/>
                    <a:pt x="7575" y="6511"/>
                  </a:cubicBezTo>
                  <a:lnTo>
                    <a:pt x="7425" y="6554"/>
                  </a:lnTo>
                  <a:cubicBezTo>
                    <a:pt x="7562" y="6496"/>
                    <a:pt x="7612" y="6481"/>
                    <a:pt x="7624" y="6481"/>
                  </a:cubicBezTo>
                  <a:cubicBezTo>
                    <a:pt x="7637" y="6481"/>
                    <a:pt x="7612" y="6496"/>
                    <a:pt x="7575" y="6511"/>
                  </a:cubicBezTo>
                  <a:lnTo>
                    <a:pt x="8461" y="6307"/>
                  </a:lnTo>
                  <a:close/>
                  <a:moveTo>
                    <a:pt x="9560" y="0"/>
                  </a:moveTo>
                  <a:cubicBezTo>
                    <a:pt x="6026" y="0"/>
                    <a:pt x="2568" y="2141"/>
                    <a:pt x="995" y="5826"/>
                  </a:cubicBezTo>
                  <a:cubicBezTo>
                    <a:pt x="-1902" y="12599"/>
                    <a:pt x="1831" y="20580"/>
                    <a:pt x="8261" y="21556"/>
                  </a:cubicBezTo>
                  <a:cubicBezTo>
                    <a:pt x="8573" y="21585"/>
                    <a:pt x="8886" y="21600"/>
                    <a:pt x="9198" y="21600"/>
                  </a:cubicBezTo>
                  <a:cubicBezTo>
                    <a:pt x="15116" y="21600"/>
                    <a:pt x="19698" y="15264"/>
                    <a:pt x="18262" y="8229"/>
                  </a:cubicBezTo>
                  <a:cubicBezTo>
                    <a:pt x="18250" y="8156"/>
                    <a:pt x="18237" y="8084"/>
                    <a:pt x="18212" y="7996"/>
                  </a:cubicBezTo>
                  <a:cubicBezTo>
                    <a:pt x="18212" y="7996"/>
                    <a:pt x="18212" y="7996"/>
                    <a:pt x="18212" y="7996"/>
                  </a:cubicBezTo>
                  <a:cubicBezTo>
                    <a:pt x="17176" y="3641"/>
                    <a:pt x="13855" y="495"/>
                    <a:pt x="10122" y="15"/>
                  </a:cubicBezTo>
                  <a:cubicBezTo>
                    <a:pt x="9934" y="0"/>
                    <a:pt x="9747" y="0"/>
                    <a:pt x="956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07" name="Google Shape;1204;p27"/>
            <p:cNvSpPr/>
            <p:nvPr/>
          </p:nvSpPr>
          <p:spPr>
            <a:xfrm>
              <a:off x="202319" y="59313"/>
              <a:ext cx="96938" cy="206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3" h="21600" fill="norm" stroke="1" extrusionOk="0">
                  <a:moveTo>
                    <a:pt x="5074" y="0"/>
                  </a:moveTo>
                  <a:cubicBezTo>
                    <a:pt x="4711" y="0"/>
                    <a:pt x="4347" y="13"/>
                    <a:pt x="3957" y="38"/>
                  </a:cubicBezTo>
                  <a:cubicBezTo>
                    <a:pt x="942" y="460"/>
                    <a:pt x="-358" y="1943"/>
                    <a:pt x="84" y="3438"/>
                  </a:cubicBezTo>
                  <a:cubicBezTo>
                    <a:pt x="4815" y="8525"/>
                    <a:pt x="7856" y="14046"/>
                    <a:pt x="10013" y="19785"/>
                  </a:cubicBezTo>
                  <a:cubicBezTo>
                    <a:pt x="10715" y="20833"/>
                    <a:pt x="12898" y="21600"/>
                    <a:pt x="15082" y="21600"/>
                  </a:cubicBezTo>
                  <a:cubicBezTo>
                    <a:pt x="15550" y="21600"/>
                    <a:pt x="16017" y="21562"/>
                    <a:pt x="16485" y="21485"/>
                  </a:cubicBezTo>
                  <a:cubicBezTo>
                    <a:pt x="19500" y="21063"/>
                    <a:pt x="21242" y="19785"/>
                    <a:pt x="20384" y="18302"/>
                  </a:cubicBezTo>
                  <a:cubicBezTo>
                    <a:pt x="18201" y="12781"/>
                    <a:pt x="15186" y="7260"/>
                    <a:pt x="10429" y="1943"/>
                  </a:cubicBezTo>
                  <a:cubicBezTo>
                    <a:pt x="9675" y="652"/>
                    <a:pt x="7596" y="0"/>
                    <a:pt x="507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08" name="Google Shape;1205;p27"/>
            <p:cNvSpPr/>
            <p:nvPr/>
          </p:nvSpPr>
          <p:spPr>
            <a:xfrm>
              <a:off x="177574" y="83283"/>
              <a:ext cx="145730" cy="111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3" h="21600" fill="norm" stroke="1" extrusionOk="0">
                  <a:moveTo>
                    <a:pt x="16280" y="11155"/>
                  </a:moveTo>
                  <a:cubicBezTo>
                    <a:pt x="16247" y="11250"/>
                    <a:pt x="16230" y="11321"/>
                    <a:pt x="16214" y="11392"/>
                  </a:cubicBezTo>
                  <a:cubicBezTo>
                    <a:pt x="16214" y="11345"/>
                    <a:pt x="16230" y="11274"/>
                    <a:pt x="16280" y="11155"/>
                  </a:cubicBezTo>
                  <a:close/>
                  <a:moveTo>
                    <a:pt x="16197" y="0"/>
                  </a:moveTo>
                  <a:cubicBezTo>
                    <a:pt x="15669" y="0"/>
                    <a:pt x="15141" y="166"/>
                    <a:pt x="14630" y="545"/>
                  </a:cubicBezTo>
                  <a:cubicBezTo>
                    <a:pt x="12055" y="3103"/>
                    <a:pt x="10042" y="6703"/>
                    <a:pt x="8920" y="10705"/>
                  </a:cubicBezTo>
                  <a:lnTo>
                    <a:pt x="3937" y="8811"/>
                  </a:lnTo>
                  <a:cubicBezTo>
                    <a:pt x="3640" y="8645"/>
                    <a:pt x="3343" y="8574"/>
                    <a:pt x="3062" y="8574"/>
                  </a:cubicBezTo>
                  <a:cubicBezTo>
                    <a:pt x="43" y="8574"/>
                    <a:pt x="-1492" y="17526"/>
                    <a:pt x="2023" y="18261"/>
                  </a:cubicBezTo>
                  <a:lnTo>
                    <a:pt x="2023" y="18639"/>
                  </a:lnTo>
                  <a:lnTo>
                    <a:pt x="10240" y="21387"/>
                  </a:lnTo>
                  <a:cubicBezTo>
                    <a:pt x="10587" y="21529"/>
                    <a:pt x="10917" y="21600"/>
                    <a:pt x="11230" y="21600"/>
                  </a:cubicBezTo>
                  <a:cubicBezTo>
                    <a:pt x="12715" y="21600"/>
                    <a:pt x="13904" y="20203"/>
                    <a:pt x="14349" y="18261"/>
                  </a:cubicBezTo>
                  <a:cubicBezTo>
                    <a:pt x="14630" y="17076"/>
                    <a:pt x="14630" y="15892"/>
                    <a:pt x="14894" y="15111"/>
                  </a:cubicBezTo>
                  <a:cubicBezTo>
                    <a:pt x="14894" y="14708"/>
                    <a:pt x="14894" y="14305"/>
                    <a:pt x="15174" y="14305"/>
                  </a:cubicBezTo>
                  <a:cubicBezTo>
                    <a:pt x="15438" y="13216"/>
                    <a:pt x="15933" y="12458"/>
                    <a:pt x="16214" y="11392"/>
                  </a:cubicBezTo>
                  <a:cubicBezTo>
                    <a:pt x="16214" y="11439"/>
                    <a:pt x="16230" y="11439"/>
                    <a:pt x="16230" y="11439"/>
                  </a:cubicBezTo>
                  <a:cubicBezTo>
                    <a:pt x="16296" y="11439"/>
                    <a:pt x="16428" y="11250"/>
                    <a:pt x="16461" y="11155"/>
                  </a:cubicBezTo>
                  <a:cubicBezTo>
                    <a:pt x="16412" y="11155"/>
                    <a:pt x="16346" y="11155"/>
                    <a:pt x="16280" y="11155"/>
                  </a:cubicBezTo>
                  <a:cubicBezTo>
                    <a:pt x="16362" y="11108"/>
                    <a:pt x="16412" y="11084"/>
                    <a:pt x="16428" y="11084"/>
                  </a:cubicBezTo>
                  <a:cubicBezTo>
                    <a:pt x="16461" y="11084"/>
                    <a:pt x="16478" y="11108"/>
                    <a:pt x="16461" y="11155"/>
                  </a:cubicBezTo>
                  <a:cubicBezTo>
                    <a:pt x="16577" y="11132"/>
                    <a:pt x="16626" y="11061"/>
                    <a:pt x="16824" y="10776"/>
                  </a:cubicBezTo>
                  <a:cubicBezTo>
                    <a:pt x="17088" y="10374"/>
                    <a:pt x="17369" y="9995"/>
                    <a:pt x="17649" y="9592"/>
                  </a:cubicBezTo>
                  <a:cubicBezTo>
                    <a:pt x="17649" y="9592"/>
                    <a:pt x="17913" y="9189"/>
                    <a:pt x="17913" y="9189"/>
                  </a:cubicBezTo>
                  <a:cubicBezTo>
                    <a:pt x="19563" y="7626"/>
                    <a:pt x="20108" y="4879"/>
                    <a:pt x="19283" y="2511"/>
                  </a:cubicBezTo>
                  <a:cubicBezTo>
                    <a:pt x="18524" y="876"/>
                    <a:pt x="17385" y="0"/>
                    <a:pt x="1619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09" name="Google Shape;1206;p27"/>
            <p:cNvSpPr/>
            <p:nvPr/>
          </p:nvSpPr>
          <p:spPr>
            <a:xfrm>
              <a:off x="147045" y="0"/>
              <a:ext cx="146345" cy="11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0" h="21600" fill="norm" stroke="1" extrusionOk="0">
                  <a:moveTo>
                    <a:pt x="16458" y="0"/>
                  </a:moveTo>
                  <a:cubicBezTo>
                    <a:pt x="15907" y="0"/>
                    <a:pt x="15322" y="166"/>
                    <a:pt x="14821" y="545"/>
                  </a:cubicBezTo>
                  <a:cubicBezTo>
                    <a:pt x="12365" y="3150"/>
                    <a:pt x="10360" y="6608"/>
                    <a:pt x="9141" y="10753"/>
                  </a:cubicBezTo>
                  <a:lnTo>
                    <a:pt x="3996" y="8811"/>
                  </a:lnTo>
                  <a:cubicBezTo>
                    <a:pt x="3678" y="8645"/>
                    <a:pt x="3394" y="8550"/>
                    <a:pt x="3110" y="8550"/>
                  </a:cubicBezTo>
                  <a:cubicBezTo>
                    <a:pt x="53" y="8550"/>
                    <a:pt x="-1517" y="17526"/>
                    <a:pt x="2041" y="18237"/>
                  </a:cubicBezTo>
                  <a:lnTo>
                    <a:pt x="10644" y="21387"/>
                  </a:lnTo>
                  <a:cubicBezTo>
                    <a:pt x="10945" y="21529"/>
                    <a:pt x="11246" y="21600"/>
                    <a:pt x="11547" y="21600"/>
                  </a:cubicBezTo>
                  <a:cubicBezTo>
                    <a:pt x="12950" y="21600"/>
                    <a:pt x="14353" y="20132"/>
                    <a:pt x="14821" y="17858"/>
                  </a:cubicBezTo>
                  <a:cubicBezTo>
                    <a:pt x="14821" y="17053"/>
                    <a:pt x="15088" y="15892"/>
                    <a:pt x="15372" y="14708"/>
                  </a:cubicBezTo>
                  <a:cubicBezTo>
                    <a:pt x="15372" y="14708"/>
                    <a:pt x="15372" y="14305"/>
                    <a:pt x="15639" y="13926"/>
                  </a:cubicBezTo>
                  <a:cubicBezTo>
                    <a:pt x="15923" y="13121"/>
                    <a:pt x="16207" y="11961"/>
                    <a:pt x="16759" y="11155"/>
                  </a:cubicBezTo>
                  <a:cubicBezTo>
                    <a:pt x="16759" y="11155"/>
                    <a:pt x="17043" y="10776"/>
                    <a:pt x="17043" y="10776"/>
                  </a:cubicBezTo>
                  <a:lnTo>
                    <a:pt x="17861" y="9592"/>
                  </a:lnTo>
                  <a:lnTo>
                    <a:pt x="18429" y="8811"/>
                  </a:lnTo>
                  <a:cubicBezTo>
                    <a:pt x="18980" y="8408"/>
                    <a:pt x="19816" y="7224"/>
                    <a:pt x="19816" y="6039"/>
                  </a:cubicBezTo>
                  <a:cubicBezTo>
                    <a:pt x="20083" y="4855"/>
                    <a:pt x="20083" y="3292"/>
                    <a:pt x="19532" y="2511"/>
                  </a:cubicBezTo>
                  <a:cubicBezTo>
                    <a:pt x="18964" y="876"/>
                    <a:pt x="17728" y="0"/>
                    <a:pt x="1645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10" name="Google Shape;1207;p27"/>
            <p:cNvSpPr/>
            <p:nvPr/>
          </p:nvSpPr>
          <p:spPr>
            <a:xfrm>
              <a:off x="40185" y="226244"/>
              <a:ext cx="208218" cy="87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1600" fill="norm" stroke="1" extrusionOk="0">
                  <a:moveTo>
                    <a:pt x="2702" y="0"/>
                  </a:moveTo>
                  <a:cubicBezTo>
                    <a:pt x="1238" y="0"/>
                    <a:pt x="0" y="2500"/>
                    <a:pt x="0" y="6025"/>
                  </a:cubicBezTo>
                  <a:cubicBezTo>
                    <a:pt x="0" y="9520"/>
                    <a:pt x="1238" y="12532"/>
                    <a:pt x="2702" y="12532"/>
                  </a:cubicBezTo>
                  <a:lnTo>
                    <a:pt x="4353" y="12532"/>
                  </a:lnTo>
                  <a:lnTo>
                    <a:pt x="6441" y="13526"/>
                  </a:lnTo>
                  <a:cubicBezTo>
                    <a:pt x="7679" y="14008"/>
                    <a:pt x="9143" y="15033"/>
                    <a:pt x="10381" y="15515"/>
                  </a:cubicBezTo>
                  <a:cubicBezTo>
                    <a:pt x="12882" y="17021"/>
                    <a:pt x="15584" y="19039"/>
                    <a:pt x="18073" y="21540"/>
                  </a:cubicBezTo>
                  <a:cubicBezTo>
                    <a:pt x="18223" y="21570"/>
                    <a:pt x="18373" y="21600"/>
                    <a:pt x="18511" y="21600"/>
                  </a:cubicBezTo>
                  <a:cubicBezTo>
                    <a:pt x="19774" y="21600"/>
                    <a:pt x="20812" y="19732"/>
                    <a:pt x="21187" y="17021"/>
                  </a:cubicBezTo>
                  <a:cubicBezTo>
                    <a:pt x="21600" y="13526"/>
                    <a:pt x="20775" y="10514"/>
                    <a:pt x="19524" y="9520"/>
                  </a:cubicBezTo>
                  <a:cubicBezTo>
                    <a:pt x="14121" y="5001"/>
                    <a:pt x="8305" y="1506"/>
                    <a:pt x="270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11" name="Google Shape;1208;p27"/>
            <p:cNvSpPr/>
            <p:nvPr/>
          </p:nvSpPr>
          <p:spPr>
            <a:xfrm>
              <a:off x="86871" y="177572"/>
              <a:ext cx="93495" cy="159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1600" fill="norm" stroke="1" extrusionOk="0">
                  <a:moveTo>
                    <a:pt x="7640" y="0"/>
                  </a:moveTo>
                  <a:cubicBezTo>
                    <a:pt x="4500" y="0"/>
                    <a:pt x="2254" y="1635"/>
                    <a:pt x="2254" y="3550"/>
                  </a:cubicBezTo>
                  <a:cubicBezTo>
                    <a:pt x="2579" y="6589"/>
                    <a:pt x="4392" y="9479"/>
                    <a:pt x="7478" y="12006"/>
                  </a:cubicBezTo>
                  <a:lnTo>
                    <a:pt x="1361" y="15903"/>
                  </a:lnTo>
                  <a:cubicBezTo>
                    <a:pt x="-453" y="17009"/>
                    <a:pt x="-453" y="19189"/>
                    <a:pt x="1361" y="20576"/>
                  </a:cubicBezTo>
                  <a:cubicBezTo>
                    <a:pt x="2470" y="21253"/>
                    <a:pt x="3932" y="21600"/>
                    <a:pt x="5394" y="21600"/>
                  </a:cubicBezTo>
                  <a:cubicBezTo>
                    <a:pt x="6855" y="21600"/>
                    <a:pt x="8317" y="21253"/>
                    <a:pt x="9454" y="20576"/>
                  </a:cubicBezTo>
                  <a:lnTo>
                    <a:pt x="9454" y="20295"/>
                  </a:lnTo>
                  <a:lnTo>
                    <a:pt x="19333" y="14251"/>
                  </a:lnTo>
                  <a:cubicBezTo>
                    <a:pt x="21147" y="12881"/>
                    <a:pt x="21147" y="10684"/>
                    <a:pt x="19333" y="9314"/>
                  </a:cubicBezTo>
                  <a:cubicBezTo>
                    <a:pt x="18440" y="8769"/>
                    <a:pt x="17087" y="8224"/>
                    <a:pt x="16627" y="7679"/>
                  </a:cubicBezTo>
                  <a:lnTo>
                    <a:pt x="16194" y="7117"/>
                  </a:lnTo>
                  <a:cubicBezTo>
                    <a:pt x="15733" y="7117"/>
                    <a:pt x="15300" y="6853"/>
                    <a:pt x="15300" y="6572"/>
                  </a:cubicBezTo>
                  <a:cubicBezTo>
                    <a:pt x="14840" y="6308"/>
                    <a:pt x="14380" y="5747"/>
                    <a:pt x="14380" y="5483"/>
                  </a:cubicBezTo>
                  <a:cubicBezTo>
                    <a:pt x="14380" y="5582"/>
                    <a:pt x="14380" y="5681"/>
                    <a:pt x="14380" y="5747"/>
                  </a:cubicBezTo>
                  <a:lnTo>
                    <a:pt x="13947" y="5202"/>
                  </a:lnTo>
                  <a:cubicBezTo>
                    <a:pt x="13947" y="4657"/>
                    <a:pt x="13487" y="4376"/>
                    <a:pt x="13487" y="4112"/>
                  </a:cubicBezTo>
                  <a:lnTo>
                    <a:pt x="13487" y="3550"/>
                  </a:lnTo>
                  <a:cubicBezTo>
                    <a:pt x="13487" y="2461"/>
                    <a:pt x="12594" y="1635"/>
                    <a:pt x="11700" y="1090"/>
                  </a:cubicBezTo>
                  <a:cubicBezTo>
                    <a:pt x="10780" y="545"/>
                    <a:pt x="9454" y="0"/>
                    <a:pt x="764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12" name="Google Shape;1209;p27"/>
            <p:cNvSpPr/>
            <p:nvPr/>
          </p:nvSpPr>
          <p:spPr>
            <a:xfrm>
              <a:off x="-1" y="161306"/>
              <a:ext cx="92439" cy="155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53" h="21600" fill="norm" stroke="1" extrusionOk="0">
                  <a:moveTo>
                    <a:pt x="7096" y="0"/>
                  </a:moveTo>
                  <a:cubicBezTo>
                    <a:pt x="4116" y="0"/>
                    <a:pt x="1594" y="1406"/>
                    <a:pt x="1594" y="3371"/>
                  </a:cubicBezTo>
                  <a:cubicBezTo>
                    <a:pt x="2206" y="6641"/>
                    <a:pt x="3938" y="9623"/>
                    <a:pt x="6612" y="12079"/>
                  </a:cubicBezTo>
                  <a:cubicBezTo>
                    <a:pt x="4804" y="13384"/>
                    <a:pt x="2995" y="14654"/>
                    <a:pt x="1161" y="16043"/>
                  </a:cubicBezTo>
                  <a:cubicBezTo>
                    <a:pt x="-1819" y="18466"/>
                    <a:pt x="1441" y="21600"/>
                    <a:pt x="5237" y="21600"/>
                  </a:cubicBezTo>
                  <a:cubicBezTo>
                    <a:pt x="6281" y="21600"/>
                    <a:pt x="7351" y="21363"/>
                    <a:pt x="8370" y="20821"/>
                  </a:cubicBezTo>
                  <a:lnTo>
                    <a:pt x="8777" y="20821"/>
                  </a:lnTo>
                  <a:cubicBezTo>
                    <a:pt x="11732" y="18856"/>
                    <a:pt x="14712" y="16602"/>
                    <a:pt x="17667" y="14637"/>
                  </a:cubicBezTo>
                  <a:cubicBezTo>
                    <a:pt x="19781" y="13214"/>
                    <a:pt x="19781" y="10978"/>
                    <a:pt x="17667" y="9555"/>
                  </a:cubicBezTo>
                  <a:cubicBezTo>
                    <a:pt x="16826" y="9284"/>
                    <a:pt x="15986" y="8725"/>
                    <a:pt x="15120" y="8149"/>
                  </a:cubicBezTo>
                  <a:cubicBezTo>
                    <a:pt x="15171" y="8183"/>
                    <a:pt x="15196" y="8200"/>
                    <a:pt x="15222" y="8200"/>
                  </a:cubicBezTo>
                  <a:cubicBezTo>
                    <a:pt x="15247" y="8200"/>
                    <a:pt x="15094" y="8047"/>
                    <a:pt x="14967" y="7945"/>
                  </a:cubicBezTo>
                  <a:lnTo>
                    <a:pt x="15120" y="8149"/>
                  </a:lnTo>
                  <a:cubicBezTo>
                    <a:pt x="14890" y="7912"/>
                    <a:pt x="14814" y="7844"/>
                    <a:pt x="14839" y="7844"/>
                  </a:cubicBezTo>
                  <a:cubicBezTo>
                    <a:pt x="14839" y="7844"/>
                    <a:pt x="14890" y="7878"/>
                    <a:pt x="14967" y="7945"/>
                  </a:cubicBezTo>
                  <a:lnTo>
                    <a:pt x="14712" y="7590"/>
                  </a:lnTo>
                  <a:cubicBezTo>
                    <a:pt x="14279" y="7319"/>
                    <a:pt x="14279" y="7031"/>
                    <a:pt x="13872" y="6472"/>
                  </a:cubicBezTo>
                  <a:cubicBezTo>
                    <a:pt x="13439" y="6184"/>
                    <a:pt x="13439" y="5896"/>
                    <a:pt x="13006" y="5336"/>
                  </a:cubicBezTo>
                  <a:cubicBezTo>
                    <a:pt x="13006" y="5336"/>
                    <a:pt x="13260" y="5811"/>
                    <a:pt x="13184" y="5811"/>
                  </a:cubicBezTo>
                  <a:cubicBezTo>
                    <a:pt x="13184" y="5811"/>
                    <a:pt x="13107" y="5760"/>
                    <a:pt x="13006" y="5624"/>
                  </a:cubicBezTo>
                  <a:lnTo>
                    <a:pt x="12598" y="5065"/>
                  </a:lnTo>
                  <a:lnTo>
                    <a:pt x="12165" y="3930"/>
                  </a:lnTo>
                  <a:lnTo>
                    <a:pt x="12165" y="3371"/>
                  </a:lnTo>
                  <a:cubicBezTo>
                    <a:pt x="12165" y="2524"/>
                    <a:pt x="11732" y="1677"/>
                    <a:pt x="10484" y="830"/>
                  </a:cubicBezTo>
                  <a:cubicBezTo>
                    <a:pt x="9618" y="271"/>
                    <a:pt x="8370" y="0"/>
                    <a:pt x="709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13" name="Google Shape;1210;p27"/>
            <p:cNvSpPr/>
            <p:nvPr/>
          </p:nvSpPr>
          <p:spPr>
            <a:xfrm>
              <a:off x="101792" y="332396"/>
              <a:ext cx="161857" cy="16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9" h="21600" fill="norm" stroke="1" extrusionOk="0">
                  <a:moveTo>
                    <a:pt x="18042" y="0"/>
                  </a:moveTo>
                  <a:cubicBezTo>
                    <a:pt x="17175" y="0"/>
                    <a:pt x="16309" y="332"/>
                    <a:pt x="15635" y="997"/>
                  </a:cubicBezTo>
                  <a:cubicBezTo>
                    <a:pt x="10034" y="5728"/>
                    <a:pt x="4979" y="10982"/>
                    <a:pt x="438" y="16758"/>
                  </a:cubicBezTo>
                  <a:cubicBezTo>
                    <a:pt x="-92" y="17549"/>
                    <a:pt x="-92" y="18340"/>
                    <a:pt x="181" y="19400"/>
                  </a:cubicBezTo>
                  <a:cubicBezTo>
                    <a:pt x="438" y="20176"/>
                    <a:pt x="967" y="20714"/>
                    <a:pt x="1770" y="21236"/>
                  </a:cubicBezTo>
                  <a:cubicBezTo>
                    <a:pt x="2283" y="21489"/>
                    <a:pt x="2829" y="21600"/>
                    <a:pt x="3358" y="21600"/>
                  </a:cubicBezTo>
                  <a:cubicBezTo>
                    <a:pt x="4482" y="21600"/>
                    <a:pt x="5589" y="21078"/>
                    <a:pt x="6311" y="20176"/>
                  </a:cubicBezTo>
                  <a:cubicBezTo>
                    <a:pt x="6375" y="20049"/>
                    <a:pt x="6391" y="19986"/>
                    <a:pt x="6375" y="19954"/>
                  </a:cubicBezTo>
                  <a:lnTo>
                    <a:pt x="6568" y="19400"/>
                  </a:lnTo>
                  <a:cubicBezTo>
                    <a:pt x="6841" y="19131"/>
                    <a:pt x="7113" y="18862"/>
                    <a:pt x="7370" y="18609"/>
                  </a:cubicBezTo>
                  <a:lnTo>
                    <a:pt x="8975" y="16505"/>
                  </a:lnTo>
                  <a:cubicBezTo>
                    <a:pt x="10307" y="15191"/>
                    <a:pt x="11366" y="13878"/>
                    <a:pt x="12698" y="12564"/>
                  </a:cubicBezTo>
                  <a:cubicBezTo>
                    <a:pt x="15105" y="10191"/>
                    <a:pt x="17769" y="7833"/>
                    <a:pt x="20433" y="5459"/>
                  </a:cubicBezTo>
                  <a:cubicBezTo>
                    <a:pt x="21508" y="4415"/>
                    <a:pt x="21508" y="2310"/>
                    <a:pt x="20433" y="997"/>
                  </a:cubicBezTo>
                  <a:cubicBezTo>
                    <a:pt x="19775" y="332"/>
                    <a:pt x="18908" y="0"/>
                    <a:pt x="1804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14" name="Google Shape;1211;p27"/>
            <p:cNvSpPr/>
            <p:nvPr/>
          </p:nvSpPr>
          <p:spPr>
            <a:xfrm>
              <a:off x="90198" y="377278"/>
              <a:ext cx="139201" cy="110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3" h="21600" fill="norm" stroke="1" extrusionOk="0">
                  <a:moveTo>
                    <a:pt x="3963" y="0"/>
                  </a:moveTo>
                  <a:cubicBezTo>
                    <a:pt x="3598" y="0"/>
                    <a:pt x="3215" y="95"/>
                    <a:pt x="2831" y="262"/>
                  </a:cubicBezTo>
                  <a:cubicBezTo>
                    <a:pt x="1936" y="667"/>
                    <a:pt x="1023" y="1453"/>
                    <a:pt x="421" y="2239"/>
                  </a:cubicBezTo>
                  <a:cubicBezTo>
                    <a:pt x="-492" y="4620"/>
                    <a:pt x="111" y="7787"/>
                    <a:pt x="1936" y="8978"/>
                  </a:cubicBezTo>
                  <a:cubicBezTo>
                    <a:pt x="4054" y="10550"/>
                    <a:pt x="6483" y="11336"/>
                    <a:pt x="8911" y="11336"/>
                  </a:cubicBezTo>
                  <a:cubicBezTo>
                    <a:pt x="9824" y="11336"/>
                    <a:pt x="10810" y="11264"/>
                    <a:pt x="11760" y="11121"/>
                  </a:cubicBezTo>
                  <a:cubicBezTo>
                    <a:pt x="12326" y="13574"/>
                    <a:pt x="12892" y="16027"/>
                    <a:pt x="13458" y="18480"/>
                  </a:cubicBezTo>
                  <a:cubicBezTo>
                    <a:pt x="14042" y="20647"/>
                    <a:pt x="15393" y="21600"/>
                    <a:pt x="16762" y="21600"/>
                  </a:cubicBezTo>
                  <a:cubicBezTo>
                    <a:pt x="18899" y="21600"/>
                    <a:pt x="21108" y="19314"/>
                    <a:pt x="20743" y="15694"/>
                  </a:cubicBezTo>
                  <a:lnTo>
                    <a:pt x="20432" y="15694"/>
                  </a:lnTo>
                  <a:lnTo>
                    <a:pt x="17694" y="3834"/>
                  </a:lnTo>
                  <a:cubicBezTo>
                    <a:pt x="17201" y="1881"/>
                    <a:pt x="15685" y="452"/>
                    <a:pt x="14133" y="452"/>
                  </a:cubicBezTo>
                  <a:cubicBezTo>
                    <a:pt x="13805" y="452"/>
                    <a:pt x="13476" y="524"/>
                    <a:pt x="13147" y="667"/>
                  </a:cubicBezTo>
                  <a:cubicBezTo>
                    <a:pt x="12234" y="1072"/>
                    <a:pt x="11029" y="1453"/>
                    <a:pt x="10116" y="1453"/>
                  </a:cubicBezTo>
                  <a:lnTo>
                    <a:pt x="11029" y="1453"/>
                  </a:lnTo>
                  <a:cubicBezTo>
                    <a:pt x="10427" y="1643"/>
                    <a:pt x="9824" y="1762"/>
                    <a:pt x="9203" y="1762"/>
                  </a:cubicBezTo>
                  <a:cubicBezTo>
                    <a:pt x="8601" y="1762"/>
                    <a:pt x="7998" y="1643"/>
                    <a:pt x="7396" y="1453"/>
                  </a:cubicBezTo>
                  <a:lnTo>
                    <a:pt x="8290" y="1453"/>
                  </a:lnTo>
                  <a:cubicBezTo>
                    <a:pt x="7688" y="1453"/>
                    <a:pt x="7085" y="1072"/>
                    <a:pt x="6483" y="1072"/>
                  </a:cubicBezTo>
                  <a:lnTo>
                    <a:pt x="5570" y="667"/>
                  </a:lnTo>
                  <a:cubicBezTo>
                    <a:pt x="5369" y="667"/>
                    <a:pt x="4894" y="310"/>
                    <a:pt x="4967" y="310"/>
                  </a:cubicBezTo>
                  <a:cubicBezTo>
                    <a:pt x="5004" y="310"/>
                    <a:pt x="5168" y="405"/>
                    <a:pt x="5570" y="667"/>
                  </a:cubicBezTo>
                  <a:cubicBezTo>
                    <a:pt x="5040" y="191"/>
                    <a:pt x="4511" y="0"/>
                    <a:pt x="396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15" name="Google Shape;1212;p27"/>
            <p:cNvSpPr/>
            <p:nvPr/>
          </p:nvSpPr>
          <p:spPr>
            <a:xfrm>
              <a:off x="31833" y="444418"/>
              <a:ext cx="138636" cy="110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8" h="21600" fill="norm" stroke="1" extrusionOk="0">
                  <a:moveTo>
                    <a:pt x="4004" y="0"/>
                  </a:moveTo>
                  <a:cubicBezTo>
                    <a:pt x="3566" y="0"/>
                    <a:pt x="3128" y="95"/>
                    <a:pt x="2762" y="262"/>
                  </a:cubicBezTo>
                  <a:cubicBezTo>
                    <a:pt x="1849" y="643"/>
                    <a:pt x="936" y="1429"/>
                    <a:pt x="626" y="2620"/>
                  </a:cubicBezTo>
                  <a:cubicBezTo>
                    <a:pt x="-579" y="4596"/>
                    <a:pt x="24" y="7764"/>
                    <a:pt x="1849" y="9359"/>
                  </a:cubicBezTo>
                  <a:cubicBezTo>
                    <a:pt x="3967" y="10526"/>
                    <a:pt x="6396" y="11336"/>
                    <a:pt x="8824" y="11336"/>
                  </a:cubicBezTo>
                  <a:cubicBezTo>
                    <a:pt x="9883" y="11336"/>
                    <a:pt x="10887" y="11264"/>
                    <a:pt x="11873" y="11098"/>
                  </a:cubicBezTo>
                  <a:lnTo>
                    <a:pt x="13371" y="18456"/>
                  </a:lnTo>
                  <a:cubicBezTo>
                    <a:pt x="14101" y="20647"/>
                    <a:pt x="15489" y="21600"/>
                    <a:pt x="16876" y="21600"/>
                  </a:cubicBezTo>
                  <a:cubicBezTo>
                    <a:pt x="18958" y="21600"/>
                    <a:pt x="21021" y="19409"/>
                    <a:pt x="20656" y="16075"/>
                  </a:cubicBezTo>
                  <a:lnTo>
                    <a:pt x="20345" y="15670"/>
                  </a:lnTo>
                  <a:lnTo>
                    <a:pt x="17917" y="3810"/>
                  </a:lnTo>
                  <a:cubicBezTo>
                    <a:pt x="17424" y="1858"/>
                    <a:pt x="15890" y="452"/>
                    <a:pt x="14192" y="452"/>
                  </a:cubicBezTo>
                  <a:cubicBezTo>
                    <a:pt x="13827" y="452"/>
                    <a:pt x="13444" y="500"/>
                    <a:pt x="13060" y="643"/>
                  </a:cubicBezTo>
                  <a:cubicBezTo>
                    <a:pt x="12166" y="1048"/>
                    <a:pt x="11253" y="1429"/>
                    <a:pt x="10029" y="1429"/>
                  </a:cubicBezTo>
                  <a:lnTo>
                    <a:pt x="11253" y="1429"/>
                  </a:lnTo>
                  <a:cubicBezTo>
                    <a:pt x="10486" y="1643"/>
                    <a:pt x="9810" y="1738"/>
                    <a:pt x="9171" y="1738"/>
                  </a:cubicBezTo>
                  <a:cubicBezTo>
                    <a:pt x="8514" y="1738"/>
                    <a:pt x="7911" y="1643"/>
                    <a:pt x="7309" y="1429"/>
                  </a:cubicBezTo>
                  <a:lnTo>
                    <a:pt x="8222" y="1429"/>
                  </a:lnTo>
                  <a:lnTo>
                    <a:pt x="6706" y="1048"/>
                  </a:lnTo>
                  <a:lnTo>
                    <a:pt x="5793" y="643"/>
                  </a:lnTo>
                  <a:cubicBezTo>
                    <a:pt x="5592" y="643"/>
                    <a:pt x="5118" y="286"/>
                    <a:pt x="5191" y="286"/>
                  </a:cubicBezTo>
                  <a:cubicBezTo>
                    <a:pt x="5209" y="286"/>
                    <a:pt x="5392" y="381"/>
                    <a:pt x="5793" y="643"/>
                  </a:cubicBezTo>
                  <a:cubicBezTo>
                    <a:pt x="5264" y="191"/>
                    <a:pt x="4625" y="0"/>
                    <a:pt x="400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16" name="Google Shape;1213;p27"/>
            <p:cNvSpPr/>
            <p:nvPr/>
          </p:nvSpPr>
          <p:spPr>
            <a:xfrm>
              <a:off x="280879" y="351230"/>
              <a:ext cx="96799" cy="207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4" h="21600" fill="norm" stroke="1" extrusionOk="0">
                  <a:moveTo>
                    <a:pt x="5480" y="0"/>
                  </a:moveTo>
                  <a:cubicBezTo>
                    <a:pt x="5012" y="0"/>
                    <a:pt x="4545" y="38"/>
                    <a:pt x="4103" y="102"/>
                  </a:cubicBezTo>
                  <a:cubicBezTo>
                    <a:pt x="1088" y="535"/>
                    <a:pt x="-654" y="2013"/>
                    <a:pt x="230" y="3288"/>
                  </a:cubicBezTo>
                  <a:cubicBezTo>
                    <a:pt x="2387" y="8997"/>
                    <a:pt x="5402" y="14285"/>
                    <a:pt x="10159" y="19587"/>
                  </a:cubicBezTo>
                  <a:cubicBezTo>
                    <a:pt x="10497" y="20810"/>
                    <a:pt x="12628" y="21600"/>
                    <a:pt x="15072" y="21600"/>
                  </a:cubicBezTo>
                  <a:cubicBezTo>
                    <a:pt x="15565" y="21600"/>
                    <a:pt x="16111" y="21562"/>
                    <a:pt x="16631" y="21485"/>
                  </a:cubicBezTo>
                  <a:cubicBezTo>
                    <a:pt x="19230" y="21065"/>
                    <a:pt x="20946" y="19587"/>
                    <a:pt x="20504" y="18312"/>
                  </a:cubicBezTo>
                  <a:cubicBezTo>
                    <a:pt x="15773" y="13024"/>
                    <a:pt x="12732" y="7519"/>
                    <a:pt x="10575" y="2013"/>
                  </a:cubicBezTo>
                  <a:cubicBezTo>
                    <a:pt x="9873" y="790"/>
                    <a:pt x="7690" y="0"/>
                    <a:pt x="54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17" name="Google Shape;1214;p27"/>
            <p:cNvSpPr/>
            <p:nvPr/>
          </p:nvSpPr>
          <p:spPr>
            <a:xfrm>
              <a:off x="256695" y="422282"/>
              <a:ext cx="147107" cy="111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6" h="21600" fill="norm" stroke="1" extrusionOk="0">
                  <a:moveTo>
                    <a:pt x="8504" y="0"/>
                  </a:moveTo>
                  <a:cubicBezTo>
                    <a:pt x="7011" y="0"/>
                    <a:pt x="5800" y="1467"/>
                    <a:pt x="5352" y="3738"/>
                  </a:cubicBezTo>
                  <a:cubicBezTo>
                    <a:pt x="5070" y="4542"/>
                    <a:pt x="5070" y="5702"/>
                    <a:pt x="4804" y="6885"/>
                  </a:cubicBezTo>
                  <a:cubicBezTo>
                    <a:pt x="4522" y="6885"/>
                    <a:pt x="4522" y="7287"/>
                    <a:pt x="4522" y="7665"/>
                  </a:cubicBezTo>
                  <a:lnTo>
                    <a:pt x="3975" y="8848"/>
                  </a:lnTo>
                  <a:lnTo>
                    <a:pt x="3427" y="10433"/>
                  </a:lnTo>
                  <a:cubicBezTo>
                    <a:pt x="3477" y="10268"/>
                    <a:pt x="3494" y="10197"/>
                    <a:pt x="3477" y="10197"/>
                  </a:cubicBezTo>
                  <a:cubicBezTo>
                    <a:pt x="3427" y="10197"/>
                    <a:pt x="3179" y="10646"/>
                    <a:pt x="3228" y="10646"/>
                  </a:cubicBezTo>
                  <a:cubicBezTo>
                    <a:pt x="3245" y="10646"/>
                    <a:pt x="3311" y="10599"/>
                    <a:pt x="3427" y="10433"/>
                  </a:cubicBezTo>
                  <a:lnTo>
                    <a:pt x="3145" y="10812"/>
                  </a:lnTo>
                  <a:lnTo>
                    <a:pt x="2316" y="11995"/>
                  </a:lnTo>
                  <a:lnTo>
                    <a:pt x="1768" y="12775"/>
                  </a:lnTo>
                  <a:cubicBezTo>
                    <a:pt x="1918" y="12586"/>
                    <a:pt x="1934" y="12515"/>
                    <a:pt x="1918" y="12515"/>
                  </a:cubicBezTo>
                  <a:cubicBezTo>
                    <a:pt x="1868" y="12515"/>
                    <a:pt x="1553" y="12846"/>
                    <a:pt x="1619" y="12870"/>
                  </a:cubicBezTo>
                  <a:cubicBezTo>
                    <a:pt x="1669" y="12846"/>
                    <a:pt x="1719" y="12799"/>
                    <a:pt x="1768" y="12775"/>
                  </a:cubicBezTo>
                  <a:cubicBezTo>
                    <a:pt x="1685" y="12846"/>
                    <a:pt x="1636" y="12870"/>
                    <a:pt x="1619" y="12870"/>
                  </a:cubicBezTo>
                  <a:cubicBezTo>
                    <a:pt x="1619" y="12870"/>
                    <a:pt x="1619" y="12870"/>
                    <a:pt x="1619" y="12870"/>
                  </a:cubicBezTo>
                  <a:cubicBezTo>
                    <a:pt x="873" y="13320"/>
                    <a:pt x="375" y="14432"/>
                    <a:pt x="109" y="15543"/>
                  </a:cubicBezTo>
                  <a:cubicBezTo>
                    <a:pt x="-156" y="16726"/>
                    <a:pt x="109" y="18288"/>
                    <a:pt x="391" y="19471"/>
                  </a:cubicBezTo>
                  <a:cubicBezTo>
                    <a:pt x="1138" y="20796"/>
                    <a:pt x="2266" y="21600"/>
                    <a:pt x="3427" y="21600"/>
                  </a:cubicBezTo>
                  <a:cubicBezTo>
                    <a:pt x="3991" y="21600"/>
                    <a:pt x="4539" y="21411"/>
                    <a:pt x="5070" y="21032"/>
                  </a:cubicBezTo>
                  <a:cubicBezTo>
                    <a:pt x="7724" y="18430"/>
                    <a:pt x="9781" y="14928"/>
                    <a:pt x="10992" y="10906"/>
                  </a:cubicBezTo>
                  <a:lnTo>
                    <a:pt x="16102" y="12775"/>
                  </a:lnTo>
                  <a:cubicBezTo>
                    <a:pt x="16268" y="12823"/>
                    <a:pt x="16450" y="12846"/>
                    <a:pt x="16616" y="12846"/>
                  </a:cubicBezTo>
                  <a:cubicBezTo>
                    <a:pt x="20100" y="12846"/>
                    <a:pt x="21444" y="5228"/>
                    <a:pt x="17761" y="3359"/>
                  </a:cubicBezTo>
                  <a:lnTo>
                    <a:pt x="9483" y="213"/>
                  </a:lnTo>
                  <a:cubicBezTo>
                    <a:pt x="9151" y="71"/>
                    <a:pt x="8819" y="0"/>
                    <a:pt x="850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18" name="Google Shape;1215;p27"/>
            <p:cNvSpPr/>
            <p:nvPr/>
          </p:nvSpPr>
          <p:spPr>
            <a:xfrm>
              <a:off x="286677" y="505565"/>
              <a:ext cx="145977" cy="113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4" h="21600" fill="norm" stroke="1" extrusionOk="0">
                  <a:moveTo>
                    <a:pt x="8665" y="0"/>
                  </a:moveTo>
                  <a:cubicBezTo>
                    <a:pt x="7085" y="0"/>
                    <a:pt x="5673" y="1449"/>
                    <a:pt x="5202" y="3694"/>
                  </a:cubicBezTo>
                  <a:cubicBezTo>
                    <a:pt x="5202" y="4862"/>
                    <a:pt x="4933" y="5657"/>
                    <a:pt x="4647" y="6803"/>
                  </a:cubicBezTo>
                  <a:cubicBezTo>
                    <a:pt x="4647" y="7200"/>
                    <a:pt x="4647" y="7200"/>
                    <a:pt x="4378" y="7597"/>
                  </a:cubicBezTo>
                  <a:lnTo>
                    <a:pt x="3807" y="9140"/>
                  </a:lnTo>
                  <a:cubicBezTo>
                    <a:pt x="3807" y="9538"/>
                    <a:pt x="3538" y="9912"/>
                    <a:pt x="3252" y="10309"/>
                  </a:cubicBezTo>
                  <a:lnTo>
                    <a:pt x="2983" y="11081"/>
                  </a:lnTo>
                  <a:cubicBezTo>
                    <a:pt x="2697" y="11478"/>
                    <a:pt x="2412" y="11478"/>
                    <a:pt x="2143" y="11852"/>
                  </a:cubicBezTo>
                  <a:lnTo>
                    <a:pt x="1588" y="12647"/>
                  </a:lnTo>
                  <a:cubicBezTo>
                    <a:pt x="1016" y="13418"/>
                    <a:pt x="462" y="14190"/>
                    <a:pt x="176" y="15358"/>
                  </a:cubicBezTo>
                  <a:cubicBezTo>
                    <a:pt x="-93" y="16901"/>
                    <a:pt x="-93" y="18070"/>
                    <a:pt x="462" y="19239"/>
                  </a:cubicBezTo>
                  <a:cubicBezTo>
                    <a:pt x="1000" y="20735"/>
                    <a:pt x="2126" y="21600"/>
                    <a:pt x="3302" y="21600"/>
                  </a:cubicBezTo>
                  <a:cubicBezTo>
                    <a:pt x="3958" y="21600"/>
                    <a:pt x="4614" y="21343"/>
                    <a:pt x="5202" y="20782"/>
                  </a:cubicBezTo>
                  <a:cubicBezTo>
                    <a:pt x="7707" y="18187"/>
                    <a:pt x="9740" y="14727"/>
                    <a:pt x="10951" y="10730"/>
                  </a:cubicBezTo>
                  <a:lnTo>
                    <a:pt x="16094" y="12647"/>
                  </a:lnTo>
                  <a:cubicBezTo>
                    <a:pt x="16279" y="12670"/>
                    <a:pt x="16464" y="12694"/>
                    <a:pt x="16649" y="12694"/>
                  </a:cubicBezTo>
                  <a:cubicBezTo>
                    <a:pt x="20162" y="12694"/>
                    <a:pt x="21507" y="5540"/>
                    <a:pt x="18061" y="3319"/>
                  </a:cubicBezTo>
                  <a:lnTo>
                    <a:pt x="9673" y="210"/>
                  </a:lnTo>
                  <a:cubicBezTo>
                    <a:pt x="9337" y="70"/>
                    <a:pt x="9001" y="0"/>
                    <a:pt x="866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19" name="Google Shape;1216;p27"/>
            <p:cNvSpPr/>
            <p:nvPr/>
          </p:nvSpPr>
          <p:spPr>
            <a:xfrm>
              <a:off x="331675" y="304513"/>
              <a:ext cx="208330" cy="88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4" h="21600" fill="norm" stroke="1" extrusionOk="0">
                  <a:moveTo>
                    <a:pt x="2557" y="0"/>
                  </a:moveTo>
                  <a:cubicBezTo>
                    <a:pt x="1494" y="0"/>
                    <a:pt x="444" y="1852"/>
                    <a:pt x="106" y="4720"/>
                  </a:cubicBezTo>
                  <a:cubicBezTo>
                    <a:pt x="-306" y="7678"/>
                    <a:pt x="519" y="11173"/>
                    <a:pt x="1969" y="12159"/>
                  </a:cubicBezTo>
                  <a:cubicBezTo>
                    <a:pt x="7369" y="16611"/>
                    <a:pt x="12982" y="19598"/>
                    <a:pt x="18794" y="21600"/>
                  </a:cubicBezTo>
                  <a:cubicBezTo>
                    <a:pt x="20244" y="21600"/>
                    <a:pt x="21294" y="18612"/>
                    <a:pt x="21294" y="15147"/>
                  </a:cubicBezTo>
                  <a:cubicBezTo>
                    <a:pt x="21294" y="11651"/>
                    <a:pt x="20244" y="9172"/>
                    <a:pt x="18794" y="9172"/>
                  </a:cubicBezTo>
                  <a:lnTo>
                    <a:pt x="17969" y="9172"/>
                  </a:lnTo>
                  <a:lnTo>
                    <a:pt x="17132" y="8694"/>
                  </a:lnTo>
                  <a:lnTo>
                    <a:pt x="14857" y="7678"/>
                  </a:lnTo>
                  <a:cubicBezTo>
                    <a:pt x="13607" y="7200"/>
                    <a:pt x="12357" y="6692"/>
                    <a:pt x="11107" y="5706"/>
                  </a:cubicBezTo>
                  <a:cubicBezTo>
                    <a:pt x="8407" y="4212"/>
                    <a:pt x="5919" y="2241"/>
                    <a:pt x="3219" y="239"/>
                  </a:cubicBezTo>
                  <a:cubicBezTo>
                    <a:pt x="3007" y="60"/>
                    <a:pt x="2782" y="0"/>
                    <a:pt x="255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20" name="Google Shape;1217;p27"/>
            <p:cNvSpPr/>
            <p:nvPr/>
          </p:nvSpPr>
          <p:spPr>
            <a:xfrm>
              <a:off x="400311" y="283723"/>
              <a:ext cx="94182" cy="157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75" h="21600" fill="norm" stroke="1" extrusionOk="0">
                  <a:moveTo>
                    <a:pt x="13122" y="0"/>
                  </a:moveTo>
                  <a:cubicBezTo>
                    <a:pt x="12098" y="0"/>
                    <a:pt x="11123" y="301"/>
                    <a:pt x="10416" y="1037"/>
                  </a:cubicBezTo>
                  <a:lnTo>
                    <a:pt x="10026" y="753"/>
                  </a:lnTo>
                  <a:lnTo>
                    <a:pt x="1517" y="6877"/>
                  </a:lnTo>
                  <a:cubicBezTo>
                    <a:pt x="-506" y="8265"/>
                    <a:pt x="-506" y="10490"/>
                    <a:pt x="1517" y="11879"/>
                  </a:cubicBezTo>
                  <a:cubicBezTo>
                    <a:pt x="2322" y="12431"/>
                    <a:pt x="3127" y="12983"/>
                    <a:pt x="3931" y="13552"/>
                  </a:cubicBezTo>
                  <a:lnTo>
                    <a:pt x="4345" y="13820"/>
                  </a:lnTo>
                  <a:cubicBezTo>
                    <a:pt x="4760" y="14372"/>
                    <a:pt x="4760" y="14657"/>
                    <a:pt x="5150" y="14941"/>
                  </a:cubicBezTo>
                  <a:cubicBezTo>
                    <a:pt x="5564" y="15209"/>
                    <a:pt x="5564" y="15493"/>
                    <a:pt x="5954" y="16045"/>
                  </a:cubicBezTo>
                  <a:lnTo>
                    <a:pt x="6369" y="16597"/>
                  </a:lnTo>
                  <a:lnTo>
                    <a:pt x="6783" y="17718"/>
                  </a:lnTo>
                  <a:lnTo>
                    <a:pt x="6783" y="18270"/>
                  </a:lnTo>
                  <a:cubicBezTo>
                    <a:pt x="6783" y="19107"/>
                    <a:pt x="7173" y="19944"/>
                    <a:pt x="8392" y="20763"/>
                  </a:cubicBezTo>
                  <a:cubicBezTo>
                    <a:pt x="9197" y="21332"/>
                    <a:pt x="10416" y="21600"/>
                    <a:pt x="11635" y="21600"/>
                  </a:cubicBezTo>
                  <a:cubicBezTo>
                    <a:pt x="14463" y="21600"/>
                    <a:pt x="16901" y="20211"/>
                    <a:pt x="16901" y="18270"/>
                  </a:cubicBezTo>
                  <a:cubicBezTo>
                    <a:pt x="16316" y="15025"/>
                    <a:pt x="14634" y="12063"/>
                    <a:pt x="12049" y="9637"/>
                  </a:cubicBezTo>
                  <a:cubicBezTo>
                    <a:pt x="13805" y="8399"/>
                    <a:pt x="15560" y="7144"/>
                    <a:pt x="17315" y="5756"/>
                  </a:cubicBezTo>
                  <a:cubicBezTo>
                    <a:pt x="21094" y="3815"/>
                    <a:pt x="16754" y="0"/>
                    <a:pt x="1312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21" name="Google Shape;1218;p27"/>
            <p:cNvSpPr/>
            <p:nvPr/>
          </p:nvSpPr>
          <p:spPr>
            <a:xfrm>
              <a:off x="487629" y="297908"/>
              <a:ext cx="94475" cy="159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9" h="21600" fill="norm" stroke="1" extrusionOk="0">
                  <a:moveTo>
                    <a:pt x="14946" y="0"/>
                  </a:moveTo>
                  <a:cubicBezTo>
                    <a:pt x="13566" y="0"/>
                    <a:pt x="12239" y="347"/>
                    <a:pt x="11363" y="1024"/>
                  </a:cubicBezTo>
                  <a:lnTo>
                    <a:pt x="10912" y="1024"/>
                  </a:lnTo>
                  <a:lnTo>
                    <a:pt x="1651" y="7068"/>
                  </a:lnTo>
                  <a:cubicBezTo>
                    <a:pt x="-551" y="8439"/>
                    <a:pt x="-551" y="10635"/>
                    <a:pt x="1651" y="12006"/>
                  </a:cubicBezTo>
                  <a:cubicBezTo>
                    <a:pt x="2527" y="12550"/>
                    <a:pt x="3403" y="13095"/>
                    <a:pt x="4305" y="13640"/>
                  </a:cubicBezTo>
                  <a:lnTo>
                    <a:pt x="4730" y="14202"/>
                  </a:lnTo>
                  <a:lnTo>
                    <a:pt x="5632" y="15011"/>
                  </a:lnTo>
                  <a:cubicBezTo>
                    <a:pt x="6056" y="15292"/>
                    <a:pt x="6056" y="15837"/>
                    <a:pt x="6507" y="16117"/>
                  </a:cubicBezTo>
                  <a:cubicBezTo>
                    <a:pt x="6507" y="15919"/>
                    <a:pt x="6269" y="15721"/>
                    <a:pt x="6295" y="15721"/>
                  </a:cubicBezTo>
                  <a:cubicBezTo>
                    <a:pt x="6322" y="15721"/>
                    <a:pt x="6375" y="15754"/>
                    <a:pt x="6507" y="15837"/>
                  </a:cubicBezTo>
                  <a:lnTo>
                    <a:pt x="6932" y="16398"/>
                  </a:lnTo>
                  <a:lnTo>
                    <a:pt x="7383" y="17488"/>
                  </a:lnTo>
                  <a:lnTo>
                    <a:pt x="7383" y="18033"/>
                  </a:lnTo>
                  <a:cubicBezTo>
                    <a:pt x="7383" y="19139"/>
                    <a:pt x="7834" y="19965"/>
                    <a:pt x="9135" y="20510"/>
                  </a:cubicBezTo>
                  <a:cubicBezTo>
                    <a:pt x="10037" y="21055"/>
                    <a:pt x="11363" y="21600"/>
                    <a:pt x="12664" y="21600"/>
                  </a:cubicBezTo>
                  <a:cubicBezTo>
                    <a:pt x="15768" y="21600"/>
                    <a:pt x="18395" y="19965"/>
                    <a:pt x="18395" y="18033"/>
                  </a:cubicBezTo>
                  <a:cubicBezTo>
                    <a:pt x="17759" y="15028"/>
                    <a:pt x="15928" y="12154"/>
                    <a:pt x="12929" y="9760"/>
                  </a:cubicBezTo>
                  <a:cubicBezTo>
                    <a:pt x="14972" y="8488"/>
                    <a:pt x="16909" y="7167"/>
                    <a:pt x="18847" y="5961"/>
                  </a:cubicBezTo>
                  <a:cubicBezTo>
                    <a:pt x="21049" y="4591"/>
                    <a:pt x="21049" y="2394"/>
                    <a:pt x="18847" y="1024"/>
                  </a:cubicBezTo>
                  <a:cubicBezTo>
                    <a:pt x="17732" y="347"/>
                    <a:pt x="16299" y="0"/>
                    <a:pt x="1494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22" name="Google Shape;1219;p27"/>
            <p:cNvSpPr/>
            <p:nvPr/>
          </p:nvSpPr>
          <p:spPr>
            <a:xfrm>
              <a:off x="316418" y="117647"/>
              <a:ext cx="161881" cy="167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2" h="21600" fill="norm" stroke="1" extrusionOk="0">
                  <a:moveTo>
                    <a:pt x="15153" y="1629"/>
                  </a:moveTo>
                  <a:cubicBezTo>
                    <a:pt x="15072" y="1629"/>
                    <a:pt x="14944" y="1724"/>
                    <a:pt x="14960" y="1771"/>
                  </a:cubicBezTo>
                  <a:cubicBezTo>
                    <a:pt x="15040" y="1724"/>
                    <a:pt x="15121" y="1692"/>
                    <a:pt x="15201" y="1692"/>
                  </a:cubicBezTo>
                  <a:cubicBezTo>
                    <a:pt x="15201" y="1645"/>
                    <a:pt x="15185" y="1629"/>
                    <a:pt x="15153" y="1629"/>
                  </a:cubicBezTo>
                  <a:close/>
                  <a:moveTo>
                    <a:pt x="17913" y="0"/>
                  </a:moveTo>
                  <a:cubicBezTo>
                    <a:pt x="16838" y="0"/>
                    <a:pt x="15795" y="538"/>
                    <a:pt x="15201" y="1692"/>
                  </a:cubicBezTo>
                  <a:cubicBezTo>
                    <a:pt x="15089" y="1755"/>
                    <a:pt x="15024" y="1771"/>
                    <a:pt x="14992" y="1771"/>
                  </a:cubicBezTo>
                  <a:cubicBezTo>
                    <a:pt x="14976" y="1771"/>
                    <a:pt x="14976" y="1771"/>
                    <a:pt x="14960" y="1771"/>
                  </a:cubicBezTo>
                  <a:cubicBezTo>
                    <a:pt x="14800" y="1850"/>
                    <a:pt x="14671" y="2040"/>
                    <a:pt x="14671" y="2230"/>
                  </a:cubicBezTo>
                  <a:lnTo>
                    <a:pt x="13869" y="3004"/>
                  </a:lnTo>
                  <a:lnTo>
                    <a:pt x="12264" y="5107"/>
                  </a:lnTo>
                  <a:cubicBezTo>
                    <a:pt x="10932" y="6420"/>
                    <a:pt x="9873" y="7748"/>
                    <a:pt x="8541" y="9061"/>
                  </a:cubicBezTo>
                  <a:cubicBezTo>
                    <a:pt x="6134" y="11417"/>
                    <a:pt x="3743" y="13789"/>
                    <a:pt x="806" y="16145"/>
                  </a:cubicBezTo>
                  <a:cubicBezTo>
                    <a:pt x="-269" y="17457"/>
                    <a:pt x="-269" y="19307"/>
                    <a:pt x="806" y="20620"/>
                  </a:cubicBezTo>
                  <a:cubicBezTo>
                    <a:pt x="1464" y="21268"/>
                    <a:pt x="2331" y="21600"/>
                    <a:pt x="3197" y="21600"/>
                  </a:cubicBezTo>
                  <a:cubicBezTo>
                    <a:pt x="4064" y="21600"/>
                    <a:pt x="4930" y="21268"/>
                    <a:pt x="5604" y="20620"/>
                  </a:cubicBezTo>
                  <a:lnTo>
                    <a:pt x="5604" y="20873"/>
                  </a:lnTo>
                  <a:cubicBezTo>
                    <a:pt x="11205" y="16145"/>
                    <a:pt x="16260" y="10626"/>
                    <a:pt x="20801" y="4854"/>
                  </a:cubicBezTo>
                  <a:cubicBezTo>
                    <a:pt x="21331" y="4064"/>
                    <a:pt x="21331" y="3273"/>
                    <a:pt x="21074" y="2483"/>
                  </a:cubicBezTo>
                  <a:cubicBezTo>
                    <a:pt x="20625" y="870"/>
                    <a:pt x="19261" y="0"/>
                    <a:pt x="1791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23" name="Google Shape;1220;p27"/>
            <p:cNvSpPr/>
            <p:nvPr/>
          </p:nvSpPr>
          <p:spPr>
            <a:xfrm>
              <a:off x="350580" y="127675"/>
              <a:ext cx="139333" cy="112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3" h="21600" fill="norm" stroke="1" extrusionOk="0">
                  <a:moveTo>
                    <a:pt x="3900" y="0"/>
                  </a:moveTo>
                  <a:cubicBezTo>
                    <a:pt x="3552" y="0"/>
                    <a:pt x="3186" y="70"/>
                    <a:pt x="2801" y="211"/>
                  </a:cubicBezTo>
                  <a:cubicBezTo>
                    <a:pt x="676" y="585"/>
                    <a:pt x="-240" y="3323"/>
                    <a:pt x="53" y="6038"/>
                  </a:cubicBezTo>
                  <a:lnTo>
                    <a:pt x="365" y="6038"/>
                  </a:lnTo>
                  <a:lnTo>
                    <a:pt x="3113" y="17692"/>
                  </a:lnTo>
                  <a:cubicBezTo>
                    <a:pt x="3607" y="19938"/>
                    <a:pt x="5146" y="21389"/>
                    <a:pt x="6704" y="21389"/>
                  </a:cubicBezTo>
                  <a:cubicBezTo>
                    <a:pt x="7033" y="21389"/>
                    <a:pt x="7345" y="21343"/>
                    <a:pt x="7675" y="21202"/>
                  </a:cubicBezTo>
                  <a:cubicBezTo>
                    <a:pt x="8591" y="20430"/>
                    <a:pt x="9800" y="20430"/>
                    <a:pt x="10716" y="20032"/>
                  </a:cubicBezTo>
                  <a:lnTo>
                    <a:pt x="12548" y="20032"/>
                  </a:lnTo>
                  <a:lnTo>
                    <a:pt x="14362" y="20430"/>
                  </a:lnTo>
                  <a:lnTo>
                    <a:pt x="15278" y="20804"/>
                  </a:lnTo>
                  <a:cubicBezTo>
                    <a:pt x="16194" y="21600"/>
                    <a:pt x="17110" y="21600"/>
                    <a:pt x="18026" y="21600"/>
                  </a:cubicBezTo>
                  <a:cubicBezTo>
                    <a:pt x="18942" y="21202"/>
                    <a:pt x="19839" y="20430"/>
                    <a:pt x="20462" y="19260"/>
                  </a:cubicBezTo>
                  <a:cubicBezTo>
                    <a:pt x="21360" y="16920"/>
                    <a:pt x="20755" y="13807"/>
                    <a:pt x="18942" y="12637"/>
                  </a:cubicBezTo>
                  <a:cubicBezTo>
                    <a:pt x="16798" y="11093"/>
                    <a:pt x="14362" y="10320"/>
                    <a:pt x="11925" y="10320"/>
                  </a:cubicBezTo>
                  <a:cubicBezTo>
                    <a:pt x="11009" y="10320"/>
                    <a:pt x="10038" y="10390"/>
                    <a:pt x="9067" y="10554"/>
                  </a:cubicBezTo>
                  <a:lnTo>
                    <a:pt x="7363" y="3323"/>
                  </a:lnTo>
                  <a:cubicBezTo>
                    <a:pt x="6868" y="1404"/>
                    <a:pt x="5549" y="0"/>
                    <a:pt x="39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24" name="Google Shape;1221;p27"/>
            <p:cNvSpPr/>
            <p:nvPr/>
          </p:nvSpPr>
          <p:spPr>
            <a:xfrm>
              <a:off x="408639" y="62981"/>
              <a:ext cx="140176" cy="109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7" h="21600" fill="norm" stroke="1" extrusionOk="0">
                  <a:moveTo>
                    <a:pt x="4429" y="0"/>
                  </a:moveTo>
                  <a:cubicBezTo>
                    <a:pt x="2065" y="0"/>
                    <a:pt x="-744" y="2478"/>
                    <a:pt x="180" y="5749"/>
                  </a:cubicBezTo>
                  <a:lnTo>
                    <a:pt x="483" y="5749"/>
                  </a:lnTo>
                  <a:cubicBezTo>
                    <a:pt x="1372" y="9742"/>
                    <a:pt x="1958" y="13735"/>
                    <a:pt x="2847" y="17727"/>
                  </a:cubicBezTo>
                  <a:cubicBezTo>
                    <a:pt x="3327" y="19700"/>
                    <a:pt x="4820" y="21143"/>
                    <a:pt x="6474" y="21143"/>
                  </a:cubicBezTo>
                  <a:cubicBezTo>
                    <a:pt x="6829" y="21143"/>
                    <a:pt x="7203" y="21071"/>
                    <a:pt x="7576" y="20927"/>
                  </a:cubicBezTo>
                  <a:cubicBezTo>
                    <a:pt x="8447" y="20518"/>
                    <a:pt x="9336" y="20133"/>
                    <a:pt x="10527" y="20133"/>
                  </a:cubicBezTo>
                  <a:lnTo>
                    <a:pt x="9638" y="20133"/>
                  </a:lnTo>
                  <a:cubicBezTo>
                    <a:pt x="10225" y="19940"/>
                    <a:pt x="10812" y="19820"/>
                    <a:pt x="11416" y="19820"/>
                  </a:cubicBezTo>
                  <a:cubicBezTo>
                    <a:pt x="12003" y="19820"/>
                    <a:pt x="12589" y="19940"/>
                    <a:pt x="13176" y="20133"/>
                  </a:cubicBezTo>
                  <a:lnTo>
                    <a:pt x="12287" y="20133"/>
                  </a:lnTo>
                  <a:cubicBezTo>
                    <a:pt x="12892" y="20133"/>
                    <a:pt x="13478" y="20518"/>
                    <a:pt x="14065" y="20518"/>
                  </a:cubicBezTo>
                  <a:lnTo>
                    <a:pt x="14954" y="20927"/>
                  </a:lnTo>
                  <a:cubicBezTo>
                    <a:pt x="15292" y="21408"/>
                    <a:pt x="15843" y="21600"/>
                    <a:pt x="16429" y="21600"/>
                  </a:cubicBezTo>
                  <a:cubicBezTo>
                    <a:pt x="16820" y="21600"/>
                    <a:pt x="17247" y="21504"/>
                    <a:pt x="17603" y="21335"/>
                  </a:cubicBezTo>
                  <a:cubicBezTo>
                    <a:pt x="18492" y="20927"/>
                    <a:pt x="19380" y="20133"/>
                    <a:pt x="19967" y="19339"/>
                  </a:cubicBezTo>
                  <a:cubicBezTo>
                    <a:pt x="20856" y="16934"/>
                    <a:pt x="20269" y="13735"/>
                    <a:pt x="18492" y="12532"/>
                  </a:cubicBezTo>
                  <a:cubicBezTo>
                    <a:pt x="16429" y="10944"/>
                    <a:pt x="14065" y="10127"/>
                    <a:pt x="11700" y="10127"/>
                  </a:cubicBezTo>
                  <a:cubicBezTo>
                    <a:pt x="10723" y="10127"/>
                    <a:pt x="9816" y="10199"/>
                    <a:pt x="8909" y="10343"/>
                  </a:cubicBezTo>
                  <a:lnTo>
                    <a:pt x="7274" y="2935"/>
                  </a:lnTo>
                  <a:cubicBezTo>
                    <a:pt x="7060" y="866"/>
                    <a:pt x="5816" y="0"/>
                    <a:pt x="442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345" name="Google Shape;1222;p27"/>
          <p:cNvGrpSpPr/>
          <p:nvPr/>
        </p:nvGrpSpPr>
        <p:grpSpPr>
          <a:xfrm>
            <a:off x="426462" y="4298537"/>
            <a:ext cx="580267" cy="619913"/>
            <a:chOff x="0" y="0"/>
            <a:chExt cx="580266" cy="619911"/>
          </a:xfrm>
        </p:grpSpPr>
        <p:sp>
          <p:nvSpPr>
            <p:cNvPr id="1326" name="Google Shape;1223;p27"/>
            <p:cNvSpPr/>
            <p:nvPr/>
          </p:nvSpPr>
          <p:spPr>
            <a:xfrm>
              <a:off x="199948" y="219029"/>
              <a:ext cx="180901" cy="18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72" h="21600" fill="norm" stroke="1" extrusionOk="0">
                  <a:moveTo>
                    <a:pt x="6962" y="6882"/>
                  </a:moveTo>
                  <a:cubicBezTo>
                    <a:pt x="6924" y="6926"/>
                    <a:pt x="6899" y="6970"/>
                    <a:pt x="6860" y="7014"/>
                  </a:cubicBezTo>
                  <a:cubicBezTo>
                    <a:pt x="6886" y="6985"/>
                    <a:pt x="6911" y="6941"/>
                    <a:pt x="6962" y="6882"/>
                  </a:cubicBezTo>
                  <a:close/>
                  <a:moveTo>
                    <a:pt x="10777" y="6163"/>
                  </a:moveTo>
                  <a:lnTo>
                    <a:pt x="11198" y="6398"/>
                  </a:lnTo>
                  <a:cubicBezTo>
                    <a:pt x="11300" y="6515"/>
                    <a:pt x="11351" y="6589"/>
                    <a:pt x="11326" y="6589"/>
                  </a:cubicBezTo>
                  <a:cubicBezTo>
                    <a:pt x="11300" y="6589"/>
                    <a:pt x="11198" y="6530"/>
                    <a:pt x="10994" y="6413"/>
                  </a:cubicBezTo>
                  <a:lnTo>
                    <a:pt x="11415" y="6647"/>
                  </a:lnTo>
                  <a:lnTo>
                    <a:pt x="12040" y="7132"/>
                  </a:lnTo>
                  <a:lnTo>
                    <a:pt x="12474" y="7616"/>
                  </a:lnTo>
                  <a:lnTo>
                    <a:pt x="12895" y="7865"/>
                  </a:lnTo>
                  <a:cubicBezTo>
                    <a:pt x="13061" y="8261"/>
                    <a:pt x="13367" y="8643"/>
                    <a:pt x="13380" y="8907"/>
                  </a:cubicBezTo>
                  <a:cubicBezTo>
                    <a:pt x="13354" y="8892"/>
                    <a:pt x="13342" y="8863"/>
                    <a:pt x="13316" y="8834"/>
                  </a:cubicBezTo>
                  <a:cubicBezTo>
                    <a:pt x="13278" y="8731"/>
                    <a:pt x="13252" y="8702"/>
                    <a:pt x="13240" y="8702"/>
                  </a:cubicBezTo>
                  <a:cubicBezTo>
                    <a:pt x="13188" y="8702"/>
                    <a:pt x="13278" y="9127"/>
                    <a:pt x="13303" y="9127"/>
                  </a:cubicBezTo>
                  <a:cubicBezTo>
                    <a:pt x="13316" y="9127"/>
                    <a:pt x="13316" y="9113"/>
                    <a:pt x="13316" y="9083"/>
                  </a:cubicBezTo>
                  <a:cubicBezTo>
                    <a:pt x="13354" y="9039"/>
                    <a:pt x="13380" y="8980"/>
                    <a:pt x="13380" y="8907"/>
                  </a:cubicBezTo>
                  <a:cubicBezTo>
                    <a:pt x="13393" y="8936"/>
                    <a:pt x="13405" y="8966"/>
                    <a:pt x="13418" y="8980"/>
                  </a:cubicBezTo>
                  <a:cubicBezTo>
                    <a:pt x="13418" y="9259"/>
                    <a:pt x="13456" y="9538"/>
                    <a:pt x="13533" y="9817"/>
                  </a:cubicBezTo>
                  <a:cubicBezTo>
                    <a:pt x="13533" y="10052"/>
                    <a:pt x="13533" y="10301"/>
                    <a:pt x="13533" y="10551"/>
                  </a:cubicBezTo>
                  <a:lnTo>
                    <a:pt x="13533" y="11768"/>
                  </a:lnTo>
                  <a:cubicBezTo>
                    <a:pt x="13533" y="12253"/>
                    <a:pt x="13533" y="12502"/>
                    <a:pt x="13316" y="12986"/>
                  </a:cubicBezTo>
                  <a:lnTo>
                    <a:pt x="13099" y="13471"/>
                  </a:lnTo>
                  <a:cubicBezTo>
                    <a:pt x="13099" y="13471"/>
                    <a:pt x="12895" y="13720"/>
                    <a:pt x="12895" y="13720"/>
                  </a:cubicBezTo>
                  <a:lnTo>
                    <a:pt x="12895" y="13955"/>
                  </a:lnTo>
                  <a:cubicBezTo>
                    <a:pt x="12678" y="13955"/>
                    <a:pt x="12474" y="14439"/>
                    <a:pt x="12257" y="14689"/>
                  </a:cubicBezTo>
                  <a:lnTo>
                    <a:pt x="12040" y="14938"/>
                  </a:lnTo>
                  <a:cubicBezTo>
                    <a:pt x="12155" y="14806"/>
                    <a:pt x="12181" y="14762"/>
                    <a:pt x="12168" y="14762"/>
                  </a:cubicBezTo>
                  <a:cubicBezTo>
                    <a:pt x="12117" y="14762"/>
                    <a:pt x="11874" y="14982"/>
                    <a:pt x="11925" y="14982"/>
                  </a:cubicBezTo>
                  <a:cubicBezTo>
                    <a:pt x="11951" y="14982"/>
                    <a:pt x="11976" y="14967"/>
                    <a:pt x="12040" y="14938"/>
                  </a:cubicBezTo>
                  <a:lnTo>
                    <a:pt x="11198" y="15422"/>
                  </a:lnTo>
                  <a:lnTo>
                    <a:pt x="10777" y="15422"/>
                  </a:lnTo>
                  <a:lnTo>
                    <a:pt x="10343" y="15657"/>
                  </a:lnTo>
                  <a:lnTo>
                    <a:pt x="8863" y="15657"/>
                  </a:lnTo>
                  <a:lnTo>
                    <a:pt x="8021" y="15173"/>
                  </a:lnTo>
                  <a:cubicBezTo>
                    <a:pt x="8021" y="15173"/>
                    <a:pt x="7741" y="15070"/>
                    <a:pt x="7677" y="15070"/>
                  </a:cubicBezTo>
                  <a:cubicBezTo>
                    <a:pt x="7639" y="15070"/>
                    <a:pt x="7664" y="15099"/>
                    <a:pt x="7804" y="15173"/>
                  </a:cubicBezTo>
                  <a:cubicBezTo>
                    <a:pt x="7945" y="15334"/>
                    <a:pt x="7996" y="15393"/>
                    <a:pt x="7983" y="15393"/>
                  </a:cubicBezTo>
                  <a:cubicBezTo>
                    <a:pt x="7970" y="15393"/>
                    <a:pt x="7741" y="15173"/>
                    <a:pt x="7588" y="15173"/>
                  </a:cubicBezTo>
                  <a:cubicBezTo>
                    <a:pt x="7383" y="15173"/>
                    <a:pt x="6745" y="14938"/>
                    <a:pt x="6745" y="14689"/>
                  </a:cubicBezTo>
                  <a:cubicBezTo>
                    <a:pt x="6745" y="14645"/>
                    <a:pt x="6771" y="14615"/>
                    <a:pt x="6797" y="14615"/>
                  </a:cubicBezTo>
                  <a:cubicBezTo>
                    <a:pt x="6873" y="14615"/>
                    <a:pt x="7013" y="14762"/>
                    <a:pt x="7013" y="14762"/>
                  </a:cubicBezTo>
                  <a:cubicBezTo>
                    <a:pt x="7013" y="14762"/>
                    <a:pt x="7001" y="14747"/>
                    <a:pt x="6962" y="14689"/>
                  </a:cubicBezTo>
                  <a:lnTo>
                    <a:pt x="6529" y="14204"/>
                  </a:lnTo>
                  <a:lnTo>
                    <a:pt x="6324" y="13955"/>
                  </a:lnTo>
                  <a:cubicBezTo>
                    <a:pt x="6108" y="13955"/>
                    <a:pt x="5903" y="13221"/>
                    <a:pt x="5687" y="12986"/>
                  </a:cubicBezTo>
                  <a:cubicBezTo>
                    <a:pt x="5687" y="12986"/>
                    <a:pt x="5687" y="12737"/>
                    <a:pt x="5687" y="12737"/>
                  </a:cubicBezTo>
                  <a:lnTo>
                    <a:pt x="5687" y="12502"/>
                  </a:lnTo>
                  <a:cubicBezTo>
                    <a:pt x="5470" y="12253"/>
                    <a:pt x="5470" y="11768"/>
                    <a:pt x="5470" y="11519"/>
                  </a:cubicBezTo>
                  <a:cubicBezTo>
                    <a:pt x="5431" y="11372"/>
                    <a:pt x="5406" y="11314"/>
                    <a:pt x="5393" y="11314"/>
                  </a:cubicBezTo>
                  <a:cubicBezTo>
                    <a:pt x="5380" y="11314"/>
                    <a:pt x="5380" y="11358"/>
                    <a:pt x="5380" y="11416"/>
                  </a:cubicBezTo>
                  <a:cubicBezTo>
                    <a:pt x="5266" y="11270"/>
                    <a:pt x="5304" y="11240"/>
                    <a:pt x="5470" y="11035"/>
                  </a:cubicBezTo>
                  <a:cubicBezTo>
                    <a:pt x="5266" y="10785"/>
                    <a:pt x="5266" y="10551"/>
                    <a:pt x="5470" y="10052"/>
                  </a:cubicBezTo>
                  <a:lnTo>
                    <a:pt x="5470" y="9567"/>
                  </a:lnTo>
                  <a:cubicBezTo>
                    <a:pt x="5470" y="9333"/>
                    <a:pt x="5687" y="9083"/>
                    <a:pt x="5687" y="9083"/>
                  </a:cubicBezTo>
                  <a:cubicBezTo>
                    <a:pt x="5903" y="8599"/>
                    <a:pt x="5903" y="8349"/>
                    <a:pt x="6108" y="8100"/>
                  </a:cubicBezTo>
                  <a:cubicBezTo>
                    <a:pt x="6108" y="8100"/>
                    <a:pt x="6248" y="7953"/>
                    <a:pt x="6286" y="7865"/>
                  </a:cubicBezTo>
                  <a:lnTo>
                    <a:pt x="6324" y="7865"/>
                  </a:lnTo>
                  <a:cubicBezTo>
                    <a:pt x="6503" y="7660"/>
                    <a:pt x="6682" y="7278"/>
                    <a:pt x="6860" y="7014"/>
                  </a:cubicBezTo>
                  <a:cubicBezTo>
                    <a:pt x="6822" y="7073"/>
                    <a:pt x="6835" y="7102"/>
                    <a:pt x="6860" y="7102"/>
                  </a:cubicBezTo>
                  <a:cubicBezTo>
                    <a:pt x="6962" y="7102"/>
                    <a:pt x="7243" y="6882"/>
                    <a:pt x="6962" y="6882"/>
                  </a:cubicBezTo>
                  <a:lnTo>
                    <a:pt x="7383" y="6647"/>
                  </a:lnTo>
                  <a:lnTo>
                    <a:pt x="7804" y="6398"/>
                  </a:lnTo>
                  <a:cubicBezTo>
                    <a:pt x="7715" y="6457"/>
                    <a:pt x="7690" y="6471"/>
                    <a:pt x="7702" y="6471"/>
                  </a:cubicBezTo>
                  <a:cubicBezTo>
                    <a:pt x="7741" y="6471"/>
                    <a:pt x="8047" y="6324"/>
                    <a:pt x="8009" y="6324"/>
                  </a:cubicBezTo>
                  <a:cubicBezTo>
                    <a:pt x="7996" y="6324"/>
                    <a:pt x="7945" y="6354"/>
                    <a:pt x="7804" y="6398"/>
                  </a:cubicBezTo>
                  <a:cubicBezTo>
                    <a:pt x="8021" y="6163"/>
                    <a:pt x="8442" y="6163"/>
                    <a:pt x="8659" y="6163"/>
                  </a:cubicBezTo>
                  <a:close/>
                  <a:moveTo>
                    <a:pt x="9374" y="0"/>
                  </a:moveTo>
                  <a:cubicBezTo>
                    <a:pt x="5903" y="0"/>
                    <a:pt x="2573" y="2348"/>
                    <a:pt x="1017" y="5914"/>
                  </a:cubicBezTo>
                  <a:cubicBezTo>
                    <a:pt x="-1943" y="12737"/>
                    <a:pt x="1872" y="20778"/>
                    <a:pt x="8442" y="21512"/>
                  </a:cubicBezTo>
                  <a:cubicBezTo>
                    <a:pt x="8851" y="21571"/>
                    <a:pt x="9259" y="21600"/>
                    <a:pt x="9654" y="21600"/>
                  </a:cubicBezTo>
                  <a:cubicBezTo>
                    <a:pt x="15396" y="21600"/>
                    <a:pt x="19657" y="15466"/>
                    <a:pt x="18751" y="8907"/>
                  </a:cubicBezTo>
                  <a:cubicBezTo>
                    <a:pt x="18738" y="8658"/>
                    <a:pt x="18687" y="8379"/>
                    <a:pt x="18611" y="8100"/>
                  </a:cubicBezTo>
                  <a:cubicBezTo>
                    <a:pt x="18611" y="8100"/>
                    <a:pt x="18611" y="8100"/>
                    <a:pt x="18611" y="8100"/>
                  </a:cubicBezTo>
                  <a:cubicBezTo>
                    <a:pt x="17769" y="3713"/>
                    <a:pt x="14375" y="543"/>
                    <a:pt x="10343" y="59"/>
                  </a:cubicBezTo>
                  <a:cubicBezTo>
                    <a:pt x="10024" y="15"/>
                    <a:pt x="9705" y="0"/>
                    <a:pt x="937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27" name="Google Shape;1224;p27"/>
            <p:cNvSpPr/>
            <p:nvPr/>
          </p:nvSpPr>
          <p:spPr>
            <a:xfrm>
              <a:off x="202617" y="60046"/>
              <a:ext cx="96799" cy="207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4" h="21600" fill="norm" stroke="1" extrusionOk="0">
                  <a:moveTo>
                    <a:pt x="5480" y="0"/>
                  </a:moveTo>
                  <a:cubicBezTo>
                    <a:pt x="5012" y="0"/>
                    <a:pt x="4571" y="38"/>
                    <a:pt x="4103" y="102"/>
                  </a:cubicBezTo>
                  <a:cubicBezTo>
                    <a:pt x="1088" y="535"/>
                    <a:pt x="-654" y="2013"/>
                    <a:pt x="230" y="3288"/>
                  </a:cubicBezTo>
                  <a:cubicBezTo>
                    <a:pt x="4545" y="8576"/>
                    <a:pt x="8002" y="14081"/>
                    <a:pt x="10159" y="19587"/>
                  </a:cubicBezTo>
                  <a:cubicBezTo>
                    <a:pt x="10497" y="20810"/>
                    <a:pt x="12628" y="21600"/>
                    <a:pt x="15072" y="21600"/>
                  </a:cubicBezTo>
                  <a:cubicBezTo>
                    <a:pt x="15565" y="21600"/>
                    <a:pt x="16111" y="21562"/>
                    <a:pt x="16631" y="21485"/>
                  </a:cubicBezTo>
                  <a:cubicBezTo>
                    <a:pt x="19230" y="21065"/>
                    <a:pt x="20946" y="19587"/>
                    <a:pt x="20504" y="18312"/>
                  </a:cubicBezTo>
                  <a:cubicBezTo>
                    <a:pt x="18347" y="12603"/>
                    <a:pt x="14890" y="7098"/>
                    <a:pt x="10575" y="2013"/>
                  </a:cubicBezTo>
                  <a:cubicBezTo>
                    <a:pt x="9873" y="790"/>
                    <a:pt x="7690" y="0"/>
                    <a:pt x="54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28" name="Google Shape;1225;p27"/>
            <p:cNvSpPr/>
            <p:nvPr/>
          </p:nvSpPr>
          <p:spPr>
            <a:xfrm>
              <a:off x="174167" y="84383"/>
              <a:ext cx="149857" cy="111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8" h="21600" fill="norm" stroke="1" extrusionOk="0">
                  <a:moveTo>
                    <a:pt x="17295" y="0"/>
                  </a:moveTo>
                  <a:cubicBezTo>
                    <a:pt x="16752" y="0"/>
                    <a:pt x="16192" y="189"/>
                    <a:pt x="15665" y="591"/>
                  </a:cubicBezTo>
                  <a:cubicBezTo>
                    <a:pt x="12982" y="3190"/>
                    <a:pt x="10893" y="6617"/>
                    <a:pt x="9637" y="10729"/>
                  </a:cubicBezTo>
                  <a:lnTo>
                    <a:pt x="4373" y="8839"/>
                  </a:lnTo>
                  <a:cubicBezTo>
                    <a:pt x="4084" y="8697"/>
                    <a:pt x="3778" y="8649"/>
                    <a:pt x="3473" y="8649"/>
                  </a:cubicBezTo>
                  <a:cubicBezTo>
                    <a:pt x="2046" y="8649"/>
                    <a:pt x="603" y="10115"/>
                    <a:pt x="144" y="12383"/>
                  </a:cubicBezTo>
                  <a:cubicBezTo>
                    <a:pt x="-416" y="14723"/>
                    <a:pt x="705" y="17488"/>
                    <a:pt x="2692" y="18268"/>
                  </a:cubicBezTo>
                  <a:lnTo>
                    <a:pt x="11148" y="21411"/>
                  </a:lnTo>
                  <a:cubicBezTo>
                    <a:pt x="11437" y="21553"/>
                    <a:pt x="11742" y="21600"/>
                    <a:pt x="12048" y="21600"/>
                  </a:cubicBezTo>
                  <a:cubicBezTo>
                    <a:pt x="13492" y="21600"/>
                    <a:pt x="14918" y="20135"/>
                    <a:pt x="15376" y="17866"/>
                  </a:cubicBezTo>
                  <a:cubicBezTo>
                    <a:pt x="15376" y="17086"/>
                    <a:pt x="15665" y="15905"/>
                    <a:pt x="15937" y="14723"/>
                  </a:cubicBezTo>
                  <a:cubicBezTo>
                    <a:pt x="15937" y="14723"/>
                    <a:pt x="16226" y="14345"/>
                    <a:pt x="16226" y="13943"/>
                  </a:cubicBezTo>
                  <a:lnTo>
                    <a:pt x="16786" y="12761"/>
                  </a:lnTo>
                  <a:lnTo>
                    <a:pt x="17346" y="11202"/>
                  </a:lnTo>
                  <a:lnTo>
                    <a:pt x="17924" y="10800"/>
                  </a:lnTo>
                  <a:cubicBezTo>
                    <a:pt x="17924" y="10422"/>
                    <a:pt x="18195" y="10020"/>
                    <a:pt x="18484" y="9618"/>
                  </a:cubicBezTo>
                  <a:lnTo>
                    <a:pt x="19044" y="8839"/>
                  </a:lnTo>
                  <a:cubicBezTo>
                    <a:pt x="18892" y="9051"/>
                    <a:pt x="18875" y="9122"/>
                    <a:pt x="18892" y="9122"/>
                  </a:cubicBezTo>
                  <a:cubicBezTo>
                    <a:pt x="18942" y="9122"/>
                    <a:pt x="19265" y="8768"/>
                    <a:pt x="19197" y="8768"/>
                  </a:cubicBezTo>
                  <a:cubicBezTo>
                    <a:pt x="19146" y="8791"/>
                    <a:pt x="19095" y="8815"/>
                    <a:pt x="19044" y="8839"/>
                  </a:cubicBezTo>
                  <a:cubicBezTo>
                    <a:pt x="19129" y="8791"/>
                    <a:pt x="19180" y="8768"/>
                    <a:pt x="19197" y="8768"/>
                  </a:cubicBezTo>
                  <a:cubicBezTo>
                    <a:pt x="19197" y="8768"/>
                    <a:pt x="19197" y="8768"/>
                    <a:pt x="19197" y="8768"/>
                  </a:cubicBezTo>
                  <a:cubicBezTo>
                    <a:pt x="19961" y="8295"/>
                    <a:pt x="20471" y="7208"/>
                    <a:pt x="20742" y="6097"/>
                  </a:cubicBezTo>
                  <a:cubicBezTo>
                    <a:pt x="21184" y="2670"/>
                    <a:pt x="19333" y="0"/>
                    <a:pt x="1729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29" name="Google Shape;1226;p27"/>
            <p:cNvSpPr/>
            <p:nvPr/>
          </p:nvSpPr>
          <p:spPr>
            <a:xfrm>
              <a:off x="145670" y="0"/>
              <a:ext cx="148705" cy="112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9" h="21600" fill="norm" stroke="1" extrusionOk="0">
                  <a:moveTo>
                    <a:pt x="17604" y="0"/>
                  </a:moveTo>
                  <a:cubicBezTo>
                    <a:pt x="16962" y="0"/>
                    <a:pt x="16321" y="257"/>
                    <a:pt x="15714" y="796"/>
                  </a:cubicBezTo>
                  <a:cubicBezTo>
                    <a:pt x="12923" y="3393"/>
                    <a:pt x="10930" y="6857"/>
                    <a:pt x="9751" y="10859"/>
                  </a:cubicBezTo>
                  <a:lnTo>
                    <a:pt x="4481" y="8963"/>
                  </a:lnTo>
                  <a:cubicBezTo>
                    <a:pt x="4117" y="8823"/>
                    <a:pt x="3788" y="8752"/>
                    <a:pt x="3458" y="8752"/>
                  </a:cubicBezTo>
                  <a:cubicBezTo>
                    <a:pt x="1898" y="8752"/>
                    <a:pt x="632" y="10227"/>
                    <a:pt x="147" y="12473"/>
                  </a:cubicBezTo>
                  <a:cubicBezTo>
                    <a:pt x="-425" y="14790"/>
                    <a:pt x="736" y="17528"/>
                    <a:pt x="2453" y="18300"/>
                  </a:cubicBezTo>
                  <a:lnTo>
                    <a:pt x="11103" y="21413"/>
                  </a:lnTo>
                  <a:cubicBezTo>
                    <a:pt x="11450" y="21530"/>
                    <a:pt x="11797" y="21600"/>
                    <a:pt x="12143" y="21600"/>
                  </a:cubicBezTo>
                  <a:cubicBezTo>
                    <a:pt x="13773" y="21600"/>
                    <a:pt x="15229" y="20149"/>
                    <a:pt x="15714" y="17902"/>
                  </a:cubicBezTo>
                  <a:cubicBezTo>
                    <a:pt x="15714" y="16732"/>
                    <a:pt x="15992" y="15960"/>
                    <a:pt x="16286" y="14790"/>
                  </a:cubicBezTo>
                  <a:lnTo>
                    <a:pt x="16286" y="14018"/>
                  </a:lnTo>
                  <a:lnTo>
                    <a:pt x="16858" y="12473"/>
                  </a:lnTo>
                  <a:lnTo>
                    <a:pt x="17725" y="11303"/>
                  </a:lnTo>
                  <a:cubicBezTo>
                    <a:pt x="17777" y="11139"/>
                    <a:pt x="17795" y="11069"/>
                    <a:pt x="17777" y="11069"/>
                  </a:cubicBezTo>
                  <a:cubicBezTo>
                    <a:pt x="17777" y="11069"/>
                    <a:pt x="17777" y="11069"/>
                    <a:pt x="17760" y="11069"/>
                  </a:cubicBezTo>
                  <a:cubicBezTo>
                    <a:pt x="17847" y="10905"/>
                    <a:pt x="18003" y="10905"/>
                    <a:pt x="18003" y="10905"/>
                  </a:cubicBezTo>
                  <a:cubicBezTo>
                    <a:pt x="18297" y="10507"/>
                    <a:pt x="18592" y="10133"/>
                    <a:pt x="18869" y="9735"/>
                  </a:cubicBezTo>
                  <a:lnTo>
                    <a:pt x="19459" y="8963"/>
                  </a:lnTo>
                  <a:cubicBezTo>
                    <a:pt x="20031" y="8191"/>
                    <a:pt x="20603" y="7418"/>
                    <a:pt x="20898" y="6248"/>
                  </a:cubicBezTo>
                  <a:cubicBezTo>
                    <a:pt x="21175" y="5078"/>
                    <a:pt x="21175" y="3510"/>
                    <a:pt x="20603" y="2364"/>
                  </a:cubicBezTo>
                  <a:cubicBezTo>
                    <a:pt x="19858" y="842"/>
                    <a:pt x="18748" y="0"/>
                    <a:pt x="1760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30" name="Google Shape;1227;p27"/>
            <p:cNvSpPr/>
            <p:nvPr/>
          </p:nvSpPr>
          <p:spPr>
            <a:xfrm>
              <a:off x="39091" y="225633"/>
              <a:ext cx="209570" cy="88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600" fill="norm" stroke="1" extrusionOk="0">
                  <a:moveTo>
                    <a:pt x="2700" y="0"/>
                  </a:moveTo>
                  <a:cubicBezTo>
                    <a:pt x="1250" y="0"/>
                    <a:pt x="0" y="2988"/>
                    <a:pt x="0" y="6453"/>
                  </a:cubicBezTo>
                  <a:cubicBezTo>
                    <a:pt x="0" y="9919"/>
                    <a:pt x="1250" y="12398"/>
                    <a:pt x="2700" y="12398"/>
                  </a:cubicBezTo>
                  <a:lnTo>
                    <a:pt x="3525" y="12398"/>
                  </a:lnTo>
                  <a:lnTo>
                    <a:pt x="4363" y="12906"/>
                  </a:lnTo>
                  <a:lnTo>
                    <a:pt x="6438" y="13892"/>
                  </a:lnTo>
                  <a:cubicBezTo>
                    <a:pt x="7688" y="14400"/>
                    <a:pt x="9138" y="14878"/>
                    <a:pt x="10388" y="15894"/>
                  </a:cubicBezTo>
                  <a:cubicBezTo>
                    <a:pt x="12875" y="17388"/>
                    <a:pt x="15575" y="19359"/>
                    <a:pt x="18063" y="21331"/>
                  </a:cubicBezTo>
                  <a:cubicBezTo>
                    <a:pt x="18325" y="21510"/>
                    <a:pt x="18575" y="21600"/>
                    <a:pt x="18838" y="21600"/>
                  </a:cubicBezTo>
                  <a:cubicBezTo>
                    <a:pt x="20000" y="21600"/>
                    <a:pt x="21050" y="19837"/>
                    <a:pt x="21388" y="17388"/>
                  </a:cubicBezTo>
                  <a:cubicBezTo>
                    <a:pt x="21600" y="13892"/>
                    <a:pt x="20763" y="10427"/>
                    <a:pt x="19525" y="9441"/>
                  </a:cubicBezTo>
                  <a:lnTo>
                    <a:pt x="19525" y="9919"/>
                  </a:lnTo>
                  <a:cubicBezTo>
                    <a:pt x="14125" y="4959"/>
                    <a:pt x="8513" y="1972"/>
                    <a:pt x="27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31" name="Google Shape;1228;p27"/>
            <p:cNvSpPr/>
            <p:nvPr/>
          </p:nvSpPr>
          <p:spPr>
            <a:xfrm>
              <a:off x="88401" y="178427"/>
              <a:ext cx="92339" cy="157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03" h="21600" fill="norm" stroke="1" extrusionOk="0">
                  <a:moveTo>
                    <a:pt x="12653" y="5505"/>
                  </a:moveTo>
                  <a:cubicBezTo>
                    <a:pt x="12727" y="5606"/>
                    <a:pt x="12801" y="5706"/>
                    <a:pt x="12752" y="5706"/>
                  </a:cubicBezTo>
                  <a:cubicBezTo>
                    <a:pt x="12727" y="5706"/>
                    <a:pt x="12702" y="5690"/>
                    <a:pt x="12653" y="5639"/>
                  </a:cubicBezTo>
                  <a:cubicBezTo>
                    <a:pt x="12653" y="5589"/>
                    <a:pt x="12653" y="5538"/>
                    <a:pt x="12653" y="5505"/>
                  </a:cubicBezTo>
                  <a:close/>
                  <a:moveTo>
                    <a:pt x="7079" y="0"/>
                  </a:moveTo>
                  <a:cubicBezTo>
                    <a:pt x="4454" y="0"/>
                    <a:pt x="1952" y="1309"/>
                    <a:pt x="1952" y="3407"/>
                  </a:cubicBezTo>
                  <a:cubicBezTo>
                    <a:pt x="2249" y="6478"/>
                    <a:pt x="3859" y="9533"/>
                    <a:pt x="6658" y="12050"/>
                  </a:cubicBezTo>
                  <a:lnTo>
                    <a:pt x="1531" y="15676"/>
                  </a:lnTo>
                  <a:cubicBezTo>
                    <a:pt x="-2383" y="17673"/>
                    <a:pt x="2001" y="21600"/>
                    <a:pt x="5816" y="21600"/>
                  </a:cubicBezTo>
                  <a:cubicBezTo>
                    <a:pt x="6807" y="21600"/>
                    <a:pt x="7773" y="21331"/>
                    <a:pt x="8541" y="20694"/>
                  </a:cubicBezTo>
                  <a:lnTo>
                    <a:pt x="8120" y="20694"/>
                  </a:lnTo>
                  <a:lnTo>
                    <a:pt x="17161" y="14568"/>
                  </a:lnTo>
                  <a:cubicBezTo>
                    <a:pt x="19217" y="13175"/>
                    <a:pt x="19217" y="10943"/>
                    <a:pt x="17161" y="9550"/>
                  </a:cubicBezTo>
                  <a:cubicBezTo>
                    <a:pt x="16344" y="8996"/>
                    <a:pt x="15526" y="8425"/>
                    <a:pt x="14709" y="7871"/>
                  </a:cubicBezTo>
                  <a:lnTo>
                    <a:pt x="14288" y="7586"/>
                  </a:lnTo>
                  <a:cubicBezTo>
                    <a:pt x="13867" y="7032"/>
                    <a:pt x="13470" y="6764"/>
                    <a:pt x="13470" y="6478"/>
                  </a:cubicBezTo>
                  <a:cubicBezTo>
                    <a:pt x="13049" y="6193"/>
                    <a:pt x="13049" y="5639"/>
                    <a:pt x="12653" y="5371"/>
                  </a:cubicBezTo>
                  <a:cubicBezTo>
                    <a:pt x="12653" y="5287"/>
                    <a:pt x="12653" y="5220"/>
                    <a:pt x="12653" y="5085"/>
                  </a:cubicBezTo>
                  <a:cubicBezTo>
                    <a:pt x="12232" y="4800"/>
                    <a:pt x="12232" y="4246"/>
                    <a:pt x="12232" y="3978"/>
                  </a:cubicBezTo>
                  <a:lnTo>
                    <a:pt x="12232" y="3407"/>
                  </a:lnTo>
                  <a:cubicBezTo>
                    <a:pt x="12232" y="2568"/>
                    <a:pt x="11414" y="1745"/>
                    <a:pt x="10597" y="906"/>
                  </a:cubicBezTo>
                  <a:cubicBezTo>
                    <a:pt x="9532" y="285"/>
                    <a:pt x="8293" y="0"/>
                    <a:pt x="70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32" name="Google Shape;1229;p27"/>
            <p:cNvSpPr/>
            <p:nvPr/>
          </p:nvSpPr>
          <p:spPr>
            <a:xfrm>
              <a:off x="0" y="161307"/>
              <a:ext cx="91863" cy="158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8" h="21600" fill="norm" stroke="1" extrusionOk="0">
                  <a:moveTo>
                    <a:pt x="7359" y="0"/>
                  </a:moveTo>
                  <a:cubicBezTo>
                    <a:pt x="4668" y="0"/>
                    <a:pt x="2053" y="1436"/>
                    <a:pt x="1777" y="3505"/>
                  </a:cubicBezTo>
                  <a:cubicBezTo>
                    <a:pt x="2380" y="6577"/>
                    <a:pt x="4140" y="9498"/>
                    <a:pt x="7032" y="11935"/>
                  </a:cubicBezTo>
                  <a:lnTo>
                    <a:pt x="1349" y="15708"/>
                  </a:lnTo>
                  <a:cubicBezTo>
                    <a:pt x="-2297" y="17694"/>
                    <a:pt x="2204" y="21600"/>
                    <a:pt x="5900" y="21600"/>
                  </a:cubicBezTo>
                  <a:cubicBezTo>
                    <a:pt x="6856" y="21600"/>
                    <a:pt x="7761" y="21333"/>
                    <a:pt x="8465" y="20699"/>
                  </a:cubicBezTo>
                  <a:lnTo>
                    <a:pt x="17643" y="14606"/>
                  </a:lnTo>
                  <a:cubicBezTo>
                    <a:pt x="19303" y="13220"/>
                    <a:pt x="19303" y="11000"/>
                    <a:pt x="17643" y="9615"/>
                  </a:cubicBezTo>
                  <a:cubicBezTo>
                    <a:pt x="16386" y="9064"/>
                    <a:pt x="15556" y="8496"/>
                    <a:pt x="15129" y="7946"/>
                  </a:cubicBezTo>
                  <a:lnTo>
                    <a:pt x="14299" y="7395"/>
                  </a:lnTo>
                  <a:cubicBezTo>
                    <a:pt x="13872" y="7111"/>
                    <a:pt x="13872" y="6844"/>
                    <a:pt x="13469" y="6560"/>
                  </a:cubicBezTo>
                  <a:cubicBezTo>
                    <a:pt x="13469" y="6293"/>
                    <a:pt x="13042" y="5726"/>
                    <a:pt x="12639" y="5458"/>
                  </a:cubicBezTo>
                  <a:cubicBezTo>
                    <a:pt x="12639" y="5458"/>
                    <a:pt x="12891" y="5809"/>
                    <a:pt x="12790" y="5809"/>
                  </a:cubicBezTo>
                  <a:cubicBezTo>
                    <a:pt x="12765" y="5809"/>
                    <a:pt x="12715" y="5792"/>
                    <a:pt x="12639" y="5726"/>
                  </a:cubicBezTo>
                  <a:cubicBezTo>
                    <a:pt x="12639" y="5458"/>
                    <a:pt x="12639" y="5175"/>
                    <a:pt x="12639" y="5175"/>
                  </a:cubicBezTo>
                  <a:cubicBezTo>
                    <a:pt x="12639" y="4624"/>
                    <a:pt x="12212" y="4340"/>
                    <a:pt x="12212" y="4073"/>
                  </a:cubicBezTo>
                  <a:cubicBezTo>
                    <a:pt x="12212" y="3789"/>
                    <a:pt x="12212" y="3505"/>
                    <a:pt x="12212" y="3505"/>
                  </a:cubicBezTo>
                  <a:cubicBezTo>
                    <a:pt x="12212" y="2404"/>
                    <a:pt x="11784" y="1569"/>
                    <a:pt x="10955" y="1018"/>
                  </a:cubicBezTo>
                  <a:cubicBezTo>
                    <a:pt x="9899" y="317"/>
                    <a:pt x="8616" y="0"/>
                    <a:pt x="735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33" name="Google Shape;1230;p27"/>
            <p:cNvSpPr/>
            <p:nvPr/>
          </p:nvSpPr>
          <p:spPr>
            <a:xfrm>
              <a:off x="102777" y="333863"/>
              <a:ext cx="161367" cy="16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5" h="21600" fill="norm" stroke="1" extrusionOk="0">
                  <a:moveTo>
                    <a:pt x="6199" y="19947"/>
                  </a:moveTo>
                  <a:cubicBezTo>
                    <a:pt x="6150" y="19979"/>
                    <a:pt x="6102" y="19995"/>
                    <a:pt x="6038" y="19995"/>
                  </a:cubicBezTo>
                  <a:cubicBezTo>
                    <a:pt x="6038" y="20042"/>
                    <a:pt x="6054" y="20058"/>
                    <a:pt x="6070" y="20058"/>
                  </a:cubicBezTo>
                  <a:cubicBezTo>
                    <a:pt x="6102" y="20058"/>
                    <a:pt x="6150" y="20011"/>
                    <a:pt x="6199" y="19947"/>
                  </a:cubicBezTo>
                  <a:close/>
                  <a:moveTo>
                    <a:pt x="18010" y="0"/>
                  </a:moveTo>
                  <a:cubicBezTo>
                    <a:pt x="17175" y="0"/>
                    <a:pt x="16309" y="318"/>
                    <a:pt x="15635" y="985"/>
                  </a:cubicBezTo>
                  <a:lnTo>
                    <a:pt x="15635" y="715"/>
                  </a:lnTo>
                  <a:cubicBezTo>
                    <a:pt x="10034" y="5468"/>
                    <a:pt x="4979" y="11015"/>
                    <a:pt x="438" y="16832"/>
                  </a:cubicBezTo>
                  <a:cubicBezTo>
                    <a:pt x="-92" y="17626"/>
                    <a:pt x="-92" y="18421"/>
                    <a:pt x="181" y="19200"/>
                  </a:cubicBezTo>
                  <a:cubicBezTo>
                    <a:pt x="614" y="20805"/>
                    <a:pt x="1946" y="21600"/>
                    <a:pt x="3262" y="21600"/>
                  </a:cubicBezTo>
                  <a:cubicBezTo>
                    <a:pt x="4353" y="21600"/>
                    <a:pt x="5444" y="21075"/>
                    <a:pt x="6038" y="19995"/>
                  </a:cubicBezTo>
                  <a:cubicBezTo>
                    <a:pt x="6183" y="19868"/>
                    <a:pt x="6247" y="19820"/>
                    <a:pt x="6263" y="19820"/>
                  </a:cubicBezTo>
                  <a:cubicBezTo>
                    <a:pt x="6295" y="19820"/>
                    <a:pt x="6247" y="19883"/>
                    <a:pt x="6199" y="19947"/>
                  </a:cubicBezTo>
                  <a:cubicBezTo>
                    <a:pt x="6327" y="19868"/>
                    <a:pt x="6375" y="19661"/>
                    <a:pt x="6568" y="19470"/>
                  </a:cubicBezTo>
                  <a:lnTo>
                    <a:pt x="7370" y="18421"/>
                  </a:lnTo>
                  <a:cubicBezTo>
                    <a:pt x="7900" y="17881"/>
                    <a:pt x="8445" y="17356"/>
                    <a:pt x="8975" y="16562"/>
                  </a:cubicBezTo>
                  <a:cubicBezTo>
                    <a:pt x="10307" y="15242"/>
                    <a:pt x="11366" y="13923"/>
                    <a:pt x="12698" y="12604"/>
                  </a:cubicBezTo>
                  <a:cubicBezTo>
                    <a:pt x="15105" y="10236"/>
                    <a:pt x="17496" y="7852"/>
                    <a:pt x="20176" y="5468"/>
                  </a:cubicBezTo>
                  <a:cubicBezTo>
                    <a:pt x="21508" y="4148"/>
                    <a:pt x="21508" y="2034"/>
                    <a:pt x="20176" y="985"/>
                  </a:cubicBezTo>
                  <a:cubicBezTo>
                    <a:pt x="19630" y="318"/>
                    <a:pt x="18844" y="0"/>
                    <a:pt x="18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34" name="Google Shape;1231;p27"/>
            <p:cNvSpPr/>
            <p:nvPr/>
          </p:nvSpPr>
          <p:spPr>
            <a:xfrm>
              <a:off x="89685" y="378012"/>
              <a:ext cx="138422" cy="110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3" h="21600" fill="norm" stroke="1" extrusionOk="0">
                  <a:moveTo>
                    <a:pt x="2786" y="0"/>
                  </a:moveTo>
                  <a:cubicBezTo>
                    <a:pt x="1865" y="408"/>
                    <a:pt x="944" y="1200"/>
                    <a:pt x="631" y="2400"/>
                  </a:cubicBezTo>
                  <a:cubicBezTo>
                    <a:pt x="-584" y="4776"/>
                    <a:pt x="24" y="7968"/>
                    <a:pt x="1865" y="9168"/>
                  </a:cubicBezTo>
                  <a:cubicBezTo>
                    <a:pt x="4314" y="10368"/>
                    <a:pt x="6763" y="11160"/>
                    <a:pt x="9212" y="11568"/>
                  </a:cubicBezTo>
                  <a:cubicBezTo>
                    <a:pt x="10059" y="11568"/>
                    <a:pt x="10925" y="11496"/>
                    <a:pt x="11790" y="11352"/>
                  </a:cubicBezTo>
                  <a:lnTo>
                    <a:pt x="13485" y="18744"/>
                  </a:lnTo>
                  <a:cubicBezTo>
                    <a:pt x="14074" y="20736"/>
                    <a:pt x="15344" y="21600"/>
                    <a:pt x="16670" y="21600"/>
                  </a:cubicBezTo>
                  <a:cubicBezTo>
                    <a:pt x="18769" y="21600"/>
                    <a:pt x="21016" y="19392"/>
                    <a:pt x="20832" y="15960"/>
                  </a:cubicBezTo>
                  <a:lnTo>
                    <a:pt x="20519" y="15960"/>
                  </a:lnTo>
                  <a:cubicBezTo>
                    <a:pt x="19911" y="11952"/>
                    <a:pt x="18990" y="7968"/>
                    <a:pt x="18070" y="3984"/>
                  </a:cubicBezTo>
                  <a:cubicBezTo>
                    <a:pt x="17573" y="1680"/>
                    <a:pt x="16026" y="192"/>
                    <a:pt x="14461" y="192"/>
                  </a:cubicBezTo>
                  <a:cubicBezTo>
                    <a:pt x="14129" y="192"/>
                    <a:pt x="13816" y="264"/>
                    <a:pt x="13485" y="408"/>
                  </a:cubicBezTo>
                  <a:cubicBezTo>
                    <a:pt x="12269" y="792"/>
                    <a:pt x="11348" y="1200"/>
                    <a:pt x="10115" y="1608"/>
                  </a:cubicBezTo>
                  <a:lnTo>
                    <a:pt x="8292" y="1608"/>
                  </a:lnTo>
                  <a:lnTo>
                    <a:pt x="6763" y="1200"/>
                  </a:lnTo>
                  <a:lnTo>
                    <a:pt x="5843" y="792"/>
                  </a:lnTo>
                  <a:cubicBezTo>
                    <a:pt x="5640" y="792"/>
                    <a:pt x="5161" y="456"/>
                    <a:pt x="5235" y="456"/>
                  </a:cubicBezTo>
                  <a:cubicBezTo>
                    <a:pt x="5272" y="456"/>
                    <a:pt x="5437" y="528"/>
                    <a:pt x="5843" y="792"/>
                  </a:cubicBezTo>
                  <a:cubicBezTo>
                    <a:pt x="4922" y="0"/>
                    <a:pt x="3707" y="0"/>
                    <a:pt x="27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35" name="Google Shape;1232;p27"/>
            <p:cNvSpPr/>
            <p:nvPr/>
          </p:nvSpPr>
          <p:spPr>
            <a:xfrm>
              <a:off x="32236" y="445029"/>
              <a:ext cx="139201" cy="111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3" h="21600" fill="norm" stroke="1" extrusionOk="0">
                  <a:moveTo>
                    <a:pt x="2849" y="0"/>
                  </a:moveTo>
                  <a:cubicBezTo>
                    <a:pt x="1626" y="402"/>
                    <a:pt x="1023" y="1183"/>
                    <a:pt x="421" y="2366"/>
                  </a:cubicBezTo>
                  <a:cubicBezTo>
                    <a:pt x="-492" y="4732"/>
                    <a:pt x="111" y="7878"/>
                    <a:pt x="1936" y="9037"/>
                  </a:cubicBezTo>
                  <a:cubicBezTo>
                    <a:pt x="4054" y="10220"/>
                    <a:pt x="6483" y="11025"/>
                    <a:pt x="8911" y="11403"/>
                  </a:cubicBezTo>
                  <a:cubicBezTo>
                    <a:pt x="9861" y="11403"/>
                    <a:pt x="10810" y="11332"/>
                    <a:pt x="11760" y="11143"/>
                  </a:cubicBezTo>
                  <a:cubicBezTo>
                    <a:pt x="12326" y="13580"/>
                    <a:pt x="12892" y="16040"/>
                    <a:pt x="13458" y="18477"/>
                  </a:cubicBezTo>
                  <a:cubicBezTo>
                    <a:pt x="14060" y="20630"/>
                    <a:pt x="15393" y="21600"/>
                    <a:pt x="16762" y="21600"/>
                  </a:cubicBezTo>
                  <a:cubicBezTo>
                    <a:pt x="18899" y="21600"/>
                    <a:pt x="21108" y="19305"/>
                    <a:pt x="20743" y="15733"/>
                  </a:cubicBezTo>
                  <a:lnTo>
                    <a:pt x="20432" y="15733"/>
                  </a:lnTo>
                  <a:lnTo>
                    <a:pt x="17712" y="3927"/>
                  </a:lnTo>
                  <a:cubicBezTo>
                    <a:pt x="17219" y="1751"/>
                    <a:pt x="15977" y="544"/>
                    <a:pt x="14407" y="544"/>
                  </a:cubicBezTo>
                  <a:cubicBezTo>
                    <a:pt x="14005" y="544"/>
                    <a:pt x="13585" y="639"/>
                    <a:pt x="13147" y="804"/>
                  </a:cubicBezTo>
                  <a:cubicBezTo>
                    <a:pt x="12253" y="1183"/>
                    <a:pt x="11029" y="1585"/>
                    <a:pt x="10116" y="1585"/>
                  </a:cubicBezTo>
                  <a:lnTo>
                    <a:pt x="11029" y="1585"/>
                  </a:lnTo>
                  <a:cubicBezTo>
                    <a:pt x="10427" y="1774"/>
                    <a:pt x="9824" y="1869"/>
                    <a:pt x="9203" y="1869"/>
                  </a:cubicBezTo>
                  <a:cubicBezTo>
                    <a:pt x="8601" y="1869"/>
                    <a:pt x="7998" y="1774"/>
                    <a:pt x="7396" y="1585"/>
                  </a:cubicBezTo>
                  <a:lnTo>
                    <a:pt x="8309" y="1585"/>
                  </a:lnTo>
                  <a:cubicBezTo>
                    <a:pt x="7688" y="1585"/>
                    <a:pt x="7085" y="1183"/>
                    <a:pt x="6483" y="1183"/>
                  </a:cubicBezTo>
                  <a:lnTo>
                    <a:pt x="5570" y="804"/>
                  </a:lnTo>
                  <a:cubicBezTo>
                    <a:pt x="5369" y="804"/>
                    <a:pt x="4894" y="450"/>
                    <a:pt x="4967" y="450"/>
                  </a:cubicBezTo>
                  <a:cubicBezTo>
                    <a:pt x="5004" y="450"/>
                    <a:pt x="5168" y="520"/>
                    <a:pt x="5570" y="804"/>
                  </a:cubicBezTo>
                  <a:cubicBezTo>
                    <a:pt x="4657" y="0"/>
                    <a:pt x="3744" y="0"/>
                    <a:pt x="284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36" name="Google Shape;1233;p27"/>
            <p:cNvSpPr/>
            <p:nvPr/>
          </p:nvSpPr>
          <p:spPr>
            <a:xfrm>
              <a:off x="281852" y="352575"/>
              <a:ext cx="95577" cy="206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4" h="21600" fill="norm" stroke="1" extrusionOk="0">
                  <a:moveTo>
                    <a:pt x="5249" y="0"/>
                  </a:moveTo>
                  <a:cubicBezTo>
                    <a:pt x="4730" y="0"/>
                    <a:pt x="4210" y="38"/>
                    <a:pt x="3664" y="115"/>
                  </a:cubicBezTo>
                  <a:cubicBezTo>
                    <a:pt x="1091" y="537"/>
                    <a:pt x="-651" y="2021"/>
                    <a:pt x="233" y="3517"/>
                  </a:cubicBezTo>
                  <a:lnTo>
                    <a:pt x="233" y="3299"/>
                  </a:lnTo>
                  <a:cubicBezTo>
                    <a:pt x="2390" y="8824"/>
                    <a:pt x="5405" y="14349"/>
                    <a:pt x="9720" y="19656"/>
                  </a:cubicBezTo>
                  <a:cubicBezTo>
                    <a:pt x="10500" y="20807"/>
                    <a:pt x="12995" y="21600"/>
                    <a:pt x="15698" y="21600"/>
                  </a:cubicBezTo>
                  <a:cubicBezTo>
                    <a:pt x="16010" y="21600"/>
                    <a:pt x="16322" y="21587"/>
                    <a:pt x="16634" y="21574"/>
                  </a:cubicBezTo>
                  <a:cubicBezTo>
                    <a:pt x="19233" y="21140"/>
                    <a:pt x="20949" y="19656"/>
                    <a:pt x="20091" y="18173"/>
                  </a:cubicBezTo>
                  <a:cubicBezTo>
                    <a:pt x="15776" y="13070"/>
                    <a:pt x="12735" y="7545"/>
                    <a:pt x="10578" y="2021"/>
                  </a:cubicBezTo>
                  <a:cubicBezTo>
                    <a:pt x="9876" y="793"/>
                    <a:pt x="7693" y="0"/>
                    <a:pt x="524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37" name="Google Shape;1234;p27"/>
            <p:cNvSpPr/>
            <p:nvPr/>
          </p:nvSpPr>
          <p:spPr>
            <a:xfrm>
              <a:off x="257680" y="423750"/>
              <a:ext cx="145798" cy="111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6" h="21600" fill="norm" stroke="1" extrusionOk="0">
                  <a:moveTo>
                    <a:pt x="4754" y="6892"/>
                  </a:moveTo>
                  <a:cubicBezTo>
                    <a:pt x="4721" y="6987"/>
                    <a:pt x="4654" y="7129"/>
                    <a:pt x="4554" y="7271"/>
                  </a:cubicBezTo>
                  <a:cubicBezTo>
                    <a:pt x="4554" y="7271"/>
                    <a:pt x="4671" y="7129"/>
                    <a:pt x="4754" y="6892"/>
                  </a:cubicBezTo>
                  <a:close/>
                  <a:moveTo>
                    <a:pt x="8647" y="0"/>
                  </a:moveTo>
                  <a:cubicBezTo>
                    <a:pt x="7243" y="0"/>
                    <a:pt x="5840" y="1397"/>
                    <a:pt x="5389" y="3339"/>
                  </a:cubicBezTo>
                  <a:cubicBezTo>
                    <a:pt x="5389" y="4524"/>
                    <a:pt x="5105" y="5708"/>
                    <a:pt x="4838" y="6489"/>
                  </a:cubicBezTo>
                  <a:cubicBezTo>
                    <a:pt x="4838" y="6632"/>
                    <a:pt x="4788" y="6774"/>
                    <a:pt x="4754" y="6892"/>
                  </a:cubicBezTo>
                  <a:cubicBezTo>
                    <a:pt x="4771" y="6845"/>
                    <a:pt x="4771" y="6821"/>
                    <a:pt x="4754" y="6821"/>
                  </a:cubicBezTo>
                  <a:cubicBezTo>
                    <a:pt x="4738" y="6821"/>
                    <a:pt x="4671" y="6939"/>
                    <a:pt x="4554" y="7271"/>
                  </a:cubicBezTo>
                  <a:lnTo>
                    <a:pt x="4003" y="8858"/>
                  </a:lnTo>
                  <a:cubicBezTo>
                    <a:pt x="3752" y="9213"/>
                    <a:pt x="3719" y="9568"/>
                    <a:pt x="3518" y="10208"/>
                  </a:cubicBezTo>
                  <a:cubicBezTo>
                    <a:pt x="3552" y="10161"/>
                    <a:pt x="3585" y="10137"/>
                    <a:pt x="3602" y="10137"/>
                  </a:cubicBezTo>
                  <a:cubicBezTo>
                    <a:pt x="3618" y="10137"/>
                    <a:pt x="3585" y="10208"/>
                    <a:pt x="3451" y="10421"/>
                  </a:cubicBezTo>
                  <a:cubicBezTo>
                    <a:pt x="3468" y="10350"/>
                    <a:pt x="3501" y="10279"/>
                    <a:pt x="3518" y="10208"/>
                  </a:cubicBezTo>
                  <a:cubicBezTo>
                    <a:pt x="3401" y="10303"/>
                    <a:pt x="3234" y="10516"/>
                    <a:pt x="3301" y="10516"/>
                  </a:cubicBezTo>
                  <a:cubicBezTo>
                    <a:pt x="3318" y="10516"/>
                    <a:pt x="3368" y="10492"/>
                    <a:pt x="3451" y="10421"/>
                  </a:cubicBezTo>
                  <a:lnTo>
                    <a:pt x="2883" y="10824"/>
                  </a:lnTo>
                  <a:lnTo>
                    <a:pt x="2332" y="12008"/>
                  </a:lnTo>
                  <a:lnTo>
                    <a:pt x="1781" y="12387"/>
                  </a:lnTo>
                  <a:cubicBezTo>
                    <a:pt x="946" y="13168"/>
                    <a:pt x="394" y="14353"/>
                    <a:pt x="110" y="15537"/>
                  </a:cubicBezTo>
                  <a:cubicBezTo>
                    <a:pt x="-157" y="16721"/>
                    <a:pt x="110" y="17905"/>
                    <a:pt x="394" y="19089"/>
                  </a:cubicBezTo>
                  <a:cubicBezTo>
                    <a:pt x="1163" y="20700"/>
                    <a:pt x="2449" y="21600"/>
                    <a:pt x="3635" y="21600"/>
                  </a:cubicBezTo>
                  <a:cubicBezTo>
                    <a:pt x="4170" y="21600"/>
                    <a:pt x="4688" y="21411"/>
                    <a:pt x="5105" y="21055"/>
                  </a:cubicBezTo>
                  <a:cubicBezTo>
                    <a:pt x="7711" y="18497"/>
                    <a:pt x="9733" y="14921"/>
                    <a:pt x="10969" y="10918"/>
                  </a:cubicBezTo>
                  <a:lnTo>
                    <a:pt x="15930" y="12789"/>
                  </a:lnTo>
                  <a:cubicBezTo>
                    <a:pt x="16231" y="12955"/>
                    <a:pt x="16515" y="13026"/>
                    <a:pt x="16782" y="13026"/>
                  </a:cubicBezTo>
                  <a:cubicBezTo>
                    <a:pt x="19856" y="13026"/>
                    <a:pt x="21443" y="3695"/>
                    <a:pt x="17868" y="3339"/>
                  </a:cubicBezTo>
                  <a:lnTo>
                    <a:pt x="18152" y="2937"/>
                  </a:lnTo>
                  <a:lnTo>
                    <a:pt x="9549" y="189"/>
                  </a:lnTo>
                  <a:cubicBezTo>
                    <a:pt x="9248" y="47"/>
                    <a:pt x="8947" y="0"/>
                    <a:pt x="864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38" name="Google Shape;1235;p27"/>
            <p:cNvSpPr/>
            <p:nvPr/>
          </p:nvSpPr>
          <p:spPr>
            <a:xfrm>
              <a:off x="286981" y="507644"/>
              <a:ext cx="145635" cy="112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6" h="21600" fill="norm" stroke="1" extrusionOk="0">
                  <a:moveTo>
                    <a:pt x="8942" y="0"/>
                  </a:moveTo>
                  <a:cubicBezTo>
                    <a:pt x="7415" y="0"/>
                    <a:pt x="5854" y="1200"/>
                    <a:pt x="5345" y="3600"/>
                  </a:cubicBezTo>
                  <a:cubicBezTo>
                    <a:pt x="5073" y="4776"/>
                    <a:pt x="5073" y="5553"/>
                    <a:pt x="4785" y="6729"/>
                  </a:cubicBezTo>
                  <a:cubicBezTo>
                    <a:pt x="4785" y="7106"/>
                    <a:pt x="4513" y="7106"/>
                    <a:pt x="4513" y="7506"/>
                  </a:cubicBezTo>
                  <a:cubicBezTo>
                    <a:pt x="4513" y="7906"/>
                    <a:pt x="4225" y="8682"/>
                    <a:pt x="3937" y="9059"/>
                  </a:cubicBezTo>
                  <a:lnTo>
                    <a:pt x="3377" y="10235"/>
                  </a:lnTo>
                  <a:lnTo>
                    <a:pt x="3105" y="11035"/>
                  </a:lnTo>
                  <a:lnTo>
                    <a:pt x="2257" y="12188"/>
                  </a:lnTo>
                  <a:lnTo>
                    <a:pt x="1680" y="12588"/>
                  </a:lnTo>
                  <a:cubicBezTo>
                    <a:pt x="848" y="13365"/>
                    <a:pt x="271" y="14141"/>
                    <a:pt x="0" y="15318"/>
                  </a:cubicBezTo>
                  <a:cubicBezTo>
                    <a:pt x="0" y="16894"/>
                    <a:pt x="0" y="18071"/>
                    <a:pt x="560" y="19224"/>
                  </a:cubicBezTo>
                  <a:cubicBezTo>
                    <a:pt x="1103" y="20753"/>
                    <a:pt x="2240" y="21600"/>
                    <a:pt x="3427" y="21600"/>
                  </a:cubicBezTo>
                  <a:cubicBezTo>
                    <a:pt x="4089" y="21600"/>
                    <a:pt x="4751" y="21341"/>
                    <a:pt x="5345" y="20800"/>
                  </a:cubicBezTo>
                  <a:cubicBezTo>
                    <a:pt x="7822" y="18235"/>
                    <a:pt x="9841" y="14824"/>
                    <a:pt x="11080" y="10894"/>
                  </a:cubicBezTo>
                  <a:lnTo>
                    <a:pt x="16340" y="12588"/>
                  </a:lnTo>
                  <a:cubicBezTo>
                    <a:pt x="16696" y="12824"/>
                    <a:pt x="17036" y="12918"/>
                    <a:pt x="17358" y="12918"/>
                  </a:cubicBezTo>
                  <a:cubicBezTo>
                    <a:pt x="20344" y="12918"/>
                    <a:pt x="21600" y="3906"/>
                    <a:pt x="18037" y="3200"/>
                  </a:cubicBezTo>
                  <a:lnTo>
                    <a:pt x="18325" y="3200"/>
                  </a:lnTo>
                  <a:lnTo>
                    <a:pt x="9587" y="71"/>
                  </a:lnTo>
                  <a:cubicBezTo>
                    <a:pt x="9366" y="24"/>
                    <a:pt x="9146" y="0"/>
                    <a:pt x="894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39" name="Google Shape;1236;p27"/>
            <p:cNvSpPr/>
            <p:nvPr/>
          </p:nvSpPr>
          <p:spPr>
            <a:xfrm>
              <a:off x="332659" y="304513"/>
              <a:ext cx="208208" cy="87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3" h="21600" fill="norm" stroke="1" extrusionOk="0">
                  <a:moveTo>
                    <a:pt x="2745" y="0"/>
                  </a:moveTo>
                  <a:cubicBezTo>
                    <a:pt x="1632" y="0"/>
                    <a:pt x="468" y="1536"/>
                    <a:pt x="106" y="4609"/>
                  </a:cubicBezTo>
                  <a:cubicBezTo>
                    <a:pt x="-307" y="8104"/>
                    <a:pt x="518" y="11086"/>
                    <a:pt x="1969" y="12110"/>
                  </a:cubicBezTo>
                  <a:lnTo>
                    <a:pt x="1769" y="12110"/>
                  </a:lnTo>
                  <a:cubicBezTo>
                    <a:pt x="7372" y="16599"/>
                    <a:pt x="12988" y="20124"/>
                    <a:pt x="18804" y="21600"/>
                  </a:cubicBezTo>
                  <a:cubicBezTo>
                    <a:pt x="20055" y="21600"/>
                    <a:pt x="21293" y="19100"/>
                    <a:pt x="21293" y="15605"/>
                  </a:cubicBezTo>
                  <a:cubicBezTo>
                    <a:pt x="21293" y="12110"/>
                    <a:pt x="20055" y="9098"/>
                    <a:pt x="18804" y="9098"/>
                  </a:cubicBezTo>
                  <a:lnTo>
                    <a:pt x="16940" y="9098"/>
                  </a:lnTo>
                  <a:cubicBezTo>
                    <a:pt x="16315" y="8586"/>
                    <a:pt x="15690" y="8586"/>
                    <a:pt x="14852" y="8104"/>
                  </a:cubicBezTo>
                  <a:cubicBezTo>
                    <a:pt x="13614" y="7592"/>
                    <a:pt x="12363" y="6597"/>
                    <a:pt x="11112" y="6085"/>
                  </a:cubicBezTo>
                  <a:cubicBezTo>
                    <a:pt x="8411" y="4609"/>
                    <a:pt x="5922" y="2591"/>
                    <a:pt x="3220" y="90"/>
                  </a:cubicBezTo>
                  <a:cubicBezTo>
                    <a:pt x="3070" y="30"/>
                    <a:pt x="2907" y="0"/>
                    <a:pt x="274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40" name="Google Shape;1237;p27"/>
            <p:cNvSpPr/>
            <p:nvPr/>
          </p:nvSpPr>
          <p:spPr>
            <a:xfrm>
              <a:off x="400776" y="282989"/>
              <a:ext cx="93434" cy="158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6" h="21600" fill="norm" stroke="1" extrusionOk="0">
                  <a:moveTo>
                    <a:pt x="6599" y="16067"/>
                  </a:moveTo>
                  <a:cubicBezTo>
                    <a:pt x="6627" y="16200"/>
                    <a:pt x="6708" y="16317"/>
                    <a:pt x="6735" y="16317"/>
                  </a:cubicBezTo>
                  <a:cubicBezTo>
                    <a:pt x="6735" y="16317"/>
                    <a:pt x="6735" y="16300"/>
                    <a:pt x="6735" y="16267"/>
                  </a:cubicBezTo>
                  <a:cubicBezTo>
                    <a:pt x="6681" y="16200"/>
                    <a:pt x="6627" y="16133"/>
                    <a:pt x="6599" y="16067"/>
                  </a:cubicBezTo>
                  <a:close/>
                  <a:moveTo>
                    <a:pt x="15299" y="0"/>
                  </a:moveTo>
                  <a:cubicBezTo>
                    <a:pt x="13836" y="0"/>
                    <a:pt x="12372" y="350"/>
                    <a:pt x="11234" y="1050"/>
                  </a:cubicBezTo>
                  <a:lnTo>
                    <a:pt x="1342" y="7133"/>
                  </a:lnTo>
                  <a:cubicBezTo>
                    <a:pt x="-447" y="8517"/>
                    <a:pt x="-447" y="10733"/>
                    <a:pt x="1342" y="12117"/>
                  </a:cubicBezTo>
                  <a:cubicBezTo>
                    <a:pt x="2697" y="12400"/>
                    <a:pt x="3591" y="12950"/>
                    <a:pt x="4052" y="13500"/>
                  </a:cubicBezTo>
                  <a:lnTo>
                    <a:pt x="4946" y="14067"/>
                  </a:lnTo>
                  <a:cubicBezTo>
                    <a:pt x="4946" y="14333"/>
                    <a:pt x="5407" y="14617"/>
                    <a:pt x="5841" y="15167"/>
                  </a:cubicBezTo>
                  <a:cubicBezTo>
                    <a:pt x="6247" y="15400"/>
                    <a:pt x="6274" y="15650"/>
                    <a:pt x="6599" y="16067"/>
                  </a:cubicBezTo>
                  <a:cubicBezTo>
                    <a:pt x="6545" y="15950"/>
                    <a:pt x="6518" y="15833"/>
                    <a:pt x="6572" y="15833"/>
                  </a:cubicBezTo>
                  <a:cubicBezTo>
                    <a:pt x="6599" y="15833"/>
                    <a:pt x="6654" y="15883"/>
                    <a:pt x="6735" y="16000"/>
                  </a:cubicBezTo>
                  <a:lnTo>
                    <a:pt x="6735" y="16550"/>
                  </a:lnTo>
                  <a:cubicBezTo>
                    <a:pt x="6735" y="16833"/>
                    <a:pt x="7196" y="17383"/>
                    <a:pt x="7196" y="17667"/>
                  </a:cubicBezTo>
                  <a:cubicBezTo>
                    <a:pt x="7196" y="17933"/>
                    <a:pt x="7196" y="17933"/>
                    <a:pt x="7196" y="18217"/>
                  </a:cubicBezTo>
                  <a:cubicBezTo>
                    <a:pt x="7196" y="19050"/>
                    <a:pt x="8090" y="19867"/>
                    <a:pt x="8984" y="20700"/>
                  </a:cubicBezTo>
                  <a:cubicBezTo>
                    <a:pt x="10150" y="21317"/>
                    <a:pt x="11505" y="21600"/>
                    <a:pt x="12833" y="21600"/>
                  </a:cubicBezTo>
                  <a:cubicBezTo>
                    <a:pt x="15706" y="21600"/>
                    <a:pt x="18443" y="20300"/>
                    <a:pt x="18443" y="18217"/>
                  </a:cubicBezTo>
                  <a:cubicBezTo>
                    <a:pt x="18118" y="15183"/>
                    <a:pt x="16356" y="12150"/>
                    <a:pt x="13321" y="9650"/>
                  </a:cubicBezTo>
                  <a:cubicBezTo>
                    <a:pt x="15245" y="8433"/>
                    <a:pt x="17223" y="7183"/>
                    <a:pt x="19364" y="6033"/>
                  </a:cubicBezTo>
                  <a:cubicBezTo>
                    <a:pt x="21153" y="4650"/>
                    <a:pt x="21153" y="2433"/>
                    <a:pt x="19364" y="1050"/>
                  </a:cubicBezTo>
                  <a:cubicBezTo>
                    <a:pt x="18226" y="350"/>
                    <a:pt x="16763" y="0"/>
                    <a:pt x="1529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41" name="Google Shape;1238;p27"/>
            <p:cNvSpPr/>
            <p:nvPr/>
          </p:nvSpPr>
          <p:spPr>
            <a:xfrm>
              <a:off x="488094" y="302190"/>
              <a:ext cx="92173" cy="156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0" h="21600" fill="norm" stroke="1" extrusionOk="0">
                  <a:moveTo>
                    <a:pt x="6284" y="15677"/>
                  </a:moveTo>
                  <a:cubicBezTo>
                    <a:pt x="6309" y="15761"/>
                    <a:pt x="6361" y="15846"/>
                    <a:pt x="6413" y="15846"/>
                  </a:cubicBezTo>
                  <a:cubicBezTo>
                    <a:pt x="6413" y="15846"/>
                    <a:pt x="6439" y="15829"/>
                    <a:pt x="6439" y="15795"/>
                  </a:cubicBezTo>
                  <a:cubicBezTo>
                    <a:pt x="6387" y="15761"/>
                    <a:pt x="6335" y="15727"/>
                    <a:pt x="6284" y="15677"/>
                  </a:cubicBezTo>
                  <a:close/>
                  <a:moveTo>
                    <a:pt x="13897" y="0"/>
                  </a:moveTo>
                  <a:cubicBezTo>
                    <a:pt x="12864" y="0"/>
                    <a:pt x="11780" y="186"/>
                    <a:pt x="10722" y="658"/>
                  </a:cubicBezTo>
                  <a:lnTo>
                    <a:pt x="1277" y="6817"/>
                  </a:lnTo>
                  <a:cubicBezTo>
                    <a:pt x="-426" y="8218"/>
                    <a:pt x="-426" y="10462"/>
                    <a:pt x="1277" y="11863"/>
                  </a:cubicBezTo>
                  <a:cubicBezTo>
                    <a:pt x="2568" y="12150"/>
                    <a:pt x="3419" y="12707"/>
                    <a:pt x="3858" y="13264"/>
                  </a:cubicBezTo>
                  <a:lnTo>
                    <a:pt x="4709" y="13821"/>
                  </a:lnTo>
                  <a:cubicBezTo>
                    <a:pt x="4709" y="14107"/>
                    <a:pt x="5148" y="14394"/>
                    <a:pt x="5587" y="14951"/>
                  </a:cubicBezTo>
                  <a:cubicBezTo>
                    <a:pt x="5587" y="15188"/>
                    <a:pt x="5897" y="15441"/>
                    <a:pt x="6284" y="15677"/>
                  </a:cubicBezTo>
                  <a:cubicBezTo>
                    <a:pt x="6258" y="15643"/>
                    <a:pt x="6232" y="15593"/>
                    <a:pt x="6258" y="15593"/>
                  </a:cubicBezTo>
                  <a:cubicBezTo>
                    <a:pt x="6258" y="15593"/>
                    <a:pt x="6309" y="15643"/>
                    <a:pt x="6439" y="15795"/>
                  </a:cubicBezTo>
                  <a:cubicBezTo>
                    <a:pt x="6439" y="16065"/>
                    <a:pt x="6439" y="16352"/>
                    <a:pt x="6439" y="16352"/>
                  </a:cubicBezTo>
                  <a:cubicBezTo>
                    <a:pt x="6851" y="16909"/>
                    <a:pt x="6851" y="17196"/>
                    <a:pt x="6851" y="17466"/>
                  </a:cubicBezTo>
                  <a:lnTo>
                    <a:pt x="6851" y="18309"/>
                  </a:lnTo>
                  <a:cubicBezTo>
                    <a:pt x="6851" y="19153"/>
                    <a:pt x="7729" y="19997"/>
                    <a:pt x="8580" y="20554"/>
                  </a:cubicBezTo>
                  <a:cubicBezTo>
                    <a:pt x="9690" y="21279"/>
                    <a:pt x="11006" y="21600"/>
                    <a:pt x="12322" y="21600"/>
                  </a:cubicBezTo>
                  <a:cubicBezTo>
                    <a:pt x="15032" y="21600"/>
                    <a:pt x="17587" y="20216"/>
                    <a:pt x="17587" y="18309"/>
                  </a:cubicBezTo>
                  <a:cubicBezTo>
                    <a:pt x="17277" y="15036"/>
                    <a:pt x="15342" y="12049"/>
                    <a:pt x="12477" y="9585"/>
                  </a:cubicBezTo>
                  <a:lnTo>
                    <a:pt x="18439" y="5704"/>
                  </a:lnTo>
                  <a:cubicBezTo>
                    <a:pt x="21174" y="3021"/>
                    <a:pt x="17922" y="0"/>
                    <a:pt x="1389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42" name="Google Shape;1239;p27"/>
            <p:cNvSpPr/>
            <p:nvPr/>
          </p:nvSpPr>
          <p:spPr>
            <a:xfrm>
              <a:off x="315935" y="117769"/>
              <a:ext cx="162814" cy="170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3" h="21600" fill="norm" stroke="1" extrusionOk="0">
                  <a:moveTo>
                    <a:pt x="17703" y="0"/>
                  </a:moveTo>
                  <a:cubicBezTo>
                    <a:pt x="16640" y="0"/>
                    <a:pt x="15625" y="574"/>
                    <a:pt x="14943" y="1566"/>
                  </a:cubicBezTo>
                  <a:lnTo>
                    <a:pt x="14690" y="2078"/>
                  </a:lnTo>
                  <a:lnTo>
                    <a:pt x="13897" y="3117"/>
                  </a:lnTo>
                  <a:cubicBezTo>
                    <a:pt x="13373" y="3892"/>
                    <a:pt x="12580" y="4404"/>
                    <a:pt x="12057" y="5179"/>
                  </a:cubicBezTo>
                  <a:cubicBezTo>
                    <a:pt x="10994" y="6466"/>
                    <a:pt x="9948" y="7753"/>
                    <a:pt x="8631" y="8776"/>
                  </a:cubicBezTo>
                  <a:cubicBezTo>
                    <a:pt x="6252" y="11366"/>
                    <a:pt x="3620" y="13940"/>
                    <a:pt x="987" y="16250"/>
                  </a:cubicBezTo>
                  <a:cubicBezTo>
                    <a:pt x="-329" y="17289"/>
                    <a:pt x="-329" y="19352"/>
                    <a:pt x="987" y="20639"/>
                  </a:cubicBezTo>
                  <a:cubicBezTo>
                    <a:pt x="1638" y="21274"/>
                    <a:pt x="2430" y="21600"/>
                    <a:pt x="3223" y="21600"/>
                  </a:cubicBezTo>
                  <a:cubicBezTo>
                    <a:pt x="4016" y="21600"/>
                    <a:pt x="4809" y="21274"/>
                    <a:pt x="5460" y="20639"/>
                  </a:cubicBezTo>
                  <a:lnTo>
                    <a:pt x="5460" y="20375"/>
                  </a:lnTo>
                  <a:cubicBezTo>
                    <a:pt x="11264" y="15739"/>
                    <a:pt x="16260" y="10591"/>
                    <a:pt x="20748" y="4915"/>
                  </a:cubicBezTo>
                  <a:cubicBezTo>
                    <a:pt x="21001" y="4140"/>
                    <a:pt x="21271" y="3117"/>
                    <a:pt x="21001" y="2341"/>
                  </a:cubicBezTo>
                  <a:cubicBezTo>
                    <a:pt x="20748" y="1566"/>
                    <a:pt x="20224" y="791"/>
                    <a:pt x="19431" y="543"/>
                  </a:cubicBezTo>
                  <a:cubicBezTo>
                    <a:pt x="18860" y="171"/>
                    <a:pt x="18274" y="0"/>
                    <a:pt x="1770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43" name="Google Shape;1240;p27"/>
            <p:cNvSpPr/>
            <p:nvPr/>
          </p:nvSpPr>
          <p:spPr>
            <a:xfrm>
              <a:off x="350677" y="131466"/>
              <a:ext cx="139587" cy="109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1" h="21600" fill="norm" stroke="1" extrusionOk="0">
                  <a:moveTo>
                    <a:pt x="4368" y="0"/>
                  </a:moveTo>
                  <a:cubicBezTo>
                    <a:pt x="2036" y="0"/>
                    <a:pt x="-734" y="2480"/>
                    <a:pt x="178" y="5731"/>
                  </a:cubicBezTo>
                  <a:lnTo>
                    <a:pt x="476" y="5731"/>
                  </a:lnTo>
                  <a:cubicBezTo>
                    <a:pt x="1352" y="9753"/>
                    <a:pt x="2229" y="13750"/>
                    <a:pt x="3106" y="17747"/>
                  </a:cubicBezTo>
                  <a:cubicBezTo>
                    <a:pt x="3334" y="19722"/>
                    <a:pt x="4754" y="21142"/>
                    <a:pt x="6402" y="21142"/>
                  </a:cubicBezTo>
                  <a:cubicBezTo>
                    <a:pt x="6752" y="21142"/>
                    <a:pt x="7103" y="21094"/>
                    <a:pt x="7471" y="20950"/>
                  </a:cubicBezTo>
                  <a:cubicBezTo>
                    <a:pt x="8348" y="20540"/>
                    <a:pt x="9207" y="20131"/>
                    <a:pt x="10382" y="20131"/>
                  </a:cubicBezTo>
                  <a:lnTo>
                    <a:pt x="9505" y="20131"/>
                  </a:lnTo>
                  <a:cubicBezTo>
                    <a:pt x="10084" y="19938"/>
                    <a:pt x="10680" y="19842"/>
                    <a:pt x="11258" y="19842"/>
                  </a:cubicBezTo>
                  <a:cubicBezTo>
                    <a:pt x="11837" y="19842"/>
                    <a:pt x="12415" y="19938"/>
                    <a:pt x="12994" y="20131"/>
                  </a:cubicBezTo>
                  <a:lnTo>
                    <a:pt x="12135" y="20131"/>
                  </a:lnTo>
                  <a:cubicBezTo>
                    <a:pt x="12713" y="20131"/>
                    <a:pt x="13292" y="20540"/>
                    <a:pt x="13871" y="20540"/>
                  </a:cubicBezTo>
                  <a:lnTo>
                    <a:pt x="14747" y="20950"/>
                  </a:lnTo>
                  <a:cubicBezTo>
                    <a:pt x="15256" y="21407"/>
                    <a:pt x="15782" y="21600"/>
                    <a:pt x="16290" y="21600"/>
                  </a:cubicBezTo>
                  <a:cubicBezTo>
                    <a:pt x="16641" y="21600"/>
                    <a:pt x="17009" y="21504"/>
                    <a:pt x="17377" y="21335"/>
                  </a:cubicBezTo>
                  <a:cubicBezTo>
                    <a:pt x="20568" y="20131"/>
                    <a:pt x="20866" y="14544"/>
                    <a:pt x="18236" y="12546"/>
                  </a:cubicBezTo>
                  <a:cubicBezTo>
                    <a:pt x="16202" y="10932"/>
                    <a:pt x="13871" y="10138"/>
                    <a:pt x="11539" y="10138"/>
                  </a:cubicBezTo>
                  <a:cubicBezTo>
                    <a:pt x="10662" y="10138"/>
                    <a:pt x="9733" y="10210"/>
                    <a:pt x="8804" y="10355"/>
                  </a:cubicBezTo>
                  <a:lnTo>
                    <a:pt x="7173" y="2938"/>
                  </a:lnTo>
                  <a:cubicBezTo>
                    <a:pt x="6963" y="867"/>
                    <a:pt x="5735" y="0"/>
                    <a:pt x="436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44" name="Google Shape;1241;p27"/>
            <p:cNvSpPr/>
            <p:nvPr/>
          </p:nvSpPr>
          <p:spPr>
            <a:xfrm>
              <a:off x="408594" y="56989"/>
              <a:ext cx="140624" cy="116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0" h="21600" fill="norm" stroke="1" extrusionOk="0">
                  <a:moveTo>
                    <a:pt x="3815" y="0"/>
                  </a:moveTo>
                  <a:cubicBezTo>
                    <a:pt x="1500" y="0"/>
                    <a:pt x="-884" y="2604"/>
                    <a:pt x="326" y="6408"/>
                  </a:cubicBezTo>
                  <a:lnTo>
                    <a:pt x="326" y="6770"/>
                  </a:lnTo>
                  <a:lnTo>
                    <a:pt x="2956" y="18068"/>
                  </a:lnTo>
                  <a:cubicBezTo>
                    <a:pt x="3429" y="19925"/>
                    <a:pt x="4902" y="21260"/>
                    <a:pt x="6374" y="21260"/>
                  </a:cubicBezTo>
                  <a:cubicBezTo>
                    <a:pt x="6690" y="21260"/>
                    <a:pt x="7006" y="21192"/>
                    <a:pt x="7321" y="21057"/>
                  </a:cubicBezTo>
                  <a:cubicBezTo>
                    <a:pt x="8478" y="20694"/>
                    <a:pt x="9355" y="20309"/>
                    <a:pt x="10530" y="20309"/>
                  </a:cubicBezTo>
                  <a:lnTo>
                    <a:pt x="9355" y="20309"/>
                  </a:lnTo>
                  <a:cubicBezTo>
                    <a:pt x="9934" y="20128"/>
                    <a:pt x="10530" y="20038"/>
                    <a:pt x="11143" y="20038"/>
                  </a:cubicBezTo>
                  <a:cubicBezTo>
                    <a:pt x="11757" y="20038"/>
                    <a:pt x="12423" y="20128"/>
                    <a:pt x="13142" y="20309"/>
                  </a:cubicBezTo>
                  <a:lnTo>
                    <a:pt x="11985" y="20309"/>
                  </a:lnTo>
                  <a:lnTo>
                    <a:pt x="13721" y="20694"/>
                  </a:lnTo>
                  <a:lnTo>
                    <a:pt x="14597" y="21057"/>
                  </a:lnTo>
                  <a:cubicBezTo>
                    <a:pt x="14702" y="21057"/>
                    <a:pt x="14843" y="21147"/>
                    <a:pt x="14983" y="21238"/>
                  </a:cubicBezTo>
                  <a:cubicBezTo>
                    <a:pt x="14860" y="21170"/>
                    <a:pt x="14720" y="21125"/>
                    <a:pt x="14597" y="21057"/>
                  </a:cubicBezTo>
                  <a:cubicBezTo>
                    <a:pt x="14983" y="21328"/>
                    <a:pt x="15158" y="21396"/>
                    <a:pt x="15193" y="21396"/>
                  </a:cubicBezTo>
                  <a:cubicBezTo>
                    <a:pt x="15211" y="21396"/>
                    <a:pt x="15106" y="21306"/>
                    <a:pt x="14983" y="21238"/>
                  </a:cubicBezTo>
                  <a:cubicBezTo>
                    <a:pt x="15474" y="21419"/>
                    <a:pt x="15982" y="21600"/>
                    <a:pt x="16561" y="21600"/>
                  </a:cubicBezTo>
                  <a:cubicBezTo>
                    <a:pt x="16859" y="21600"/>
                    <a:pt x="17174" y="21555"/>
                    <a:pt x="17508" y="21442"/>
                  </a:cubicBezTo>
                  <a:cubicBezTo>
                    <a:pt x="18384" y="21057"/>
                    <a:pt x="18963" y="20309"/>
                    <a:pt x="19559" y="19177"/>
                  </a:cubicBezTo>
                  <a:cubicBezTo>
                    <a:pt x="20716" y="16936"/>
                    <a:pt x="20137" y="14287"/>
                    <a:pt x="18384" y="12792"/>
                  </a:cubicBezTo>
                  <a:cubicBezTo>
                    <a:pt x="16052" y="11660"/>
                    <a:pt x="13721" y="10913"/>
                    <a:pt x="11406" y="10913"/>
                  </a:cubicBezTo>
                  <a:cubicBezTo>
                    <a:pt x="11021" y="10845"/>
                    <a:pt x="10652" y="10800"/>
                    <a:pt x="10284" y="10800"/>
                  </a:cubicBezTo>
                  <a:cubicBezTo>
                    <a:pt x="9758" y="10800"/>
                    <a:pt x="9250" y="10868"/>
                    <a:pt x="8724" y="10958"/>
                  </a:cubicBezTo>
                  <a:lnTo>
                    <a:pt x="7321" y="4143"/>
                  </a:lnTo>
                  <a:cubicBezTo>
                    <a:pt x="6971" y="1223"/>
                    <a:pt x="5410" y="0"/>
                    <a:pt x="38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46" name="Google Shape;1242;p27"/>
          <p:cNvSpPr/>
          <p:nvPr/>
        </p:nvSpPr>
        <p:spPr>
          <a:xfrm>
            <a:off x="6446077" y="4548637"/>
            <a:ext cx="119130" cy="119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50" h="21600" fill="norm" stroke="1" extrusionOk="0">
                <a:moveTo>
                  <a:pt x="9919" y="0"/>
                </a:moveTo>
                <a:cubicBezTo>
                  <a:pt x="7840" y="0"/>
                  <a:pt x="5721" y="729"/>
                  <a:pt x="3887" y="2275"/>
                </a:cubicBezTo>
                <a:cubicBezTo>
                  <a:pt x="158" y="5588"/>
                  <a:pt x="-1187" y="11087"/>
                  <a:pt x="1177" y="15858"/>
                </a:cubicBezTo>
                <a:cubicBezTo>
                  <a:pt x="3011" y="19833"/>
                  <a:pt x="6373" y="21600"/>
                  <a:pt x="9735" y="21600"/>
                </a:cubicBezTo>
                <a:cubicBezTo>
                  <a:pt x="15074" y="21600"/>
                  <a:pt x="20413" y="17183"/>
                  <a:pt x="19802" y="9983"/>
                </a:cubicBezTo>
                <a:cubicBezTo>
                  <a:pt x="19313" y="3843"/>
                  <a:pt x="14728" y="0"/>
                  <a:pt x="9919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47" name="Google Shape;1243;p27"/>
          <p:cNvSpPr/>
          <p:nvPr/>
        </p:nvSpPr>
        <p:spPr>
          <a:xfrm>
            <a:off x="143918" y="2272455"/>
            <a:ext cx="119391" cy="119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1" h="21600" fill="norm" stroke="1" extrusionOk="0">
                <a:moveTo>
                  <a:pt x="9437" y="0"/>
                </a:moveTo>
                <a:cubicBezTo>
                  <a:pt x="7452" y="0"/>
                  <a:pt x="5429" y="709"/>
                  <a:pt x="3675" y="2282"/>
                </a:cubicBezTo>
                <a:cubicBezTo>
                  <a:pt x="-2086" y="7067"/>
                  <a:pt x="-795" y="17369"/>
                  <a:pt x="5602" y="20692"/>
                </a:cubicBezTo>
                <a:cubicBezTo>
                  <a:pt x="6855" y="21312"/>
                  <a:pt x="8146" y="21600"/>
                  <a:pt x="9379" y="21600"/>
                </a:cubicBezTo>
                <a:cubicBezTo>
                  <a:pt x="14793" y="21600"/>
                  <a:pt x="19514" y="16217"/>
                  <a:pt x="18724" y="9637"/>
                </a:cubicBezTo>
                <a:cubicBezTo>
                  <a:pt x="18281" y="3744"/>
                  <a:pt x="13965" y="0"/>
                  <a:pt x="9437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48" name="Google Shape;1244;p27"/>
          <p:cNvSpPr/>
          <p:nvPr/>
        </p:nvSpPr>
        <p:spPr>
          <a:xfrm>
            <a:off x="1770079" y="4861516"/>
            <a:ext cx="166544" cy="136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30" h="21600" fill="norm" stroke="1" extrusionOk="0">
                <a:moveTo>
                  <a:pt x="7842" y="0"/>
                </a:moveTo>
                <a:cubicBezTo>
                  <a:pt x="6709" y="0"/>
                  <a:pt x="5564" y="252"/>
                  <a:pt x="4482" y="697"/>
                </a:cubicBezTo>
                <a:cubicBezTo>
                  <a:pt x="-3653" y="3600"/>
                  <a:pt x="839" y="15174"/>
                  <a:pt x="5757" y="19355"/>
                </a:cubicBezTo>
                <a:cubicBezTo>
                  <a:pt x="7263" y="20961"/>
                  <a:pt x="9181" y="21600"/>
                  <a:pt x="11112" y="21600"/>
                </a:cubicBezTo>
                <a:cubicBezTo>
                  <a:pt x="12824" y="21600"/>
                  <a:pt x="14742" y="20303"/>
                  <a:pt x="16029" y="18387"/>
                </a:cubicBezTo>
                <a:cubicBezTo>
                  <a:pt x="17522" y="15484"/>
                  <a:pt x="17947" y="11303"/>
                  <a:pt x="17097" y="8090"/>
                </a:cubicBezTo>
                <a:cubicBezTo>
                  <a:pt x="16029" y="4548"/>
                  <a:pt x="14098" y="1974"/>
                  <a:pt x="11742" y="1026"/>
                </a:cubicBezTo>
                <a:cubicBezTo>
                  <a:pt x="10494" y="329"/>
                  <a:pt x="9168" y="0"/>
                  <a:pt x="78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49" name="Google Shape;1245;p27"/>
          <p:cNvSpPr/>
          <p:nvPr/>
        </p:nvSpPr>
        <p:spPr>
          <a:xfrm>
            <a:off x="3006507" y="4585386"/>
            <a:ext cx="48017" cy="46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05" h="21600" fill="norm" stroke="1" extrusionOk="0">
                <a:moveTo>
                  <a:pt x="11211" y="0"/>
                </a:moveTo>
                <a:cubicBezTo>
                  <a:pt x="4583" y="0"/>
                  <a:pt x="-3895" y="9110"/>
                  <a:pt x="1967" y="17819"/>
                </a:cubicBezTo>
                <a:cubicBezTo>
                  <a:pt x="3500" y="20340"/>
                  <a:pt x="5981" y="21600"/>
                  <a:pt x="8596" y="21600"/>
                </a:cubicBezTo>
                <a:cubicBezTo>
                  <a:pt x="9904" y="21600"/>
                  <a:pt x="11211" y="21314"/>
                  <a:pt x="12474" y="20683"/>
                </a:cubicBezTo>
                <a:cubicBezTo>
                  <a:pt x="15495" y="18735"/>
                  <a:pt x="17705" y="13980"/>
                  <a:pt x="17705" y="9224"/>
                </a:cubicBezTo>
                <a:cubicBezTo>
                  <a:pt x="17705" y="2636"/>
                  <a:pt x="14729" y="0"/>
                  <a:pt x="1121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353" name="Google Shape;1246;p27"/>
          <p:cNvGrpSpPr/>
          <p:nvPr/>
        </p:nvGrpSpPr>
        <p:grpSpPr>
          <a:xfrm>
            <a:off x="8188711" y="1332786"/>
            <a:ext cx="482072" cy="532862"/>
            <a:chOff x="0" y="0"/>
            <a:chExt cx="482071" cy="532860"/>
          </a:xfrm>
        </p:grpSpPr>
        <p:sp>
          <p:nvSpPr>
            <p:cNvPr id="1350" name="Google Shape;1247;p27"/>
            <p:cNvSpPr/>
            <p:nvPr/>
          </p:nvSpPr>
          <p:spPr>
            <a:xfrm>
              <a:off x="0" y="106871"/>
              <a:ext cx="482072" cy="32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600" fill="norm" stroke="1" extrusionOk="0">
                  <a:moveTo>
                    <a:pt x="18456" y="0"/>
                  </a:moveTo>
                  <a:cubicBezTo>
                    <a:pt x="18016" y="0"/>
                    <a:pt x="17641" y="1226"/>
                    <a:pt x="17427" y="2170"/>
                  </a:cubicBezTo>
                  <a:cubicBezTo>
                    <a:pt x="17182" y="3186"/>
                    <a:pt x="16903" y="4474"/>
                    <a:pt x="16903" y="4474"/>
                  </a:cubicBezTo>
                  <a:lnTo>
                    <a:pt x="16070" y="5222"/>
                  </a:lnTo>
                  <a:cubicBezTo>
                    <a:pt x="16070" y="5222"/>
                    <a:pt x="16383" y="3668"/>
                    <a:pt x="16556" y="2809"/>
                  </a:cubicBezTo>
                  <a:cubicBezTo>
                    <a:pt x="16668" y="2122"/>
                    <a:pt x="16463" y="1116"/>
                    <a:pt x="16054" y="1116"/>
                  </a:cubicBezTo>
                  <a:cubicBezTo>
                    <a:pt x="15952" y="1116"/>
                    <a:pt x="15844" y="1173"/>
                    <a:pt x="15720" y="1312"/>
                  </a:cubicBezTo>
                  <a:cubicBezTo>
                    <a:pt x="15060" y="2008"/>
                    <a:pt x="14465" y="6191"/>
                    <a:pt x="14465" y="6191"/>
                  </a:cubicBezTo>
                  <a:lnTo>
                    <a:pt x="5863" y="13321"/>
                  </a:lnTo>
                  <a:lnTo>
                    <a:pt x="3459" y="12085"/>
                  </a:lnTo>
                  <a:cubicBezTo>
                    <a:pt x="3459" y="12085"/>
                    <a:pt x="3307" y="12038"/>
                    <a:pt x="3109" y="12038"/>
                  </a:cubicBezTo>
                  <a:cubicBezTo>
                    <a:pt x="2855" y="12038"/>
                    <a:pt x="2520" y="12123"/>
                    <a:pt x="2343" y="12515"/>
                  </a:cubicBezTo>
                  <a:cubicBezTo>
                    <a:pt x="2030" y="13211"/>
                    <a:pt x="2935" y="13802"/>
                    <a:pt x="2935" y="13802"/>
                  </a:cubicBezTo>
                  <a:lnTo>
                    <a:pt x="4330" y="14556"/>
                  </a:lnTo>
                  <a:lnTo>
                    <a:pt x="3425" y="15195"/>
                  </a:lnTo>
                  <a:lnTo>
                    <a:pt x="1194" y="14069"/>
                  </a:lnTo>
                  <a:cubicBezTo>
                    <a:pt x="1194" y="14069"/>
                    <a:pt x="934" y="13859"/>
                    <a:pt x="642" y="13859"/>
                  </a:cubicBezTo>
                  <a:cubicBezTo>
                    <a:pt x="425" y="13859"/>
                    <a:pt x="193" y="13979"/>
                    <a:pt x="44" y="14394"/>
                  </a:cubicBezTo>
                  <a:cubicBezTo>
                    <a:pt x="-340" y="15305"/>
                    <a:pt x="1925" y="16540"/>
                    <a:pt x="1925" y="16540"/>
                  </a:cubicBezTo>
                  <a:lnTo>
                    <a:pt x="602" y="17665"/>
                  </a:lnTo>
                  <a:cubicBezTo>
                    <a:pt x="602" y="17665"/>
                    <a:pt x="-61" y="18309"/>
                    <a:pt x="184" y="19058"/>
                  </a:cubicBezTo>
                  <a:cubicBezTo>
                    <a:pt x="289" y="19459"/>
                    <a:pt x="506" y="19583"/>
                    <a:pt x="732" y="19583"/>
                  </a:cubicBezTo>
                  <a:cubicBezTo>
                    <a:pt x="958" y="19583"/>
                    <a:pt x="1194" y="19459"/>
                    <a:pt x="1333" y="19378"/>
                  </a:cubicBezTo>
                  <a:cubicBezTo>
                    <a:pt x="1612" y="19163"/>
                    <a:pt x="2517" y="18200"/>
                    <a:pt x="2517" y="18200"/>
                  </a:cubicBezTo>
                  <a:lnTo>
                    <a:pt x="2204" y="20184"/>
                  </a:lnTo>
                  <a:cubicBezTo>
                    <a:pt x="2030" y="20775"/>
                    <a:pt x="2275" y="21419"/>
                    <a:pt x="2656" y="21576"/>
                  </a:cubicBezTo>
                  <a:cubicBezTo>
                    <a:pt x="2684" y="21590"/>
                    <a:pt x="2712" y="21600"/>
                    <a:pt x="2740" y="21600"/>
                  </a:cubicBezTo>
                  <a:cubicBezTo>
                    <a:pt x="3465" y="21600"/>
                    <a:pt x="4017" y="17074"/>
                    <a:pt x="4017" y="17074"/>
                  </a:cubicBezTo>
                  <a:cubicBezTo>
                    <a:pt x="4330" y="16750"/>
                    <a:pt x="4642" y="16430"/>
                    <a:pt x="4990" y="16163"/>
                  </a:cubicBezTo>
                  <a:cubicBezTo>
                    <a:pt x="4990" y="16268"/>
                    <a:pt x="4642" y="18309"/>
                    <a:pt x="4642" y="18309"/>
                  </a:cubicBezTo>
                  <a:cubicBezTo>
                    <a:pt x="4642" y="18309"/>
                    <a:pt x="4385" y="19602"/>
                    <a:pt x="5172" y="19602"/>
                  </a:cubicBezTo>
                  <a:cubicBezTo>
                    <a:pt x="5203" y="19602"/>
                    <a:pt x="5237" y="19597"/>
                    <a:pt x="5268" y="19592"/>
                  </a:cubicBezTo>
                  <a:cubicBezTo>
                    <a:pt x="6176" y="19540"/>
                    <a:pt x="6523" y="14928"/>
                    <a:pt x="6523" y="14928"/>
                  </a:cubicBezTo>
                  <a:lnTo>
                    <a:pt x="15162" y="8065"/>
                  </a:lnTo>
                  <a:cubicBezTo>
                    <a:pt x="15162" y="8065"/>
                    <a:pt x="16209" y="8547"/>
                    <a:pt x="17148" y="8923"/>
                  </a:cubicBezTo>
                  <a:cubicBezTo>
                    <a:pt x="17567" y="9090"/>
                    <a:pt x="17907" y="9205"/>
                    <a:pt x="18171" y="9205"/>
                  </a:cubicBezTo>
                  <a:cubicBezTo>
                    <a:pt x="18502" y="9205"/>
                    <a:pt x="18707" y="9023"/>
                    <a:pt x="18787" y="8547"/>
                  </a:cubicBezTo>
                  <a:cubicBezTo>
                    <a:pt x="18890" y="7745"/>
                    <a:pt x="17182" y="7101"/>
                    <a:pt x="17182" y="7101"/>
                  </a:cubicBezTo>
                  <a:lnTo>
                    <a:pt x="16696" y="6834"/>
                  </a:lnTo>
                  <a:lnTo>
                    <a:pt x="17498" y="6191"/>
                  </a:lnTo>
                  <a:cubicBezTo>
                    <a:pt x="17498" y="6191"/>
                    <a:pt x="18890" y="6887"/>
                    <a:pt x="19481" y="7154"/>
                  </a:cubicBezTo>
                  <a:cubicBezTo>
                    <a:pt x="19779" y="7283"/>
                    <a:pt x="20045" y="7397"/>
                    <a:pt x="20281" y="7397"/>
                  </a:cubicBezTo>
                  <a:cubicBezTo>
                    <a:pt x="20541" y="7397"/>
                    <a:pt x="20761" y="7254"/>
                    <a:pt x="20947" y="6834"/>
                  </a:cubicBezTo>
                  <a:cubicBezTo>
                    <a:pt x="21260" y="6081"/>
                    <a:pt x="19900" y="4903"/>
                    <a:pt x="19692" y="4793"/>
                  </a:cubicBezTo>
                  <a:cubicBezTo>
                    <a:pt x="19519" y="4741"/>
                    <a:pt x="19308" y="4688"/>
                    <a:pt x="19134" y="4636"/>
                  </a:cubicBezTo>
                  <a:cubicBezTo>
                    <a:pt x="19134" y="4636"/>
                    <a:pt x="21049" y="3563"/>
                    <a:pt x="20668" y="2437"/>
                  </a:cubicBezTo>
                  <a:cubicBezTo>
                    <a:pt x="20563" y="2141"/>
                    <a:pt x="20380" y="2032"/>
                    <a:pt x="20163" y="2032"/>
                  </a:cubicBezTo>
                  <a:cubicBezTo>
                    <a:pt x="19519" y="2032"/>
                    <a:pt x="18577" y="3024"/>
                    <a:pt x="18577" y="3024"/>
                  </a:cubicBezTo>
                  <a:cubicBezTo>
                    <a:pt x="18577" y="3024"/>
                    <a:pt x="19168" y="506"/>
                    <a:pt x="18648" y="76"/>
                  </a:cubicBezTo>
                  <a:cubicBezTo>
                    <a:pt x="18583" y="24"/>
                    <a:pt x="18518" y="0"/>
                    <a:pt x="1845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51" name="Google Shape;1248;p27"/>
            <p:cNvSpPr/>
            <p:nvPr/>
          </p:nvSpPr>
          <p:spPr>
            <a:xfrm>
              <a:off x="166925" y="0"/>
              <a:ext cx="145054" cy="532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9" h="21600" fill="norm" stroke="1" extrusionOk="0">
                  <a:moveTo>
                    <a:pt x="11363" y="0"/>
                  </a:moveTo>
                  <a:cubicBezTo>
                    <a:pt x="8702" y="0"/>
                    <a:pt x="9145" y="1881"/>
                    <a:pt x="9145" y="1881"/>
                  </a:cubicBezTo>
                  <a:cubicBezTo>
                    <a:pt x="9145" y="1881"/>
                    <a:pt x="6367" y="888"/>
                    <a:pt x="4652" y="888"/>
                  </a:cubicBezTo>
                  <a:cubicBezTo>
                    <a:pt x="4435" y="888"/>
                    <a:pt x="4228" y="906"/>
                    <a:pt x="4051" y="940"/>
                  </a:cubicBezTo>
                  <a:cubicBezTo>
                    <a:pt x="2395" y="1234"/>
                    <a:pt x="4278" y="2045"/>
                    <a:pt x="5716" y="2564"/>
                  </a:cubicBezTo>
                  <a:cubicBezTo>
                    <a:pt x="7263" y="3080"/>
                    <a:pt x="9145" y="3666"/>
                    <a:pt x="9145" y="3666"/>
                  </a:cubicBezTo>
                  <a:lnTo>
                    <a:pt x="9145" y="4574"/>
                  </a:lnTo>
                  <a:cubicBezTo>
                    <a:pt x="9145" y="4574"/>
                    <a:pt x="6820" y="3827"/>
                    <a:pt x="5608" y="3470"/>
                  </a:cubicBezTo>
                  <a:cubicBezTo>
                    <a:pt x="4957" y="3282"/>
                    <a:pt x="3923" y="3155"/>
                    <a:pt x="3056" y="3155"/>
                  </a:cubicBezTo>
                  <a:cubicBezTo>
                    <a:pt x="2129" y="3155"/>
                    <a:pt x="1390" y="3297"/>
                    <a:pt x="1509" y="3666"/>
                  </a:cubicBezTo>
                  <a:cubicBezTo>
                    <a:pt x="1834" y="4410"/>
                    <a:pt x="8259" y="6161"/>
                    <a:pt x="8259" y="6161"/>
                  </a:cubicBezTo>
                  <a:lnTo>
                    <a:pt x="7490" y="15240"/>
                  </a:lnTo>
                  <a:lnTo>
                    <a:pt x="1617" y="16798"/>
                  </a:lnTo>
                  <a:cubicBezTo>
                    <a:pt x="1617" y="16798"/>
                    <a:pt x="-157" y="17349"/>
                    <a:pt x="622" y="17801"/>
                  </a:cubicBezTo>
                  <a:cubicBezTo>
                    <a:pt x="858" y="17951"/>
                    <a:pt x="1252" y="18003"/>
                    <a:pt x="1676" y="18003"/>
                  </a:cubicBezTo>
                  <a:cubicBezTo>
                    <a:pt x="2661" y="18003"/>
                    <a:pt x="3834" y="17738"/>
                    <a:pt x="3834" y="17738"/>
                  </a:cubicBezTo>
                  <a:lnTo>
                    <a:pt x="7372" y="16829"/>
                  </a:lnTo>
                  <a:lnTo>
                    <a:pt x="7155" y="17770"/>
                  </a:lnTo>
                  <a:lnTo>
                    <a:pt x="1617" y="19229"/>
                  </a:lnTo>
                  <a:cubicBezTo>
                    <a:pt x="1617" y="19229"/>
                    <a:pt x="-817" y="19650"/>
                    <a:pt x="287" y="20236"/>
                  </a:cubicBezTo>
                  <a:cubicBezTo>
                    <a:pt x="484" y="20342"/>
                    <a:pt x="819" y="20386"/>
                    <a:pt x="1233" y="20386"/>
                  </a:cubicBezTo>
                  <a:cubicBezTo>
                    <a:pt x="3223" y="20386"/>
                    <a:pt x="7155" y="19391"/>
                    <a:pt x="7155" y="19391"/>
                  </a:cubicBezTo>
                  <a:lnTo>
                    <a:pt x="7047" y="20787"/>
                  </a:lnTo>
                  <a:cubicBezTo>
                    <a:pt x="7047" y="20787"/>
                    <a:pt x="7155" y="21531"/>
                    <a:pt x="8820" y="21597"/>
                  </a:cubicBezTo>
                  <a:cubicBezTo>
                    <a:pt x="8899" y="21600"/>
                    <a:pt x="8978" y="21600"/>
                    <a:pt x="9057" y="21600"/>
                  </a:cubicBezTo>
                  <a:cubicBezTo>
                    <a:pt x="10545" y="21600"/>
                    <a:pt x="11146" y="21032"/>
                    <a:pt x="11146" y="20755"/>
                  </a:cubicBezTo>
                  <a:cubicBezTo>
                    <a:pt x="11254" y="20429"/>
                    <a:pt x="11146" y="19425"/>
                    <a:pt x="11146" y="19425"/>
                  </a:cubicBezTo>
                  <a:lnTo>
                    <a:pt x="14023" y="20267"/>
                  </a:lnTo>
                  <a:cubicBezTo>
                    <a:pt x="14437" y="20443"/>
                    <a:pt x="15087" y="20533"/>
                    <a:pt x="15748" y="20533"/>
                  </a:cubicBezTo>
                  <a:cubicBezTo>
                    <a:pt x="16309" y="20533"/>
                    <a:pt x="16891" y="20466"/>
                    <a:pt x="17344" y="20331"/>
                  </a:cubicBezTo>
                  <a:cubicBezTo>
                    <a:pt x="19118" y="19846"/>
                    <a:pt x="11363" y="17868"/>
                    <a:pt x="11363" y="17868"/>
                  </a:cubicBezTo>
                  <a:cubicBezTo>
                    <a:pt x="11254" y="17510"/>
                    <a:pt x="11146" y="17187"/>
                    <a:pt x="11254" y="16829"/>
                  </a:cubicBezTo>
                  <a:cubicBezTo>
                    <a:pt x="11471" y="16861"/>
                    <a:pt x="14575" y="17738"/>
                    <a:pt x="14575" y="17738"/>
                  </a:cubicBezTo>
                  <a:cubicBezTo>
                    <a:pt x="14575" y="17738"/>
                    <a:pt x="15383" y="18000"/>
                    <a:pt x="16309" y="18000"/>
                  </a:cubicBezTo>
                  <a:cubicBezTo>
                    <a:pt x="16841" y="18000"/>
                    <a:pt x="17413" y="17914"/>
                    <a:pt x="17906" y="17640"/>
                  </a:cubicBezTo>
                  <a:cubicBezTo>
                    <a:pt x="19118" y="16861"/>
                    <a:pt x="11363" y="15177"/>
                    <a:pt x="11363" y="15177"/>
                  </a:cubicBezTo>
                  <a:lnTo>
                    <a:pt x="12801" y="6129"/>
                  </a:lnTo>
                  <a:cubicBezTo>
                    <a:pt x="12801" y="6129"/>
                    <a:pt x="15245" y="5448"/>
                    <a:pt x="17462" y="4799"/>
                  </a:cubicBezTo>
                  <a:cubicBezTo>
                    <a:pt x="19669" y="4150"/>
                    <a:pt x="20783" y="3729"/>
                    <a:pt x="19453" y="3375"/>
                  </a:cubicBezTo>
                  <a:cubicBezTo>
                    <a:pt x="19275" y="3328"/>
                    <a:pt x="19068" y="3308"/>
                    <a:pt x="18822" y="3308"/>
                  </a:cubicBezTo>
                  <a:cubicBezTo>
                    <a:pt x="17186" y="3308"/>
                    <a:pt x="14250" y="4217"/>
                    <a:pt x="14250" y="4217"/>
                  </a:cubicBezTo>
                  <a:lnTo>
                    <a:pt x="13028" y="4540"/>
                  </a:lnTo>
                  <a:lnTo>
                    <a:pt x="13136" y="3698"/>
                  </a:lnTo>
                  <a:cubicBezTo>
                    <a:pt x="13136" y="3698"/>
                    <a:pt x="16575" y="2757"/>
                    <a:pt x="18014" y="2368"/>
                  </a:cubicBezTo>
                  <a:cubicBezTo>
                    <a:pt x="19453" y="1947"/>
                    <a:pt x="20675" y="1589"/>
                    <a:pt x="19788" y="1105"/>
                  </a:cubicBezTo>
                  <a:cubicBezTo>
                    <a:pt x="19571" y="986"/>
                    <a:pt x="19167" y="940"/>
                    <a:pt x="18674" y="940"/>
                  </a:cubicBezTo>
                  <a:cubicBezTo>
                    <a:pt x="17088" y="940"/>
                    <a:pt x="14555" y="1402"/>
                    <a:pt x="14132" y="1526"/>
                  </a:cubicBezTo>
                  <a:cubicBezTo>
                    <a:pt x="13688" y="1621"/>
                    <a:pt x="13363" y="1785"/>
                    <a:pt x="12919" y="1915"/>
                  </a:cubicBezTo>
                  <a:cubicBezTo>
                    <a:pt x="12919" y="1915"/>
                    <a:pt x="14132" y="35"/>
                    <a:pt x="1136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52" name="Google Shape;1249;p27"/>
            <p:cNvSpPr/>
            <p:nvPr/>
          </p:nvSpPr>
          <p:spPr>
            <a:xfrm>
              <a:off x="8977" y="79192"/>
              <a:ext cx="457312" cy="369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600" fill="norm" stroke="1" extrusionOk="0">
                  <a:moveTo>
                    <a:pt x="2953" y="0"/>
                  </a:moveTo>
                  <a:cubicBezTo>
                    <a:pt x="2324" y="0"/>
                    <a:pt x="2324" y="2017"/>
                    <a:pt x="2397" y="2337"/>
                  </a:cubicBezTo>
                  <a:cubicBezTo>
                    <a:pt x="2434" y="2574"/>
                    <a:pt x="2471" y="2807"/>
                    <a:pt x="2547" y="3086"/>
                  </a:cubicBezTo>
                  <a:cubicBezTo>
                    <a:pt x="2547" y="3086"/>
                    <a:pt x="1538" y="1913"/>
                    <a:pt x="856" y="1913"/>
                  </a:cubicBezTo>
                  <a:cubicBezTo>
                    <a:pt x="679" y="1913"/>
                    <a:pt x="523" y="1996"/>
                    <a:pt x="413" y="2200"/>
                  </a:cubicBezTo>
                  <a:cubicBezTo>
                    <a:pt x="-110" y="3136"/>
                    <a:pt x="1875" y="4396"/>
                    <a:pt x="1875" y="4396"/>
                  </a:cubicBezTo>
                  <a:cubicBezTo>
                    <a:pt x="1875" y="4396"/>
                    <a:pt x="0" y="4724"/>
                    <a:pt x="0" y="5519"/>
                  </a:cubicBezTo>
                  <a:cubicBezTo>
                    <a:pt x="0" y="6055"/>
                    <a:pt x="513" y="6209"/>
                    <a:pt x="1085" y="6209"/>
                  </a:cubicBezTo>
                  <a:cubicBezTo>
                    <a:pt x="1362" y="6209"/>
                    <a:pt x="1655" y="6171"/>
                    <a:pt x="1911" y="6126"/>
                  </a:cubicBezTo>
                  <a:cubicBezTo>
                    <a:pt x="2660" y="5939"/>
                    <a:pt x="3559" y="5751"/>
                    <a:pt x="3559" y="5751"/>
                  </a:cubicBezTo>
                  <a:lnTo>
                    <a:pt x="4455" y="6408"/>
                  </a:lnTo>
                  <a:cubicBezTo>
                    <a:pt x="4455" y="6408"/>
                    <a:pt x="3333" y="6687"/>
                    <a:pt x="2734" y="6874"/>
                  </a:cubicBezTo>
                  <a:cubicBezTo>
                    <a:pt x="2134" y="7016"/>
                    <a:pt x="1462" y="7997"/>
                    <a:pt x="2247" y="8463"/>
                  </a:cubicBezTo>
                  <a:cubicBezTo>
                    <a:pt x="2391" y="8554"/>
                    <a:pt x="2614" y="8592"/>
                    <a:pt x="2880" y="8592"/>
                  </a:cubicBezTo>
                  <a:cubicBezTo>
                    <a:pt x="3999" y="8592"/>
                    <a:pt x="5880" y="7951"/>
                    <a:pt x="5880" y="7951"/>
                  </a:cubicBezTo>
                  <a:lnTo>
                    <a:pt x="14601" y="15150"/>
                  </a:lnTo>
                  <a:lnTo>
                    <a:pt x="15087" y="18514"/>
                  </a:lnTo>
                  <a:cubicBezTo>
                    <a:pt x="15087" y="18514"/>
                    <a:pt x="15313" y="19591"/>
                    <a:pt x="15913" y="19637"/>
                  </a:cubicBezTo>
                  <a:cubicBezTo>
                    <a:pt x="15933" y="19641"/>
                    <a:pt x="15953" y="19641"/>
                    <a:pt x="15969" y="19641"/>
                  </a:cubicBezTo>
                  <a:cubicBezTo>
                    <a:pt x="16502" y="19641"/>
                    <a:pt x="16399" y="18423"/>
                    <a:pt x="16399" y="18423"/>
                  </a:cubicBezTo>
                  <a:lnTo>
                    <a:pt x="16136" y="16460"/>
                  </a:lnTo>
                  <a:lnTo>
                    <a:pt x="17035" y="17254"/>
                  </a:lnTo>
                  <a:lnTo>
                    <a:pt x="17484" y="20386"/>
                  </a:lnTo>
                  <a:cubicBezTo>
                    <a:pt x="17484" y="20386"/>
                    <a:pt x="17444" y="21600"/>
                    <a:pt x="18234" y="21600"/>
                  </a:cubicBezTo>
                  <a:cubicBezTo>
                    <a:pt x="18237" y="21600"/>
                    <a:pt x="18244" y="21600"/>
                    <a:pt x="18250" y="21600"/>
                  </a:cubicBezTo>
                  <a:cubicBezTo>
                    <a:pt x="19013" y="21600"/>
                    <a:pt x="18643" y="18469"/>
                    <a:pt x="18643" y="18469"/>
                  </a:cubicBezTo>
                  <a:lnTo>
                    <a:pt x="19992" y="19637"/>
                  </a:lnTo>
                  <a:cubicBezTo>
                    <a:pt x="19992" y="19637"/>
                    <a:pt x="20285" y="19820"/>
                    <a:pt x="20584" y="19820"/>
                  </a:cubicBezTo>
                  <a:cubicBezTo>
                    <a:pt x="20767" y="19820"/>
                    <a:pt x="20951" y="19754"/>
                    <a:pt x="21077" y="19546"/>
                  </a:cubicBezTo>
                  <a:cubicBezTo>
                    <a:pt x="21450" y="18984"/>
                    <a:pt x="20964" y="18327"/>
                    <a:pt x="20664" y="18094"/>
                  </a:cubicBezTo>
                  <a:cubicBezTo>
                    <a:pt x="20405" y="17816"/>
                    <a:pt x="19356" y="17113"/>
                    <a:pt x="19356" y="17113"/>
                  </a:cubicBezTo>
                  <a:lnTo>
                    <a:pt x="20741" y="16693"/>
                  </a:lnTo>
                  <a:cubicBezTo>
                    <a:pt x="21190" y="16647"/>
                    <a:pt x="21490" y="16131"/>
                    <a:pt x="21377" y="15570"/>
                  </a:cubicBezTo>
                  <a:cubicBezTo>
                    <a:pt x="21334" y="15271"/>
                    <a:pt x="21024" y="15167"/>
                    <a:pt x="20604" y="15167"/>
                  </a:cubicBezTo>
                  <a:cubicBezTo>
                    <a:pt x="19579" y="15167"/>
                    <a:pt x="17894" y="15803"/>
                    <a:pt x="17894" y="15803"/>
                  </a:cubicBezTo>
                  <a:cubicBezTo>
                    <a:pt x="17558" y="15616"/>
                    <a:pt x="17185" y="15337"/>
                    <a:pt x="16848" y="15054"/>
                  </a:cubicBezTo>
                  <a:cubicBezTo>
                    <a:pt x="16922" y="15054"/>
                    <a:pt x="18343" y="14589"/>
                    <a:pt x="18343" y="14589"/>
                  </a:cubicBezTo>
                  <a:cubicBezTo>
                    <a:pt x="18343" y="14589"/>
                    <a:pt x="19356" y="14356"/>
                    <a:pt x="18793" y="13324"/>
                  </a:cubicBezTo>
                  <a:cubicBezTo>
                    <a:pt x="18656" y="13058"/>
                    <a:pt x="18353" y="12958"/>
                    <a:pt x="17977" y="12958"/>
                  </a:cubicBezTo>
                  <a:cubicBezTo>
                    <a:pt x="16925" y="12958"/>
                    <a:pt x="15313" y="13748"/>
                    <a:pt x="15313" y="13748"/>
                  </a:cubicBezTo>
                  <a:lnTo>
                    <a:pt x="6666" y="6313"/>
                  </a:lnTo>
                  <a:cubicBezTo>
                    <a:pt x="6666" y="6313"/>
                    <a:pt x="6440" y="4911"/>
                    <a:pt x="6216" y="3647"/>
                  </a:cubicBezTo>
                  <a:cubicBezTo>
                    <a:pt x="6020" y="2541"/>
                    <a:pt x="5794" y="1830"/>
                    <a:pt x="5361" y="1830"/>
                  </a:cubicBezTo>
                  <a:cubicBezTo>
                    <a:pt x="5301" y="1830"/>
                    <a:pt x="5238" y="1842"/>
                    <a:pt x="5168" y="1871"/>
                  </a:cubicBezTo>
                  <a:cubicBezTo>
                    <a:pt x="4605" y="2059"/>
                    <a:pt x="5091" y="4350"/>
                    <a:pt x="5091" y="4350"/>
                  </a:cubicBezTo>
                  <a:lnTo>
                    <a:pt x="5168" y="5053"/>
                  </a:lnTo>
                  <a:lnTo>
                    <a:pt x="4382" y="4350"/>
                  </a:lnTo>
                  <a:cubicBezTo>
                    <a:pt x="4382" y="4350"/>
                    <a:pt x="4082" y="2433"/>
                    <a:pt x="3932" y="1593"/>
                  </a:cubicBezTo>
                  <a:cubicBezTo>
                    <a:pt x="3782" y="749"/>
                    <a:pt x="3669" y="96"/>
                    <a:pt x="2997" y="0"/>
                  </a:cubicBezTo>
                  <a:cubicBezTo>
                    <a:pt x="2980" y="0"/>
                    <a:pt x="2967" y="0"/>
                    <a:pt x="295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54" name="Google Shape;1250;p27"/>
          <p:cNvSpPr/>
          <p:nvPr/>
        </p:nvSpPr>
        <p:spPr>
          <a:xfrm>
            <a:off x="8685104" y="3019741"/>
            <a:ext cx="166544" cy="136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30" h="21600" fill="norm" stroke="1" extrusionOk="0">
                <a:moveTo>
                  <a:pt x="7842" y="0"/>
                </a:moveTo>
                <a:cubicBezTo>
                  <a:pt x="6709" y="0"/>
                  <a:pt x="5564" y="252"/>
                  <a:pt x="4482" y="697"/>
                </a:cubicBezTo>
                <a:cubicBezTo>
                  <a:pt x="-3653" y="3600"/>
                  <a:pt x="839" y="15174"/>
                  <a:pt x="5757" y="19355"/>
                </a:cubicBezTo>
                <a:cubicBezTo>
                  <a:pt x="7263" y="20961"/>
                  <a:pt x="9181" y="21600"/>
                  <a:pt x="11112" y="21600"/>
                </a:cubicBezTo>
                <a:cubicBezTo>
                  <a:pt x="12824" y="21600"/>
                  <a:pt x="14742" y="20303"/>
                  <a:pt x="16029" y="18387"/>
                </a:cubicBezTo>
                <a:cubicBezTo>
                  <a:pt x="17522" y="15484"/>
                  <a:pt x="17947" y="11303"/>
                  <a:pt x="17097" y="8090"/>
                </a:cubicBezTo>
                <a:cubicBezTo>
                  <a:pt x="16029" y="4548"/>
                  <a:pt x="14098" y="1974"/>
                  <a:pt x="11742" y="1026"/>
                </a:cubicBezTo>
                <a:cubicBezTo>
                  <a:pt x="10494" y="329"/>
                  <a:pt x="9168" y="0"/>
                  <a:pt x="78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55" name="Google Shape;1251;p27"/>
          <p:cNvSpPr/>
          <p:nvPr/>
        </p:nvSpPr>
        <p:spPr>
          <a:xfrm>
            <a:off x="4640332" y="293486"/>
            <a:ext cx="48017" cy="46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05" h="21600" fill="norm" stroke="1" extrusionOk="0">
                <a:moveTo>
                  <a:pt x="11211" y="0"/>
                </a:moveTo>
                <a:cubicBezTo>
                  <a:pt x="4583" y="0"/>
                  <a:pt x="-3895" y="9110"/>
                  <a:pt x="1967" y="17819"/>
                </a:cubicBezTo>
                <a:cubicBezTo>
                  <a:pt x="3500" y="20340"/>
                  <a:pt x="5981" y="21600"/>
                  <a:pt x="8596" y="21600"/>
                </a:cubicBezTo>
                <a:cubicBezTo>
                  <a:pt x="9904" y="21600"/>
                  <a:pt x="11211" y="21314"/>
                  <a:pt x="12474" y="20683"/>
                </a:cubicBezTo>
                <a:cubicBezTo>
                  <a:pt x="15495" y="18735"/>
                  <a:pt x="17705" y="13980"/>
                  <a:pt x="17705" y="9224"/>
                </a:cubicBezTo>
                <a:cubicBezTo>
                  <a:pt x="17705" y="2636"/>
                  <a:pt x="14729" y="0"/>
                  <a:pt x="1121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56" name="Google Shape;1252;p27"/>
          <p:cNvSpPr/>
          <p:nvPr/>
        </p:nvSpPr>
        <p:spPr>
          <a:xfrm>
            <a:off x="666957" y="3801085"/>
            <a:ext cx="48017" cy="46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05" h="21600" fill="norm" stroke="1" extrusionOk="0">
                <a:moveTo>
                  <a:pt x="11211" y="0"/>
                </a:moveTo>
                <a:cubicBezTo>
                  <a:pt x="4583" y="0"/>
                  <a:pt x="-3895" y="9110"/>
                  <a:pt x="1967" y="17819"/>
                </a:cubicBezTo>
                <a:cubicBezTo>
                  <a:pt x="3500" y="20340"/>
                  <a:pt x="5981" y="21600"/>
                  <a:pt x="8596" y="21600"/>
                </a:cubicBezTo>
                <a:cubicBezTo>
                  <a:pt x="9904" y="21600"/>
                  <a:pt x="11211" y="21314"/>
                  <a:pt x="12474" y="20683"/>
                </a:cubicBezTo>
                <a:cubicBezTo>
                  <a:pt x="15495" y="18735"/>
                  <a:pt x="17705" y="13980"/>
                  <a:pt x="17705" y="9224"/>
                </a:cubicBezTo>
                <a:cubicBezTo>
                  <a:pt x="17705" y="2636"/>
                  <a:pt x="14729" y="0"/>
                  <a:pt x="1121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384" name="Google Shape;1253;p27"/>
          <p:cNvGrpSpPr/>
          <p:nvPr/>
        </p:nvGrpSpPr>
        <p:grpSpPr>
          <a:xfrm>
            <a:off x="-903234" y="-1361091"/>
            <a:ext cx="2746598" cy="2959619"/>
            <a:chOff x="0" y="0"/>
            <a:chExt cx="2746597" cy="2959618"/>
          </a:xfrm>
        </p:grpSpPr>
        <p:sp>
          <p:nvSpPr>
            <p:cNvPr id="1357" name="Google Shape;1254;p27"/>
            <p:cNvSpPr/>
            <p:nvPr/>
          </p:nvSpPr>
          <p:spPr>
            <a:xfrm flipH="1" rot="19564556">
              <a:off x="794156" y="911177"/>
              <a:ext cx="1092888" cy="1092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73" h="21600" fill="norm" stroke="1" extrusionOk="0">
                  <a:moveTo>
                    <a:pt x="9589" y="0"/>
                  </a:moveTo>
                  <a:cubicBezTo>
                    <a:pt x="5634" y="0"/>
                    <a:pt x="1942" y="2758"/>
                    <a:pt x="542" y="7187"/>
                  </a:cubicBezTo>
                  <a:cubicBezTo>
                    <a:pt x="-1207" y="12832"/>
                    <a:pt x="1417" y="18986"/>
                    <a:pt x="6400" y="20986"/>
                  </a:cubicBezTo>
                  <a:cubicBezTo>
                    <a:pt x="7451" y="21403"/>
                    <a:pt x="8526" y="21600"/>
                    <a:pt x="9582" y="21600"/>
                  </a:cubicBezTo>
                  <a:cubicBezTo>
                    <a:pt x="13531" y="21600"/>
                    <a:pt x="17237" y="18840"/>
                    <a:pt x="18618" y="14384"/>
                  </a:cubicBezTo>
                  <a:cubicBezTo>
                    <a:pt x="20393" y="8770"/>
                    <a:pt x="17769" y="2617"/>
                    <a:pt x="12786" y="616"/>
                  </a:cubicBezTo>
                  <a:cubicBezTo>
                    <a:pt x="11728" y="199"/>
                    <a:pt x="10650" y="0"/>
                    <a:pt x="958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58" name="Google Shape;1255;p27"/>
            <p:cNvSpPr/>
            <p:nvPr/>
          </p:nvSpPr>
          <p:spPr>
            <a:xfrm flipH="1" rot="19564556">
              <a:off x="93784" y="940421"/>
              <a:ext cx="416206" cy="463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600" fill="norm" stroke="1" extrusionOk="0">
                  <a:moveTo>
                    <a:pt x="20180" y="0"/>
                  </a:moveTo>
                  <a:cubicBezTo>
                    <a:pt x="19969" y="0"/>
                    <a:pt x="19736" y="81"/>
                    <a:pt x="19532" y="270"/>
                  </a:cubicBezTo>
                  <a:cubicBezTo>
                    <a:pt x="11931" y="5905"/>
                    <a:pt x="5403" y="12674"/>
                    <a:pt x="185" y="20215"/>
                  </a:cubicBezTo>
                  <a:cubicBezTo>
                    <a:pt x="-47" y="20422"/>
                    <a:pt x="-47" y="20704"/>
                    <a:pt x="110" y="20986"/>
                  </a:cubicBezTo>
                  <a:cubicBezTo>
                    <a:pt x="213" y="21324"/>
                    <a:pt x="499" y="21600"/>
                    <a:pt x="841" y="21600"/>
                  </a:cubicBezTo>
                  <a:cubicBezTo>
                    <a:pt x="998" y="21600"/>
                    <a:pt x="1169" y="21544"/>
                    <a:pt x="1339" y="21412"/>
                  </a:cubicBezTo>
                  <a:lnTo>
                    <a:pt x="1565" y="21337"/>
                  </a:lnTo>
                  <a:cubicBezTo>
                    <a:pt x="2029" y="21061"/>
                    <a:pt x="2411" y="20704"/>
                    <a:pt x="2719" y="20422"/>
                  </a:cubicBezTo>
                  <a:cubicBezTo>
                    <a:pt x="2951" y="20422"/>
                    <a:pt x="3101" y="20353"/>
                    <a:pt x="3258" y="20215"/>
                  </a:cubicBezTo>
                  <a:cubicBezTo>
                    <a:pt x="8633" y="14924"/>
                    <a:pt x="13775" y="9434"/>
                    <a:pt x="18767" y="3792"/>
                  </a:cubicBezTo>
                  <a:lnTo>
                    <a:pt x="18992" y="3654"/>
                  </a:lnTo>
                  <a:cubicBezTo>
                    <a:pt x="19074" y="3510"/>
                    <a:pt x="19149" y="3441"/>
                    <a:pt x="19224" y="3297"/>
                  </a:cubicBezTo>
                  <a:cubicBezTo>
                    <a:pt x="19764" y="2664"/>
                    <a:pt x="20296" y="2100"/>
                    <a:pt x="20836" y="1536"/>
                  </a:cubicBezTo>
                  <a:cubicBezTo>
                    <a:pt x="21553" y="940"/>
                    <a:pt x="20932" y="0"/>
                    <a:pt x="2018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59" name="Google Shape;1256;p27"/>
            <p:cNvSpPr/>
            <p:nvPr/>
          </p:nvSpPr>
          <p:spPr>
            <a:xfrm flipH="1" rot="19564556">
              <a:off x="359699" y="1394036"/>
              <a:ext cx="286479" cy="190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4" h="21600" fill="norm" stroke="1" extrusionOk="0">
                  <a:moveTo>
                    <a:pt x="19696" y="0"/>
                  </a:moveTo>
                  <a:cubicBezTo>
                    <a:pt x="18030" y="518"/>
                    <a:pt x="16463" y="1372"/>
                    <a:pt x="15124" y="2744"/>
                  </a:cubicBezTo>
                  <a:cubicBezTo>
                    <a:pt x="13567" y="3948"/>
                    <a:pt x="11891" y="5320"/>
                    <a:pt x="10334" y="6692"/>
                  </a:cubicBezTo>
                  <a:cubicBezTo>
                    <a:pt x="7210" y="9253"/>
                    <a:pt x="4314" y="12164"/>
                    <a:pt x="1527" y="15594"/>
                  </a:cubicBezTo>
                  <a:cubicBezTo>
                    <a:pt x="1190" y="15945"/>
                    <a:pt x="1081" y="16631"/>
                    <a:pt x="1190" y="17317"/>
                  </a:cubicBezTo>
                  <a:lnTo>
                    <a:pt x="635" y="17820"/>
                  </a:lnTo>
                  <a:cubicBezTo>
                    <a:pt x="-456" y="18658"/>
                    <a:pt x="-59" y="21600"/>
                    <a:pt x="1200" y="21600"/>
                  </a:cubicBezTo>
                  <a:cubicBezTo>
                    <a:pt x="1230" y="21600"/>
                    <a:pt x="1270" y="21600"/>
                    <a:pt x="1299" y="21600"/>
                  </a:cubicBezTo>
                  <a:cubicBezTo>
                    <a:pt x="5316" y="20396"/>
                    <a:pt x="9213" y="18170"/>
                    <a:pt x="12675" y="14740"/>
                  </a:cubicBezTo>
                  <a:cubicBezTo>
                    <a:pt x="14351" y="13201"/>
                    <a:pt x="16126" y="11661"/>
                    <a:pt x="17693" y="9939"/>
                  </a:cubicBezTo>
                  <a:cubicBezTo>
                    <a:pt x="19587" y="8231"/>
                    <a:pt x="20817" y="5320"/>
                    <a:pt x="21144" y="2058"/>
                  </a:cubicBezTo>
                  <a:cubicBezTo>
                    <a:pt x="21035" y="854"/>
                    <a:pt x="20480" y="0"/>
                    <a:pt x="1969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60" name="Google Shape;1257;p27"/>
            <p:cNvSpPr/>
            <p:nvPr/>
          </p:nvSpPr>
          <p:spPr>
            <a:xfrm flipH="1" rot="19564556">
              <a:off x="585259" y="901174"/>
              <a:ext cx="116663" cy="233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9" h="21600" fill="norm" stroke="1" extrusionOk="0">
                  <a:moveTo>
                    <a:pt x="15111" y="0"/>
                  </a:moveTo>
                  <a:cubicBezTo>
                    <a:pt x="14124" y="0"/>
                    <a:pt x="13136" y="248"/>
                    <a:pt x="12521" y="732"/>
                  </a:cubicBezTo>
                  <a:cubicBezTo>
                    <a:pt x="6111" y="5893"/>
                    <a:pt x="2160" y="12022"/>
                    <a:pt x="1172" y="18300"/>
                  </a:cubicBezTo>
                  <a:lnTo>
                    <a:pt x="448" y="19143"/>
                  </a:lnTo>
                  <a:cubicBezTo>
                    <a:pt x="-935" y="20397"/>
                    <a:pt x="1150" y="21600"/>
                    <a:pt x="3126" y="21600"/>
                  </a:cubicBezTo>
                  <a:cubicBezTo>
                    <a:pt x="4004" y="21600"/>
                    <a:pt x="4838" y="21364"/>
                    <a:pt x="5365" y="20818"/>
                  </a:cubicBezTo>
                  <a:lnTo>
                    <a:pt x="15748" y="9652"/>
                  </a:lnTo>
                  <a:cubicBezTo>
                    <a:pt x="18206" y="7010"/>
                    <a:pt x="20665" y="3660"/>
                    <a:pt x="17702" y="732"/>
                  </a:cubicBezTo>
                  <a:cubicBezTo>
                    <a:pt x="17087" y="248"/>
                    <a:pt x="16099" y="0"/>
                    <a:pt x="15111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61" name="Google Shape;1258;p27"/>
            <p:cNvSpPr/>
            <p:nvPr/>
          </p:nvSpPr>
          <p:spPr>
            <a:xfrm flipH="1" rot="19564556">
              <a:off x="627161" y="427151"/>
              <a:ext cx="196961" cy="550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0" h="21600" fill="norm" stroke="1" extrusionOk="0">
                  <a:moveTo>
                    <a:pt x="15666" y="0"/>
                  </a:moveTo>
                  <a:cubicBezTo>
                    <a:pt x="15373" y="0"/>
                    <a:pt x="15079" y="21"/>
                    <a:pt x="14772" y="69"/>
                  </a:cubicBezTo>
                  <a:cubicBezTo>
                    <a:pt x="13053" y="306"/>
                    <a:pt x="12425" y="1018"/>
                    <a:pt x="11796" y="1550"/>
                  </a:cubicBezTo>
                  <a:cubicBezTo>
                    <a:pt x="10846" y="2436"/>
                    <a:pt x="10063" y="3327"/>
                    <a:pt x="9588" y="4218"/>
                  </a:cubicBezTo>
                  <a:cubicBezTo>
                    <a:pt x="9281" y="4513"/>
                    <a:pt x="9127" y="4808"/>
                    <a:pt x="8960" y="5103"/>
                  </a:cubicBezTo>
                  <a:cubicBezTo>
                    <a:pt x="7395" y="7001"/>
                    <a:pt x="6137" y="8899"/>
                    <a:pt x="4880" y="10797"/>
                  </a:cubicBezTo>
                  <a:cubicBezTo>
                    <a:pt x="2519" y="14114"/>
                    <a:pt x="954" y="17493"/>
                    <a:pt x="4" y="20930"/>
                  </a:cubicBezTo>
                  <a:cubicBezTo>
                    <a:pt x="-66" y="21373"/>
                    <a:pt x="828" y="21600"/>
                    <a:pt x="1778" y="21600"/>
                  </a:cubicBezTo>
                  <a:cubicBezTo>
                    <a:pt x="2714" y="21600"/>
                    <a:pt x="3706" y="21373"/>
                    <a:pt x="3776" y="20930"/>
                  </a:cubicBezTo>
                  <a:cubicBezTo>
                    <a:pt x="3776" y="20930"/>
                    <a:pt x="3776" y="20872"/>
                    <a:pt x="3776" y="20872"/>
                  </a:cubicBezTo>
                  <a:cubicBezTo>
                    <a:pt x="3944" y="20751"/>
                    <a:pt x="4098" y="20693"/>
                    <a:pt x="4098" y="20577"/>
                  </a:cubicBezTo>
                  <a:cubicBezTo>
                    <a:pt x="9281" y="14588"/>
                    <a:pt x="14618" y="8541"/>
                    <a:pt x="19802" y="2499"/>
                  </a:cubicBezTo>
                  <a:cubicBezTo>
                    <a:pt x="20430" y="1666"/>
                    <a:pt x="21534" y="243"/>
                    <a:pt x="18069" y="127"/>
                  </a:cubicBezTo>
                  <a:lnTo>
                    <a:pt x="16979" y="127"/>
                  </a:lnTo>
                  <a:cubicBezTo>
                    <a:pt x="16588" y="53"/>
                    <a:pt x="16141" y="0"/>
                    <a:pt x="1566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62" name="Google Shape;1259;p27"/>
            <p:cNvSpPr/>
            <p:nvPr/>
          </p:nvSpPr>
          <p:spPr>
            <a:xfrm flipH="1" rot="19564556">
              <a:off x="1075373" y="625641"/>
              <a:ext cx="66855" cy="192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7" h="21600" fill="norm" stroke="1" extrusionOk="0">
                  <a:moveTo>
                    <a:pt x="5872" y="0"/>
                  </a:moveTo>
                  <a:cubicBezTo>
                    <a:pt x="3031" y="0"/>
                    <a:pt x="482" y="769"/>
                    <a:pt x="148" y="1931"/>
                  </a:cubicBezTo>
                  <a:cubicBezTo>
                    <a:pt x="-813" y="8206"/>
                    <a:pt x="2947" y="14315"/>
                    <a:pt x="10467" y="20077"/>
                  </a:cubicBezTo>
                  <a:cubicBezTo>
                    <a:pt x="10927" y="20921"/>
                    <a:pt x="13267" y="21600"/>
                    <a:pt x="15648" y="21600"/>
                  </a:cubicBezTo>
                  <a:cubicBezTo>
                    <a:pt x="17027" y="21600"/>
                    <a:pt x="17988" y="21434"/>
                    <a:pt x="18447" y="21268"/>
                  </a:cubicBezTo>
                  <a:cubicBezTo>
                    <a:pt x="18907" y="21268"/>
                    <a:pt x="19408" y="21087"/>
                    <a:pt x="19868" y="20921"/>
                  </a:cubicBezTo>
                  <a:lnTo>
                    <a:pt x="20327" y="20589"/>
                  </a:lnTo>
                  <a:cubicBezTo>
                    <a:pt x="20327" y="20408"/>
                    <a:pt x="20327" y="20242"/>
                    <a:pt x="20787" y="20077"/>
                  </a:cubicBezTo>
                  <a:cubicBezTo>
                    <a:pt x="20787" y="19911"/>
                    <a:pt x="20787" y="19730"/>
                    <a:pt x="20787" y="19564"/>
                  </a:cubicBezTo>
                  <a:lnTo>
                    <a:pt x="20787" y="19398"/>
                  </a:lnTo>
                  <a:cubicBezTo>
                    <a:pt x="20787" y="19398"/>
                    <a:pt x="20787" y="19232"/>
                    <a:pt x="20787" y="19051"/>
                  </a:cubicBezTo>
                  <a:cubicBezTo>
                    <a:pt x="20787" y="17693"/>
                    <a:pt x="19868" y="16517"/>
                    <a:pt x="19868" y="15325"/>
                  </a:cubicBezTo>
                  <a:cubicBezTo>
                    <a:pt x="18907" y="10921"/>
                    <a:pt x="17988" y="6501"/>
                    <a:pt x="16108" y="2263"/>
                  </a:cubicBezTo>
                  <a:cubicBezTo>
                    <a:pt x="16108" y="2097"/>
                    <a:pt x="16108" y="1765"/>
                    <a:pt x="16108" y="1765"/>
                  </a:cubicBezTo>
                  <a:cubicBezTo>
                    <a:pt x="15147" y="739"/>
                    <a:pt x="12807" y="226"/>
                    <a:pt x="10467" y="226"/>
                  </a:cubicBezTo>
                  <a:cubicBezTo>
                    <a:pt x="10008" y="226"/>
                    <a:pt x="9507" y="407"/>
                    <a:pt x="9507" y="407"/>
                  </a:cubicBezTo>
                  <a:lnTo>
                    <a:pt x="8587" y="226"/>
                  </a:lnTo>
                  <a:cubicBezTo>
                    <a:pt x="7710" y="75"/>
                    <a:pt x="6791" y="0"/>
                    <a:pt x="5872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63" name="Google Shape;1260;p27"/>
            <p:cNvSpPr/>
            <p:nvPr/>
          </p:nvSpPr>
          <p:spPr>
            <a:xfrm flipH="1" rot="19564556">
              <a:off x="1204319" y="52575"/>
              <a:ext cx="390706" cy="663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8" h="21600" fill="norm" stroke="1" extrusionOk="0">
                  <a:moveTo>
                    <a:pt x="1297" y="0"/>
                  </a:moveTo>
                  <a:cubicBezTo>
                    <a:pt x="973" y="0"/>
                    <a:pt x="671" y="92"/>
                    <a:pt x="474" y="258"/>
                  </a:cubicBezTo>
                  <a:cubicBezTo>
                    <a:pt x="-1032" y="2026"/>
                    <a:pt x="1424" y="4043"/>
                    <a:pt x="2690" y="5571"/>
                  </a:cubicBezTo>
                  <a:lnTo>
                    <a:pt x="7833" y="11820"/>
                  </a:lnTo>
                  <a:cubicBezTo>
                    <a:pt x="10760" y="15312"/>
                    <a:pt x="13687" y="18852"/>
                    <a:pt x="18668" y="21460"/>
                  </a:cubicBezTo>
                  <a:cubicBezTo>
                    <a:pt x="18816" y="21556"/>
                    <a:pt x="19027" y="21600"/>
                    <a:pt x="19245" y="21600"/>
                  </a:cubicBezTo>
                  <a:cubicBezTo>
                    <a:pt x="19829" y="21600"/>
                    <a:pt x="20455" y="21298"/>
                    <a:pt x="20167" y="20869"/>
                  </a:cubicBezTo>
                  <a:cubicBezTo>
                    <a:pt x="20167" y="20821"/>
                    <a:pt x="20090" y="20773"/>
                    <a:pt x="20012" y="20672"/>
                  </a:cubicBezTo>
                  <a:cubicBezTo>
                    <a:pt x="20484" y="20528"/>
                    <a:pt x="20568" y="20182"/>
                    <a:pt x="20329" y="19937"/>
                  </a:cubicBezTo>
                  <a:cubicBezTo>
                    <a:pt x="16691" y="16493"/>
                    <a:pt x="13687" y="12804"/>
                    <a:pt x="11231" y="8966"/>
                  </a:cubicBezTo>
                  <a:cubicBezTo>
                    <a:pt x="9015" y="5619"/>
                    <a:pt x="7594" y="1440"/>
                    <a:pt x="1501" y="9"/>
                  </a:cubicBezTo>
                  <a:cubicBezTo>
                    <a:pt x="1438" y="4"/>
                    <a:pt x="1367" y="0"/>
                    <a:pt x="129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64" name="Google Shape;1261;p27"/>
            <p:cNvSpPr/>
            <p:nvPr/>
          </p:nvSpPr>
          <p:spPr>
            <a:xfrm flipH="1" rot="19564556">
              <a:off x="48161" y="1826850"/>
              <a:ext cx="693232" cy="118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1" h="21600" fill="norm" stroke="1" extrusionOk="0">
                  <a:moveTo>
                    <a:pt x="15680" y="0"/>
                  </a:moveTo>
                  <a:cubicBezTo>
                    <a:pt x="10517" y="0"/>
                    <a:pt x="5370" y="6507"/>
                    <a:pt x="385" y="14090"/>
                  </a:cubicBezTo>
                  <a:cubicBezTo>
                    <a:pt x="-128" y="15191"/>
                    <a:pt x="-128" y="19301"/>
                    <a:pt x="385" y="20132"/>
                  </a:cubicBezTo>
                  <a:cubicBezTo>
                    <a:pt x="476" y="20964"/>
                    <a:pt x="617" y="21502"/>
                    <a:pt x="804" y="21502"/>
                  </a:cubicBezTo>
                  <a:cubicBezTo>
                    <a:pt x="1367" y="21576"/>
                    <a:pt x="1934" y="21600"/>
                    <a:pt x="2497" y="21600"/>
                  </a:cubicBezTo>
                  <a:cubicBezTo>
                    <a:pt x="8728" y="21600"/>
                    <a:pt x="14947" y="17417"/>
                    <a:pt x="21050" y="8855"/>
                  </a:cubicBezTo>
                  <a:cubicBezTo>
                    <a:pt x="21472" y="7485"/>
                    <a:pt x="21472" y="3620"/>
                    <a:pt x="21004" y="2520"/>
                  </a:cubicBezTo>
                  <a:cubicBezTo>
                    <a:pt x="19232" y="758"/>
                    <a:pt x="17452" y="0"/>
                    <a:pt x="1568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65" name="Google Shape;1262;p27"/>
            <p:cNvSpPr/>
            <p:nvPr/>
          </p:nvSpPr>
          <p:spPr>
            <a:xfrm flipH="1" rot="19564556">
              <a:off x="605481" y="1921152"/>
              <a:ext cx="198086" cy="8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600" fill="norm" stroke="1" extrusionOk="0">
                  <a:moveTo>
                    <a:pt x="1822" y="0"/>
                  </a:moveTo>
                  <a:cubicBezTo>
                    <a:pt x="832" y="0"/>
                    <a:pt x="-143" y="1942"/>
                    <a:pt x="17" y="4681"/>
                  </a:cubicBezTo>
                  <a:cubicBezTo>
                    <a:pt x="17" y="5443"/>
                    <a:pt x="17" y="6241"/>
                    <a:pt x="177" y="6622"/>
                  </a:cubicBezTo>
                  <a:cubicBezTo>
                    <a:pt x="17" y="8945"/>
                    <a:pt x="352" y="10921"/>
                    <a:pt x="1007" y="12482"/>
                  </a:cubicBezTo>
                  <a:cubicBezTo>
                    <a:pt x="4835" y="17578"/>
                    <a:pt x="9100" y="20317"/>
                    <a:pt x="13393" y="20317"/>
                  </a:cubicBezTo>
                  <a:cubicBezTo>
                    <a:pt x="13684" y="20317"/>
                    <a:pt x="13961" y="20283"/>
                    <a:pt x="14252" y="20283"/>
                  </a:cubicBezTo>
                  <a:lnTo>
                    <a:pt x="15067" y="21045"/>
                  </a:lnTo>
                  <a:cubicBezTo>
                    <a:pt x="15329" y="21427"/>
                    <a:pt x="15635" y="21600"/>
                    <a:pt x="15941" y="21600"/>
                  </a:cubicBezTo>
                  <a:cubicBezTo>
                    <a:pt x="16581" y="21600"/>
                    <a:pt x="17251" y="20803"/>
                    <a:pt x="17687" y="19485"/>
                  </a:cubicBezTo>
                  <a:cubicBezTo>
                    <a:pt x="18502" y="19485"/>
                    <a:pt x="19157" y="18722"/>
                    <a:pt x="19987" y="18306"/>
                  </a:cubicBezTo>
                  <a:cubicBezTo>
                    <a:pt x="20802" y="17543"/>
                    <a:pt x="21457" y="15983"/>
                    <a:pt x="21457" y="13626"/>
                  </a:cubicBezTo>
                  <a:cubicBezTo>
                    <a:pt x="21297" y="11684"/>
                    <a:pt x="20802" y="9743"/>
                    <a:pt x="19987" y="9361"/>
                  </a:cubicBezTo>
                  <a:cubicBezTo>
                    <a:pt x="14092" y="4299"/>
                    <a:pt x="8037" y="1179"/>
                    <a:pt x="1822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66" name="Google Shape;1263;p27"/>
            <p:cNvSpPr/>
            <p:nvPr/>
          </p:nvSpPr>
          <p:spPr>
            <a:xfrm flipH="1" rot="19564556">
              <a:off x="1523343" y="493542"/>
              <a:ext cx="306699" cy="220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4" h="21600" fill="norm" stroke="1" extrusionOk="0">
                  <a:moveTo>
                    <a:pt x="2521" y="0"/>
                  </a:moveTo>
                  <a:cubicBezTo>
                    <a:pt x="2202" y="0"/>
                    <a:pt x="1874" y="39"/>
                    <a:pt x="1555" y="105"/>
                  </a:cubicBezTo>
                  <a:cubicBezTo>
                    <a:pt x="426" y="697"/>
                    <a:pt x="-294" y="2616"/>
                    <a:pt x="116" y="4391"/>
                  </a:cubicBezTo>
                  <a:cubicBezTo>
                    <a:pt x="526" y="6468"/>
                    <a:pt x="1965" y="7494"/>
                    <a:pt x="3195" y="8532"/>
                  </a:cubicBezTo>
                  <a:lnTo>
                    <a:pt x="5035" y="10005"/>
                  </a:lnTo>
                  <a:cubicBezTo>
                    <a:pt x="6575" y="11779"/>
                    <a:pt x="8315" y="13265"/>
                    <a:pt x="9955" y="14737"/>
                  </a:cubicBezTo>
                  <a:lnTo>
                    <a:pt x="15485" y="19759"/>
                  </a:lnTo>
                  <a:cubicBezTo>
                    <a:pt x="16341" y="20548"/>
                    <a:pt x="17370" y="21600"/>
                    <a:pt x="18318" y="21600"/>
                  </a:cubicBezTo>
                  <a:cubicBezTo>
                    <a:pt x="18609" y="21600"/>
                    <a:pt x="18901" y="21495"/>
                    <a:pt x="19174" y="21245"/>
                  </a:cubicBezTo>
                  <a:cubicBezTo>
                    <a:pt x="19302" y="21298"/>
                    <a:pt x="19429" y="21324"/>
                    <a:pt x="19557" y="21324"/>
                  </a:cubicBezTo>
                  <a:cubicBezTo>
                    <a:pt x="20741" y="21324"/>
                    <a:pt x="21306" y="18931"/>
                    <a:pt x="20195" y="17998"/>
                  </a:cubicBezTo>
                  <a:cubicBezTo>
                    <a:pt x="17325" y="15631"/>
                    <a:pt x="14765" y="12963"/>
                    <a:pt x="12305" y="9715"/>
                  </a:cubicBezTo>
                  <a:cubicBezTo>
                    <a:pt x="10055" y="6757"/>
                    <a:pt x="8105" y="3208"/>
                    <a:pt x="5345" y="1144"/>
                  </a:cubicBezTo>
                  <a:cubicBezTo>
                    <a:pt x="4489" y="355"/>
                    <a:pt x="3523" y="0"/>
                    <a:pt x="2521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67" name="Google Shape;1264;p27"/>
            <p:cNvSpPr/>
            <p:nvPr/>
          </p:nvSpPr>
          <p:spPr>
            <a:xfrm flipH="1" rot="19564556">
              <a:off x="1599896" y="466535"/>
              <a:ext cx="1015215" cy="232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600" fill="norm" stroke="1" extrusionOk="0">
                  <a:moveTo>
                    <a:pt x="14832" y="14454"/>
                  </a:moveTo>
                  <a:lnTo>
                    <a:pt x="16327" y="15439"/>
                  </a:lnTo>
                  <a:cubicBezTo>
                    <a:pt x="17029" y="15851"/>
                    <a:pt x="17759" y="16275"/>
                    <a:pt x="18461" y="17110"/>
                  </a:cubicBezTo>
                  <a:cubicBezTo>
                    <a:pt x="17377" y="16412"/>
                    <a:pt x="16361" y="15714"/>
                    <a:pt x="15276" y="14878"/>
                  </a:cubicBezTo>
                  <a:lnTo>
                    <a:pt x="15310" y="14878"/>
                  </a:lnTo>
                  <a:lnTo>
                    <a:pt x="14832" y="14454"/>
                  </a:lnTo>
                  <a:close/>
                  <a:moveTo>
                    <a:pt x="320" y="0"/>
                  </a:moveTo>
                  <a:cubicBezTo>
                    <a:pt x="-62" y="0"/>
                    <a:pt x="-85" y="2282"/>
                    <a:pt x="161" y="3093"/>
                  </a:cubicBezTo>
                  <a:cubicBezTo>
                    <a:pt x="2995" y="12633"/>
                    <a:pt x="6686" y="11511"/>
                    <a:pt x="9995" y="13469"/>
                  </a:cubicBezTo>
                  <a:cubicBezTo>
                    <a:pt x="11778" y="14591"/>
                    <a:pt x="13527" y="16699"/>
                    <a:pt x="15276" y="18233"/>
                  </a:cubicBezTo>
                  <a:cubicBezTo>
                    <a:pt x="17060" y="19642"/>
                    <a:pt x="18874" y="20764"/>
                    <a:pt x="20688" y="21600"/>
                  </a:cubicBezTo>
                  <a:cubicBezTo>
                    <a:pt x="20909" y="21463"/>
                    <a:pt x="21071" y="20615"/>
                    <a:pt x="21037" y="19642"/>
                  </a:cubicBezTo>
                  <a:cubicBezTo>
                    <a:pt x="21450" y="19505"/>
                    <a:pt x="21515" y="16973"/>
                    <a:pt x="21133" y="16412"/>
                  </a:cubicBezTo>
                  <a:cubicBezTo>
                    <a:pt x="14291" y="8705"/>
                    <a:pt x="7354" y="3093"/>
                    <a:pt x="354" y="12"/>
                  </a:cubicBezTo>
                  <a:cubicBezTo>
                    <a:pt x="342" y="12"/>
                    <a:pt x="328" y="0"/>
                    <a:pt x="32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68" name="Google Shape;1265;p27"/>
            <p:cNvSpPr/>
            <p:nvPr/>
          </p:nvSpPr>
          <p:spPr>
            <a:xfrm flipH="1" rot="19564556">
              <a:off x="1836721" y="988105"/>
              <a:ext cx="231992" cy="87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600" fill="norm" stroke="1" extrusionOk="0">
                  <a:moveTo>
                    <a:pt x="13052" y="0"/>
                  </a:moveTo>
                  <a:cubicBezTo>
                    <a:pt x="12441" y="0"/>
                    <a:pt x="11829" y="66"/>
                    <a:pt x="11218" y="232"/>
                  </a:cubicBezTo>
                  <a:cubicBezTo>
                    <a:pt x="9820" y="597"/>
                    <a:pt x="8273" y="1327"/>
                    <a:pt x="6726" y="2090"/>
                  </a:cubicBezTo>
                  <a:cubicBezTo>
                    <a:pt x="5328" y="2455"/>
                    <a:pt x="3918" y="3583"/>
                    <a:pt x="2521" y="4678"/>
                  </a:cubicBezTo>
                  <a:cubicBezTo>
                    <a:pt x="973" y="5806"/>
                    <a:pt x="0" y="9158"/>
                    <a:pt x="0" y="13272"/>
                  </a:cubicBezTo>
                  <a:cubicBezTo>
                    <a:pt x="0" y="17751"/>
                    <a:pt x="1535" y="19609"/>
                    <a:pt x="3082" y="20372"/>
                  </a:cubicBezTo>
                  <a:cubicBezTo>
                    <a:pt x="4892" y="21235"/>
                    <a:pt x="6701" y="21600"/>
                    <a:pt x="8510" y="21600"/>
                  </a:cubicBezTo>
                  <a:cubicBezTo>
                    <a:pt x="9783" y="21600"/>
                    <a:pt x="11068" y="21401"/>
                    <a:pt x="12341" y="21102"/>
                  </a:cubicBezTo>
                  <a:cubicBezTo>
                    <a:pt x="15423" y="20737"/>
                    <a:pt x="18518" y="19974"/>
                    <a:pt x="21176" y="14765"/>
                  </a:cubicBezTo>
                  <a:cubicBezTo>
                    <a:pt x="21600" y="13272"/>
                    <a:pt x="21600" y="11414"/>
                    <a:pt x="21463" y="9921"/>
                  </a:cubicBezTo>
                  <a:cubicBezTo>
                    <a:pt x="21325" y="9556"/>
                    <a:pt x="21176" y="9158"/>
                    <a:pt x="21038" y="8793"/>
                  </a:cubicBezTo>
                  <a:cubicBezTo>
                    <a:pt x="21325" y="6935"/>
                    <a:pt x="21038" y="4678"/>
                    <a:pt x="20340" y="3948"/>
                  </a:cubicBezTo>
                  <a:cubicBezTo>
                    <a:pt x="18081" y="1261"/>
                    <a:pt x="15560" y="0"/>
                    <a:pt x="13052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69" name="Google Shape;1266;p27"/>
            <p:cNvSpPr/>
            <p:nvPr/>
          </p:nvSpPr>
          <p:spPr>
            <a:xfrm flipH="1" rot="19564556">
              <a:off x="2050155" y="1054318"/>
              <a:ext cx="643528" cy="385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600" fill="norm" stroke="1" extrusionOk="0">
                  <a:moveTo>
                    <a:pt x="20736" y="0"/>
                  </a:moveTo>
                  <a:cubicBezTo>
                    <a:pt x="20710" y="0"/>
                    <a:pt x="20679" y="8"/>
                    <a:pt x="20643" y="15"/>
                  </a:cubicBezTo>
                  <a:cubicBezTo>
                    <a:pt x="16557" y="602"/>
                    <a:pt x="13362" y="5084"/>
                    <a:pt x="9972" y="8551"/>
                  </a:cubicBezTo>
                  <a:cubicBezTo>
                    <a:pt x="6578" y="12018"/>
                    <a:pt x="2535" y="14305"/>
                    <a:pt x="95" y="19968"/>
                  </a:cubicBezTo>
                  <a:cubicBezTo>
                    <a:pt x="-158" y="20562"/>
                    <a:pt x="144" y="21239"/>
                    <a:pt x="441" y="21404"/>
                  </a:cubicBezTo>
                  <a:cubicBezTo>
                    <a:pt x="641" y="21540"/>
                    <a:pt x="840" y="21600"/>
                    <a:pt x="1040" y="21600"/>
                  </a:cubicBezTo>
                  <a:cubicBezTo>
                    <a:pt x="1586" y="21600"/>
                    <a:pt x="2123" y="21164"/>
                    <a:pt x="2637" y="20728"/>
                  </a:cubicBezTo>
                  <a:cubicBezTo>
                    <a:pt x="3534" y="20051"/>
                    <a:pt x="4381" y="19208"/>
                    <a:pt x="5282" y="18449"/>
                  </a:cubicBezTo>
                  <a:cubicBezTo>
                    <a:pt x="7079" y="16922"/>
                    <a:pt x="8823" y="15230"/>
                    <a:pt x="10567" y="13455"/>
                  </a:cubicBezTo>
                  <a:cubicBezTo>
                    <a:pt x="14010" y="9988"/>
                    <a:pt x="17302" y="6182"/>
                    <a:pt x="20497" y="2128"/>
                  </a:cubicBezTo>
                  <a:lnTo>
                    <a:pt x="20546" y="2046"/>
                  </a:lnTo>
                  <a:lnTo>
                    <a:pt x="20697" y="2046"/>
                  </a:lnTo>
                  <a:cubicBezTo>
                    <a:pt x="21415" y="1880"/>
                    <a:pt x="21442" y="0"/>
                    <a:pt x="2073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70" name="Google Shape;1267;p27"/>
            <p:cNvSpPr/>
            <p:nvPr/>
          </p:nvSpPr>
          <p:spPr>
            <a:xfrm flipH="1" rot="19564556">
              <a:off x="2044228" y="1450527"/>
              <a:ext cx="135341" cy="121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9" h="21600" fill="norm" stroke="1" extrusionOk="0">
                  <a:moveTo>
                    <a:pt x="15529" y="0"/>
                  </a:moveTo>
                  <a:cubicBezTo>
                    <a:pt x="14867" y="0"/>
                    <a:pt x="14227" y="333"/>
                    <a:pt x="13772" y="1000"/>
                  </a:cubicBezTo>
                  <a:cubicBezTo>
                    <a:pt x="8646" y="5549"/>
                    <a:pt x="4243" y="10907"/>
                    <a:pt x="295" y="16789"/>
                  </a:cubicBezTo>
                  <a:cubicBezTo>
                    <a:pt x="-635" y="18933"/>
                    <a:pt x="750" y="21338"/>
                    <a:pt x="2838" y="21600"/>
                  </a:cubicBezTo>
                  <a:cubicBezTo>
                    <a:pt x="10981" y="20266"/>
                    <a:pt x="17947" y="14122"/>
                    <a:pt x="20738" y="5287"/>
                  </a:cubicBezTo>
                  <a:cubicBezTo>
                    <a:pt x="20965" y="3929"/>
                    <a:pt x="20738" y="2596"/>
                    <a:pt x="19807" y="1786"/>
                  </a:cubicBezTo>
                  <a:cubicBezTo>
                    <a:pt x="19311" y="1596"/>
                    <a:pt x="18815" y="1429"/>
                    <a:pt x="18319" y="1429"/>
                  </a:cubicBezTo>
                  <a:cubicBezTo>
                    <a:pt x="18113" y="1429"/>
                    <a:pt x="17927" y="1453"/>
                    <a:pt x="17720" y="1524"/>
                  </a:cubicBezTo>
                  <a:cubicBezTo>
                    <a:pt x="17720" y="1262"/>
                    <a:pt x="17720" y="1000"/>
                    <a:pt x="17472" y="1000"/>
                  </a:cubicBezTo>
                  <a:cubicBezTo>
                    <a:pt x="16893" y="333"/>
                    <a:pt x="16211" y="0"/>
                    <a:pt x="1552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71" name="Google Shape;1268;p27"/>
            <p:cNvSpPr/>
            <p:nvPr/>
          </p:nvSpPr>
          <p:spPr>
            <a:xfrm flipH="1" rot="19564556">
              <a:off x="1935419" y="1780444"/>
              <a:ext cx="84532" cy="19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93" h="21600" fill="norm" stroke="1" extrusionOk="0">
                  <a:moveTo>
                    <a:pt x="13549" y="0"/>
                  </a:moveTo>
                  <a:cubicBezTo>
                    <a:pt x="12512" y="0"/>
                    <a:pt x="11474" y="167"/>
                    <a:pt x="10620" y="501"/>
                  </a:cubicBezTo>
                  <a:cubicBezTo>
                    <a:pt x="1040" y="5965"/>
                    <a:pt x="-2407" y="13312"/>
                    <a:pt x="1712" y="20310"/>
                  </a:cubicBezTo>
                  <a:cubicBezTo>
                    <a:pt x="2291" y="21175"/>
                    <a:pt x="3847" y="21600"/>
                    <a:pt x="5464" y="21600"/>
                  </a:cubicBezTo>
                  <a:cubicBezTo>
                    <a:pt x="6715" y="21600"/>
                    <a:pt x="8027" y="21342"/>
                    <a:pt x="8912" y="20811"/>
                  </a:cubicBezTo>
                  <a:cubicBezTo>
                    <a:pt x="14739" y="15361"/>
                    <a:pt x="18186" y="9548"/>
                    <a:pt x="19193" y="3582"/>
                  </a:cubicBezTo>
                  <a:cubicBezTo>
                    <a:pt x="19193" y="2899"/>
                    <a:pt x="18522" y="2216"/>
                    <a:pt x="17485" y="1867"/>
                  </a:cubicBezTo>
                  <a:cubicBezTo>
                    <a:pt x="17485" y="1366"/>
                    <a:pt x="17149" y="850"/>
                    <a:pt x="16447" y="501"/>
                  </a:cubicBezTo>
                  <a:cubicBezTo>
                    <a:pt x="15593" y="167"/>
                    <a:pt x="14586" y="0"/>
                    <a:pt x="1354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72" name="Google Shape;1269;p27"/>
            <p:cNvSpPr/>
            <p:nvPr/>
          </p:nvSpPr>
          <p:spPr>
            <a:xfrm flipH="1" rot="19564556">
              <a:off x="1547740" y="2046915"/>
              <a:ext cx="77536" cy="159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8" h="21600" fill="norm" stroke="1" extrusionOk="0">
                  <a:moveTo>
                    <a:pt x="4709" y="0"/>
                  </a:moveTo>
                  <a:cubicBezTo>
                    <a:pt x="3905" y="0"/>
                    <a:pt x="3101" y="109"/>
                    <a:pt x="2437" y="273"/>
                  </a:cubicBezTo>
                  <a:cubicBezTo>
                    <a:pt x="480" y="1493"/>
                    <a:pt x="-289" y="2932"/>
                    <a:pt x="95" y="4571"/>
                  </a:cubicBezTo>
                  <a:cubicBezTo>
                    <a:pt x="2053" y="9689"/>
                    <a:pt x="4429" y="14807"/>
                    <a:pt x="6771" y="19924"/>
                  </a:cubicBezTo>
                  <a:cubicBezTo>
                    <a:pt x="7540" y="20981"/>
                    <a:pt x="9567" y="21600"/>
                    <a:pt x="11525" y="21600"/>
                  </a:cubicBezTo>
                  <a:cubicBezTo>
                    <a:pt x="12678" y="21600"/>
                    <a:pt x="13796" y="21400"/>
                    <a:pt x="14635" y="20944"/>
                  </a:cubicBezTo>
                  <a:cubicBezTo>
                    <a:pt x="19738" y="18085"/>
                    <a:pt x="21311" y="13987"/>
                    <a:pt x="19354" y="10308"/>
                  </a:cubicBezTo>
                  <a:cubicBezTo>
                    <a:pt x="16593" y="6611"/>
                    <a:pt x="13062" y="3351"/>
                    <a:pt x="7960" y="674"/>
                  </a:cubicBezTo>
                  <a:cubicBezTo>
                    <a:pt x="7016" y="200"/>
                    <a:pt x="5828" y="0"/>
                    <a:pt x="470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73" name="Google Shape;1270;p27"/>
            <p:cNvSpPr/>
            <p:nvPr/>
          </p:nvSpPr>
          <p:spPr>
            <a:xfrm flipH="1" rot="19564556">
              <a:off x="1121154" y="2180768"/>
              <a:ext cx="103210" cy="135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fill="norm" stroke="1" extrusionOk="0">
                  <a:moveTo>
                    <a:pt x="3571" y="0"/>
                  </a:moveTo>
                  <a:cubicBezTo>
                    <a:pt x="2651" y="0"/>
                    <a:pt x="1759" y="256"/>
                    <a:pt x="1062" y="812"/>
                  </a:cubicBezTo>
                  <a:cubicBezTo>
                    <a:pt x="115" y="1517"/>
                    <a:pt x="-192" y="2713"/>
                    <a:pt x="115" y="3675"/>
                  </a:cubicBezTo>
                  <a:cubicBezTo>
                    <a:pt x="3236" y="10170"/>
                    <a:pt x="8253" y="16173"/>
                    <a:pt x="15165" y="20980"/>
                  </a:cubicBezTo>
                  <a:cubicBezTo>
                    <a:pt x="15890" y="21408"/>
                    <a:pt x="16726" y="21600"/>
                    <a:pt x="17534" y="21600"/>
                  </a:cubicBezTo>
                  <a:cubicBezTo>
                    <a:pt x="19429" y="21600"/>
                    <a:pt x="21213" y="20510"/>
                    <a:pt x="21408" y="18823"/>
                  </a:cubicBezTo>
                  <a:cubicBezTo>
                    <a:pt x="21408" y="16665"/>
                    <a:pt x="20795" y="14742"/>
                    <a:pt x="19847" y="12819"/>
                  </a:cubicBezTo>
                  <a:cubicBezTo>
                    <a:pt x="18927" y="6559"/>
                    <a:pt x="12963" y="1282"/>
                    <a:pt x="4490" y="85"/>
                  </a:cubicBezTo>
                  <a:cubicBezTo>
                    <a:pt x="4184" y="21"/>
                    <a:pt x="3877" y="0"/>
                    <a:pt x="3571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74" name="Google Shape;1271;p27"/>
            <p:cNvSpPr/>
            <p:nvPr/>
          </p:nvSpPr>
          <p:spPr>
            <a:xfrm flipH="1" rot="19564556">
              <a:off x="2131162" y="1506527"/>
              <a:ext cx="379296" cy="684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600" fill="norm" stroke="1" extrusionOk="0">
                  <a:moveTo>
                    <a:pt x="20305" y="0"/>
                  </a:moveTo>
                  <a:cubicBezTo>
                    <a:pt x="20064" y="0"/>
                    <a:pt x="19822" y="51"/>
                    <a:pt x="19618" y="165"/>
                  </a:cubicBezTo>
                  <a:cubicBezTo>
                    <a:pt x="19512" y="140"/>
                    <a:pt x="19392" y="127"/>
                    <a:pt x="19278" y="127"/>
                  </a:cubicBezTo>
                  <a:cubicBezTo>
                    <a:pt x="18946" y="127"/>
                    <a:pt x="18621" y="229"/>
                    <a:pt x="18432" y="403"/>
                  </a:cubicBezTo>
                  <a:cubicBezTo>
                    <a:pt x="10955" y="6837"/>
                    <a:pt x="4762" y="13699"/>
                    <a:pt x="4" y="20943"/>
                  </a:cubicBezTo>
                  <a:cubicBezTo>
                    <a:pt x="-56" y="21320"/>
                    <a:pt x="458" y="21600"/>
                    <a:pt x="1039" y="21600"/>
                  </a:cubicBezTo>
                  <a:cubicBezTo>
                    <a:pt x="1258" y="21600"/>
                    <a:pt x="1492" y="21558"/>
                    <a:pt x="1704" y="21464"/>
                  </a:cubicBezTo>
                  <a:cubicBezTo>
                    <a:pt x="3743" y="20083"/>
                    <a:pt x="5012" y="18319"/>
                    <a:pt x="6454" y="16700"/>
                  </a:cubicBezTo>
                  <a:lnTo>
                    <a:pt x="11469" y="11364"/>
                  </a:lnTo>
                  <a:lnTo>
                    <a:pt x="21234" y="784"/>
                  </a:lnTo>
                  <a:cubicBezTo>
                    <a:pt x="21544" y="369"/>
                    <a:pt x="20947" y="0"/>
                    <a:pt x="20305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75" name="Google Shape;1272;p27"/>
            <p:cNvSpPr/>
            <p:nvPr/>
          </p:nvSpPr>
          <p:spPr>
            <a:xfrm flipH="1" rot="19564556">
              <a:off x="1877092" y="1934854"/>
              <a:ext cx="95365" cy="691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0" h="21600" fill="norm" stroke="1" extrusionOk="0">
                  <a:moveTo>
                    <a:pt x="7298" y="0"/>
                  </a:moveTo>
                  <a:cubicBezTo>
                    <a:pt x="6192" y="0"/>
                    <a:pt x="5144" y="84"/>
                    <a:pt x="4620" y="277"/>
                  </a:cubicBezTo>
                  <a:lnTo>
                    <a:pt x="4271" y="420"/>
                  </a:lnTo>
                  <a:cubicBezTo>
                    <a:pt x="341" y="1977"/>
                    <a:pt x="-940" y="3627"/>
                    <a:pt x="690" y="5281"/>
                  </a:cubicBezTo>
                  <a:cubicBezTo>
                    <a:pt x="1331" y="7028"/>
                    <a:pt x="2320" y="8867"/>
                    <a:pt x="3310" y="10613"/>
                  </a:cubicBezTo>
                  <a:cubicBezTo>
                    <a:pt x="4940" y="14152"/>
                    <a:pt x="8201" y="17696"/>
                    <a:pt x="12451" y="21189"/>
                  </a:cubicBezTo>
                  <a:cubicBezTo>
                    <a:pt x="12887" y="21474"/>
                    <a:pt x="14372" y="21600"/>
                    <a:pt x="15915" y="21600"/>
                  </a:cubicBezTo>
                  <a:cubicBezTo>
                    <a:pt x="17924" y="21600"/>
                    <a:pt x="19990" y="21390"/>
                    <a:pt x="19990" y="21046"/>
                  </a:cubicBezTo>
                  <a:cubicBezTo>
                    <a:pt x="19990" y="17078"/>
                    <a:pt x="20311" y="13162"/>
                    <a:pt x="20660" y="9198"/>
                  </a:cubicBezTo>
                  <a:cubicBezTo>
                    <a:pt x="20660" y="7263"/>
                    <a:pt x="20660" y="5328"/>
                    <a:pt x="20660" y="3392"/>
                  </a:cubicBezTo>
                  <a:cubicBezTo>
                    <a:pt x="20660" y="2259"/>
                    <a:pt x="19670" y="844"/>
                    <a:pt x="11490" y="420"/>
                  </a:cubicBezTo>
                  <a:cubicBezTo>
                    <a:pt x="10704" y="168"/>
                    <a:pt x="8928" y="0"/>
                    <a:pt x="7298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76" name="Google Shape;1273;p27"/>
            <p:cNvSpPr/>
            <p:nvPr/>
          </p:nvSpPr>
          <p:spPr>
            <a:xfrm flipH="1" rot="19564556">
              <a:off x="1242180" y="2192420"/>
              <a:ext cx="383633" cy="721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600" fill="norm" stroke="1" extrusionOk="0">
                  <a:moveTo>
                    <a:pt x="1383" y="0"/>
                  </a:moveTo>
                  <a:cubicBezTo>
                    <a:pt x="1167" y="0"/>
                    <a:pt x="935" y="20"/>
                    <a:pt x="688" y="64"/>
                  </a:cubicBezTo>
                  <a:cubicBezTo>
                    <a:pt x="180" y="109"/>
                    <a:pt x="-67" y="426"/>
                    <a:pt x="15" y="696"/>
                  </a:cubicBezTo>
                  <a:cubicBezTo>
                    <a:pt x="4299" y="8025"/>
                    <a:pt x="10520" y="15032"/>
                    <a:pt x="18505" y="21407"/>
                  </a:cubicBezTo>
                  <a:cubicBezTo>
                    <a:pt x="18722" y="21540"/>
                    <a:pt x="19006" y="21600"/>
                    <a:pt x="19297" y="21600"/>
                  </a:cubicBezTo>
                  <a:cubicBezTo>
                    <a:pt x="19798" y="21600"/>
                    <a:pt x="20299" y="21411"/>
                    <a:pt x="20359" y="21093"/>
                  </a:cubicBezTo>
                  <a:cubicBezTo>
                    <a:pt x="21032" y="21093"/>
                    <a:pt x="21533" y="20775"/>
                    <a:pt x="21279" y="20413"/>
                  </a:cubicBezTo>
                  <a:cubicBezTo>
                    <a:pt x="18505" y="16616"/>
                    <a:pt x="15395" y="12815"/>
                    <a:pt x="12038" y="9155"/>
                  </a:cubicBezTo>
                  <a:cubicBezTo>
                    <a:pt x="10355" y="7301"/>
                    <a:pt x="8501" y="5491"/>
                    <a:pt x="6654" y="3729"/>
                  </a:cubicBezTo>
                  <a:cubicBezTo>
                    <a:pt x="5727" y="2824"/>
                    <a:pt x="4808" y="1919"/>
                    <a:pt x="3798" y="1058"/>
                  </a:cubicBezTo>
                  <a:cubicBezTo>
                    <a:pt x="3238" y="531"/>
                    <a:pt x="2497" y="0"/>
                    <a:pt x="1383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77" name="Google Shape;1274;p27"/>
            <p:cNvSpPr/>
            <p:nvPr/>
          </p:nvSpPr>
          <p:spPr>
            <a:xfrm flipH="1" rot="19564556">
              <a:off x="370006" y="2292319"/>
              <a:ext cx="746356" cy="335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600" fill="norm" stroke="1" extrusionOk="0">
                  <a:moveTo>
                    <a:pt x="547" y="0"/>
                  </a:moveTo>
                  <a:cubicBezTo>
                    <a:pt x="149" y="0"/>
                    <a:pt x="-115" y="916"/>
                    <a:pt x="50" y="1651"/>
                  </a:cubicBezTo>
                  <a:cubicBezTo>
                    <a:pt x="953" y="4858"/>
                    <a:pt x="2629" y="4961"/>
                    <a:pt x="4048" y="6128"/>
                  </a:cubicBezTo>
                  <a:cubicBezTo>
                    <a:pt x="5984" y="7580"/>
                    <a:pt x="7618" y="10597"/>
                    <a:pt x="9382" y="12931"/>
                  </a:cubicBezTo>
                  <a:cubicBezTo>
                    <a:pt x="12826" y="17399"/>
                    <a:pt x="16652" y="20407"/>
                    <a:pt x="20613" y="21574"/>
                  </a:cubicBezTo>
                  <a:cubicBezTo>
                    <a:pt x="20639" y="21591"/>
                    <a:pt x="20670" y="21600"/>
                    <a:pt x="20701" y="21600"/>
                  </a:cubicBezTo>
                  <a:cubicBezTo>
                    <a:pt x="21102" y="21600"/>
                    <a:pt x="21485" y="20450"/>
                    <a:pt x="21083" y="19733"/>
                  </a:cubicBezTo>
                  <a:cubicBezTo>
                    <a:pt x="19752" y="17399"/>
                    <a:pt x="18290" y="15550"/>
                    <a:pt x="16740" y="14193"/>
                  </a:cubicBezTo>
                  <a:lnTo>
                    <a:pt x="11490" y="9041"/>
                  </a:lnTo>
                  <a:cubicBezTo>
                    <a:pt x="9726" y="7295"/>
                    <a:pt x="8008" y="5540"/>
                    <a:pt x="6244" y="3890"/>
                  </a:cubicBezTo>
                  <a:cubicBezTo>
                    <a:pt x="4607" y="2144"/>
                    <a:pt x="2843" y="882"/>
                    <a:pt x="1037" y="199"/>
                  </a:cubicBezTo>
                  <a:cubicBezTo>
                    <a:pt x="1018" y="147"/>
                    <a:pt x="983" y="121"/>
                    <a:pt x="945" y="121"/>
                  </a:cubicBezTo>
                  <a:cubicBezTo>
                    <a:pt x="910" y="121"/>
                    <a:pt x="865" y="147"/>
                    <a:pt x="822" y="199"/>
                  </a:cubicBezTo>
                  <a:lnTo>
                    <a:pt x="608" y="0"/>
                  </a:lnTo>
                  <a:cubicBezTo>
                    <a:pt x="589" y="0"/>
                    <a:pt x="566" y="0"/>
                    <a:pt x="54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78" name="Google Shape;1275;p27"/>
            <p:cNvSpPr/>
            <p:nvPr/>
          </p:nvSpPr>
          <p:spPr>
            <a:xfrm flipH="1" rot="19564556">
              <a:off x="1494793" y="912728"/>
              <a:ext cx="147154" cy="307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8" h="21600" fill="norm" stroke="1" extrusionOk="0">
                  <a:moveTo>
                    <a:pt x="19458" y="0"/>
                  </a:moveTo>
                  <a:cubicBezTo>
                    <a:pt x="19115" y="0"/>
                    <a:pt x="18753" y="66"/>
                    <a:pt x="18448" y="255"/>
                  </a:cubicBezTo>
                  <a:cubicBezTo>
                    <a:pt x="7733" y="5877"/>
                    <a:pt x="1290" y="13209"/>
                    <a:pt x="12" y="20967"/>
                  </a:cubicBezTo>
                  <a:cubicBezTo>
                    <a:pt x="-102" y="21392"/>
                    <a:pt x="603" y="21600"/>
                    <a:pt x="1347" y="21600"/>
                  </a:cubicBezTo>
                  <a:cubicBezTo>
                    <a:pt x="2090" y="21600"/>
                    <a:pt x="2910" y="21392"/>
                    <a:pt x="3006" y="20967"/>
                  </a:cubicBezTo>
                  <a:cubicBezTo>
                    <a:pt x="4073" y="13531"/>
                    <a:pt x="10288" y="6624"/>
                    <a:pt x="20373" y="1209"/>
                  </a:cubicBezTo>
                  <a:cubicBezTo>
                    <a:pt x="21498" y="728"/>
                    <a:pt x="20545" y="0"/>
                    <a:pt x="1945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79" name="Google Shape;1276;p27"/>
            <p:cNvSpPr/>
            <p:nvPr/>
          </p:nvSpPr>
          <p:spPr>
            <a:xfrm flipH="1" rot="19564556">
              <a:off x="1011721" y="1016830"/>
              <a:ext cx="231744" cy="64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8" h="21600" fill="norm" stroke="1" extrusionOk="0">
                  <a:moveTo>
                    <a:pt x="13959" y="0"/>
                  </a:moveTo>
                  <a:cubicBezTo>
                    <a:pt x="9204" y="0"/>
                    <a:pt x="4522" y="5061"/>
                    <a:pt x="451" y="15409"/>
                  </a:cubicBezTo>
                  <a:cubicBezTo>
                    <a:pt x="-449" y="17081"/>
                    <a:pt x="151" y="21600"/>
                    <a:pt x="920" y="21600"/>
                  </a:cubicBezTo>
                  <a:cubicBezTo>
                    <a:pt x="1076" y="21600"/>
                    <a:pt x="1232" y="21419"/>
                    <a:pt x="1400" y="21013"/>
                  </a:cubicBezTo>
                  <a:cubicBezTo>
                    <a:pt x="5062" y="11794"/>
                    <a:pt x="9372" y="7049"/>
                    <a:pt x="13743" y="7049"/>
                  </a:cubicBezTo>
                  <a:cubicBezTo>
                    <a:pt x="15664" y="7049"/>
                    <a:pt x="17597" y="7953"/>
                    <a:pt x="19482" y="9806"/>
                  </a:cubicBezTo>
                  <a:cubicBezTo>
                    <a:pt x="19566" y="9896"/>
                    <a:pt x="19650" y="9941"/>
                    <a:pt x="19734" y="9941"/>
                  </a:cubicBezTo>
                  <a:cubicBezTo>
                    <a:pt x="20767" y="9941"/>
                    <a:pt x="21151" y="4112"/>
                    <a:pt x="20022" y="2711"/>
                  </a:cubicBezTo>
                  <a:cubicBezTo>
                    <a:pt x="18017" y="904"/>
                    <a:pt x="15976" y="0"/>
                    <a:pt x="1395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80" name="Google Shape;1277;p27"/>
            <p:cNvSpPr/>
            <p:nvPr/>
          </p:nvSpPr>
          <p:spPr>
            <a:xfrm flipH="1" rot="19564556">
              <a:off x="1770012" y="1276507"/>
              <a:ext cx="82132" cy="216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6" h="21600" fill="norm" stroke="1" extrusionOk="0">
                  <a:moveTo>
                    <a:pt x="2665" y="0"/>
                  </a:moveTo>
                  <a:cubicBezTo>
                    <a:pt x="1380" y="0"/>
                    <a:pt x="63" y="335"/>
                    <a:pt x="63" y="1019"/>
                  </a:cubicBezTo>
                  <a:cubicBezTo>
                    <a:pt x="-661" y="8259"/>
                    <a:pt x="4871" y="15339"/>
                    <a:pt x="15243" y="21064"/>
                  </a:cubicBezTo>
                  <a:cubicBezTo>
                    <a:pt x="15835" y="21453"/>
                    <a:pt x="16691" y="21600"/>
                    <a:pt x="17515" y="21600"/>
                  </a:cubicBezTo>
                  <a:cubicBezTo>
                    <a:pt x="19293" y="21600"/>
                    <a:pt x="20939" y="20889"/>
                    <a:pt x="19688" y="20165"/>
                  </a:cubicBezTo>
                  <a:cubicBezTo>
                    <a:pt x="9711" y="14588"/>
                    <a:pt x="4509" y="7803"/>
                    <a:pt x="5266" y="1019"/>
                  </a:cubicBezTo>
                  <a:cubicBezTo>
                    <a:pt x="5266" y="335"/>
                    <a:pt x="3949" y="0"/>
                    <a:pt x="266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81" name="Google Shape;1278;p27"/>
            <p:cNvSpPr/>
            <p:nvPr/>
          </p:nvSpPr>
          <p:spPr>
            <a:xfrm flipH="1" rot="19564556">
              <a:off x="1273847" y="1536311"/>
              <a:ext cx="216602" cy="167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8" h="21600" fill="norm" stroke="1" extrusionOk="0">
                  <a:moveTo>
                    <a:pt x="19876" y="0"/>
                  </a:moveTo>
                  <a:cubicBezTo>
                    <a:pt x="19355" y="0"/>
                    <a:pt x="18834" y="434"/>
                    <a:pt x="18912" y="1319"/>
                  </a:cubicBezTo>
                  <a:cubicBezTo>
                    <a:pt x="19056" y="7564"/>
                    <a:pt x="17884" y="14782"/>
                    <a:pt x="13197" y="17887"/>
                  </a:cubicBezTo>
                  <a:cubicBezTo>
                    <a:pt x="12181" y="18633"/>
                    <a:pt x="11035" y="19015"/>
                    <a:pt x="9877" y="19015"/>
                  </a:cubicBezTo>
                  <a:cubicBezTo>
                    <a:pt x="8874" y="19015"/>
                    <a:pt x="7859" y="18720"/>
                    <a:pt x="6908" y="18095"/>
                  </a:cubicBezTo>
                  <a:cubicBezTo>
                    <a:pt x="4864" y="16343"/>
                    <a:pt x="3249" y="14192"/>
                    <a:pt x="1934" y="11451"/>
                  </a:cubicBezTo>
                  <a:cubicBezTo>
                    <a:pt x="1713" y="11052"/>
                    <a:pt x="1414" y="10895"/>
                    <a:pt x="1114" y="10895"/>
                  </a:cubicBezTo>
                  <a:cubicBezTo>
                    <a:pt x="385" y="10895"/>
                    <a:pt x="-344" y="11867"/>
                    <a:pt x="177" y="12821"/>
                  </a:cubicBezTo>
                  <a:cubicBezTo>
                    <a:pt x="1635" y="15944"/>
                    <a:pt x="3692" y="18668"/>
                    <a:pt x="6036" y="20438"/>
                  </a:cubicBezTo>
                  <a:cubicBezTo>
                    <a:pt x="7273" y="21218"/>
                    <a:pt x="8588" y="21600"/>
                    <a:pt x="9890" y="21600"/>
                  </a:cubicBezTo>
                  <a:cubicBezTo>
                    <a:pt x="11192" y="21600"/>
                    <a:pt x="12468" y="21218"/>
                    <a:pt x="13639" y="20438"/>
                  </a:cubicBezTo>
                  <a:cubicBezTo>
                    <a:pt x="19498" y="17315"/>
                    <a:pt x="21256" y="8727"/>
                    <a:pt x="20957" y="1319"/>
                  </a:cubicBezTo>
                  <a:cubicBezTo>
                    <a:pt x="20957" y="434"/>
                    <a:pt x="20410" y="0"/>
                    <a:pt x="198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82" name="Google Shape;1279;p27"/>
            <p:cNvSpPr/>
            <p:nvPr/>
          </p:nvSpPr>
          <p:spPr>
            <a:xfrm flipH="1" rot="19564556">
              <a:off x="1403664" y="1321703"/>
              <a:ext cx="83674" cy="80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7" h="21600" fill="norm" stroke="1" extrusionOk="0">
                  <a:moveTo>
                    <a:pt x="13004" y="0"/>
                  </a:moveTo>
                  <a:cubicBezTo>
                    <a:pt x="11856" y="0"/>
                    <a:pt x="10743" y="181"/>
                    <a:pt x="9629" y="543"/>
                  </a:cubicBezTo>
                  <a:cubicBezTo>
                    <a:pt x="5073" y="2171"/>
                    <a:pt x="2035" y="6223"/>
                    <a:pt x="888" y="10710"/>
                  </a:cubicBezTo>
                  <a:cubicBezTo>
                    <a:pt x="145" y="13568"/>
                    <a:pt x="-226" y="15992"/>
                    <a:pt x="145" y="18850"/>
                  </a:cubicBezTo>
                  <a:cubicBezTo>
                    <a:pt x="145" y="20659"/>
                    <a:pt x="1462" y="21600"/>
                    <a:pt x="2778" y="21600"/>
                  </a:cubicBezTo>
                  <a:cubicBezTo>
                    <a:pt x="4128" y="21600"/>
                    <a:pt x="5444" y="20659"/>
                    <a:pt x="5444" y="18850"/>
                  </a:cubicBezTo>
                  <a:cubicBezTo>
                    <a:pt x="5073" y="17620"/>
                    <a:pt x="5073" y="16390"/>
                    <a:pt x="5444" y="15196"/>
                  </a:cubicBezTo>
                  <a:lnTo>
                    <a:pt x="5444" y="13966"/>
                  </a:lnTo>
                  <a:cubicBezTo>
                    <a:pt x="5444" y="13134"/>
                    <a:pt x="5444" y="12736"/>
                    <a:pt x="5815" y="11940"/>
                  </a:cubicBezTo>
                  <a:cubicBezTo>
                    <a:pt x="5815" y="11940"/>
                    <a:pt x="5815" y="11506"/>
                    <a:pt x="5815" y="11506"/>
                  </a:cubicBezTo>
                  <a:lnTo>
                    <a:pt x="5815" y="11108"/>
                  </a:lnTo>
                  <a:cubicBezTo>
                    <a:pt x="6220" y="10312"/>
                    <a:pt x="6592" y="9877"/>
                    <a:pt x="6963" y="9479"/>
                  </a:cubicBezTo>
                  <a:lnTo>
                    <a:pt x="6963" y="9081"/>
                  </a:lnTo>
                  <a:lnTo>
                    <a:pt x="7334" y="8249"/>
                  </a:lnTo>
                  <a:lnTo>
                    <a:pt x="8110" y="7851"/>
                  </a:lnTo>
                  <a:lnTo>
                    <a:pt x="8853" y="7055"/>
                  </a:lnTo>
                  <a:lnTo>
                    <a:pt x="9258" y="7055"/>
                  </a:lnTo>
                  <a:cubicBezTo>
                    <a:pt x="9258" y="7055"/>
                    <a:pt x="9764" y="6693"/>
                    <a:pt x="9865" y="6693"/>
                  </a:cubicBezTo>
                  <a:cubicBezTo>
                    <a:pt x="9933" y="6693"/>
                    <a:pt x="9865" y="6766"/>
                    <a:pt x="9629" y="7055"/>
                  </a:cubicBezTo>
                  <a:lnTo>
                    <a:pt x="10371" y="7055"/>
                  </a:lnTo>
                  <a:cubicBezTo>
                    <a:pt x="10777" y="6621"/>
                    <a:pt x="11148" y="6621"/>
                    <a:pt x="11519" y="6621"/>
                  </a:cubicBezTo>
                  <a:lnTo>
                    <a:pt x="14557" y="6621"/>
                  </a:lnTo>
                  <a:cubicBezTo>
                    <a:pt x="14928" y="6621"/>
                    <a:pt x="15299" y="7055"/>
                    <a:pt x="15704" y="7055"/>
                  </a:cubicBezTo>
                  <a:lnTo>
                    <a:pt x="16075" y="7851"/>
                  </a:lnTo>
                  <a:cubicBezTo>
                    <a:pt x="16649" y="8249"/>
                    <a:pt x="17324" y="8466"/>
                    <a:pt x="17965" y="8466"/>
                  </a:cubicBezTo>
                  <a:cubicBezTo>
                    <a:pt x="18640" y="8466"/>
                    <a:pt x="19315" y="8249"/>
                    <a:pt x="19855" y="7851"/>
                  </a:cubicBezTo>
                  <a:cubicBezTo>
                    <a:pt x="21003" y="6621"/>
                    <a:pt x="21374" y="4993"/>
                    <a:pt x="20631" y="3401"/>
                  </a:cubicBezTo>
                  <a:cubicBezTo>
                    <a:pt x="18472" y="1085"/>
                    <a:pt x="15771" y="0"/>
                    <a:pt x="1300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83" name="Google Shape;1280;p27"/>
            <p:cNvSpPr/>
            <p:nvPr/>
          </p:nvSpPr>
          <p:spPr>
            <a:xfrm flipH="1" rot="19564556">
              <a:off x="1168426" y="1349787"/>
              <a:ext cx="92623" cy="76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8" h="21600" fill="norm" stroke="1" extrusionOk="0">
                  <a:moveTo>
                    <a:pt x="10053" y="0"/>
                  </a:moveTo>
                  <a:cubicBezTo>
                    <a:pt x="5006" y="0"/>
                    <a:pt x="950" y="4637"/>
                    <a:pt x="259" y="10593"/>
                  </a:cubicBezTo>
                  <a:cubicBezTo>
                    <a:pt x="-402" y="13985"/>
                    <a:pt x="259" y="17378"/>
                    <a:pt x="1611" y="19904"/>
                  </a:cubicBezTo>
                  <a:cubicBezTo>
                    <a:pt x="2061" y="21035"/>
                    <a:pt x="2812" y="21600"/>
                    <a:pt x="3684" y="21600"/>
                  </a:cubicBezTo>
                  <a:cubicBezTo>
                    <a:pt x="4104" y="21600"/>
                    <a:pt x="4555" y="21449"/>
                    <a:pt x="5006" y="21185"/>
                  </a:cubicBezTo>
                  <a:cubicBezTo>
                    <a:pt x="5997" y="20318"/>
                    <a:pt x="6357" y="18622"/>
                    <a:pt x="5666" y="17378"/>
                  </a:cubicBezTo>
                  <a:cubicBezTo>
                    <a:pt x="5336" y="16926"/>
                    <a:pt x="5336" y="16511"/>
                    <a:pt x="5006" y="15682"/>
                  </a:cubicBezTo>
                  <a:lnTo>
                    <a:pt x="5006" y="11837"/>
                  </a:lnTo>
                  <a:lnTo>
                    <a:pt x="5336" y="10593"/>
                  </a:lnTo>
                  <a:lnTo>
                    <a:pt x="5666" y="9726"/>
                  </a:lnTo>
                  <a:lnTo>
                    <a:pt x="5997" y="8896"/>
                  </a:lnTo>
                  <a:cubicBezTo>
                    <a:pt x="6357" y="8444"/>
                    <a:pt x="6688" y="8029"/>
                    <a:pt x="7018" y="7615"/>
                  </a:cubicBezTo>
                  <a:lnTo>
                    <a:pt x="7349" y="7200"/>
                  </a:lnTo>
                  <a:lnTo>
                    <a:pt x="12095" y="7200"/>
                  </a:lnTo>
                  <a:cubicBezTo>
                    <a:pt x="12426" y="7615"/>
                    <a:pt x="12756" y="7615"/>
                    <a:pt x="13117" y="8029"/>
                  </a:cubicBezTo>
                  <a:lnTo>
                    <a:pt x="13447" y="8444"/>
                  </a:lnTo>
                  <a:lnTo>
                    <a:pt x="13778" y="8896"/>
                  </a:lnTo>
                  <a:lnTo>
                    <a:pt x="15460" y="11007"/>
                  </a:lnTo>
                  <a:lnTo>
                    <a:pt x="15460" y="11422"/>
                  </a:lnTo>
                  <a:cubicBezTo>
                    <a:pt x="15460" y="11837"/>
                    <a:pt x="15460" y="12289"/>
                    <a:pt x="15460" y="12704"/>
                  </a:cubicBezTo>
                  <a:cubicBezTo>
                    <a:pt x="15790" y="13985"/>
                    <a:pt x="16812" y="14815"/>
                    <a:pt x="18164" y="14815"/>
                  </a:cubicBezTo>
                  <a:cubicBezTo>
                    <a:pt x="19846" y="14815"/>
                    <a:pt x="21198" y="12289"/>
                    <a:pt x="20537" y="10593"/>
                  </a:cubicBezTo>
                  <a:cubicBezTo>
                    <a:pt x="19185" y="4222"/>
                    <a:pt x="14799" y="0"/>
                    <a:pt x="1005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410" name="Google Shape;1281;p27"/>
          <p:cNvGrpSpPr/>
          <p:nvPr/>
        </p:nvGrpSpPr>
        <p:grpSpPr>
          <a:xfrm>
            <a:off x="6419380" y="-1833269"/>
            <a:ext cx="4695800" cy="3047594"/>
            <a:chOff x="0" y="0"/>
            <a:chExt cx="4695799" cy="3047593"/>
          </a:xfrm>
        </p:grpSpPr>
        <p:sp>
          <p:nvSpPr>
            <p:cNvPr id="1385" name="Google Shape;1282;p27"/>
            <p:cNvSpPr/>
            <p:nvPr/>
          </p:nvSpPr>
          <p:spPr>
            <a:xfrm rot="21064860">
              <a:off x="159428" y="324798"/>
              <a:ext cx="4376943" cy="2397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6" h="21600" fill="norm" stroke="1" extrusionOk="0">
                  <a:moveTo>
                    <a:pt x="6361" y="0"/>
                  </a:moveTo>
                  <a:cubicBezTo>
                    <a:pt x="6248" y="0"/>
                    <a:pt x="6130" y="8"/>
                    <a:pt x="6009" y="25"/>
                  </a:cubicBezTo>
                  <a:cubicBezTo>
                    <a:pt x="2450" y="518"/>
                    <a:pt x="2659" y="8102"/>
                    <a:pt x="2692" y="8939"/>
                  </a:cubicBezTo>
                  <a:cubicBezTo>
                    <a:pt x="2368" y="8633"/>
                    <a:pt x="2060" y="8496"/>
                    <a:pt x="1776" y="8496"/>
                  </a:cubicBezTo>
                  <a:cubicBezTo>
                    <a:pt x="199" y="8496"/>
                    <a:pt x="-635" y="12704"/>
                    <a:pt x="580" y="15212"/>
                  </a:cubicBezTo>
                  <a:cubicBezTo>
                    <a:pt x="1188" y="16450"/>
                    <a:pt x="1817" y="16819"/>
                    <a:pt x="2349" y="16819"/>
                  </a:cubicBezTo>
                  <a:cubicBezTo>
                    <a:pt x="3128" y="16819"/>
                    <a:pt x="3700" y="16031"/>
                    <a:pt x="3700" y="16031"/>
                  </a:cubicBezTo>
                  <a:cubicBezTo>
                    <a:pt x="3700" y="16031"/>
                    <a:pt x="3894" y="19046"/>
                    <a:pt x="5855" y="19418"/>
                  </a:cubicBezTo>
                  <a:cubicBezTo>
                    <a:pt x="5996" y="19446"/>
                    <a:pt x="6130" y="19460"/>
                    <a:pt x="6255" y="19460"/>
                  </a:cubicBezTo>
                  <a:cubicBezTo>
                    <a:pt x="7853" y="19460"/>
                    <a:pt x="8134" y="17316"/>
                    <a:pt x="8135" y="17314"/>
                  </a:cubicBezTo>
                  <a:cubicBezTo>
                    <a:pt x="8135" y="17316"/>
                    <a:pt x="8038" y="19493"/>
                    <a:pt x="9632" y="20516"/>
                  </a:cubicBezTo>
                  <a:cubicBezTo>
                    <a:pt x="9825" y="20638"/>
                    <a:pt x="10002" y="20691"/>
                    <a:pt x="10165" y="20691"/>
                  </a:cubicBezTo>
                  <a:cubicBezTo>
                    <a:pt x="11338" y="20691"/>
                    <a:pt x="11748" y="17892"/>
                    <a:pt x="11748" y="17892"/>
                  </a:cubicBezTo>
                  <a:cubicBezTo>
                    <a:pt x="11748" y="17892"/>
                    <a:pt x="11652" y="20628"/>
                    <a:pt x="13941" y="21464"/>
                  </a:cubicBezTo>
                  <a:cubicBezTo>
                    <a:pt x="14196" y="21559"/>
                    <a:pt x="14426" y="21600"/>
                    <a:pt x="14634" y="21600"/>
                  </a:cubicBezTo>
                  <a:cubicBezTo>
                    <a:pt x="16292" y="21600"/>
                    <a:pt x="16559" y="18971"/>
                    <a:pt x="16559" y="18971"/>
                  </a:cubicBezTo>
                  <a:cubicBezTo>
                    <a:pt x="16983" y="19926"/>
                    <a:pt x="17854" y="20610"/>
                    <a:pt x="18654" y="20610"/>
                  </a:cubicBezTo>
                  <a:cubicBezTo>
                    <a:pt x="19350" y="20610"/>
                    <a:pt x="19993" y="20092"/>
                    <a:pt x="20240" y="18786"/>
                  </a:cubicBezTo>
                  <a:cubicBezTo>
                    <a:pt x="20772" y="15975"/>
                    <a:pt x="19970" y="15584"/>
                    <a:pt x="19970" y="15584"/>
                  </a:cubicBezTo>
                  <a:cubicBezTo>
                    <a:pt x="19970" y="15584"/>
                    <a:pt x="20965" y="13667"/>
                    <a:pt x="20134" y="11750"/>
                  </a:cubicBezTo>
                  <a:cubicBezTo>
                    <a:pt x="19819" y="11022"/>
                    <a:pt x="19507" y="10798"/>
                    <a:pt x="19242" y="10798"/>
                  </a:cubicBezTo>
                  <a:cubicBezTo>
                    <a:pt x="18816" y="10798"/>
                    <a:pt x="18511" y="11378"/>
                    <a:pt x="18511" y="11378"/>
                  </a:cubicBezTo>
                  <a:cubicBezTo>
                    <a:pt x="18511" y="11378"/>
                    <a:pt x="19274" y="3524"/>
                    <a:pt x="16395" y="2630"/>
                  </a:cubicBezTo>
                  <a:cubicBezTo>
                    <a:pt x="16215" y="2574"/>
                    <a:pt x="16039" y="2549"/>
                    <a:pt x="15871" y="2549"/>
                  </a:cubicBezTo>
                  <a:cubicBezTo>
                    <a:pt x="13338" y="2549"/>
                    <a:pt x="12115" y="8438"/>
                    <a:pt x="12115" y="8438"/>
                  </a:cubicBezTo>
                  <a:cubicBezTo>
                    <a:pt x="12115" y="8438"/>
                    <a:pt x="12376" y="5069"/>
                    <a:pt x="11149" y="5069"/>
                  </a:cubicBezTo>
                  <a:cubicBezTo>
                    <a:pt x="9922" y="5069"/>
                    <a:pt x="9429" y="7358"/>
                    <a:pt x="9429" y="7358"/>
                  </a:cubicBezTo>
                  <a:cubicBezTo>
                    <a:pt x="9429" y="7358"/>
                    <a:pt x="9765" y="0"/>
                    <a:pt x="6361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86" name="Google Shape;1283;p27"/>
            <p:cNvSpPr/>
            <p:nvPr/>
          </p:nvSpPr>
          <p:spPr>
            <a:xfrm rot="21064860">
              <a:off x="2367440" y="1723906"/>
              <a:ext cx="254482" cy="195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5" h="21600" fill="norm" stroke="1" extrusionOk="0">
                  <a:moveTo>
                    <a:pt x="1616" y="0"/>
                  </a:moveTo>
                  <a:cubicBezTo>
                    <a:pt x="1205" y="0"/>
                    <a:pt x="795" y="285"/>
                    <a:pt x="604" y="895"/>
                  </a:cubicBezTo>
                  <a:cubicBezTo>
                    <a:pt x="-1053" y="7993"/>
                    <a:pt x="765" y="15763"/>
                    <a:pt x="5223" y="19871"/>
                  </a:cubicBezTo>
                  <a:cubicBezTo>
                    <a:pt x="6778" y="21031"/>
                    <a:pt x="8449" y="21600"/>
                    <a:pt x="10106" y="21600"/>
                  </a:cubicBezTo>
                  <a:cubicBezTo>
                    <a:pt x="13318" y="21600"/>
                    <a:pt x="16441" y="19464"/>
                    <a:pt x="18406" y="15539"/>
                  </a:cubicBezTo>
                  <a:cubicBezTo>
                    <a:pt x="19887" y="12102"/>
                    <a:pt x="20547" y="7993"/>
                    <a:pt x="20224" y="4108"/>
                  </a:cubicBezTo>
                  <a:cubicBezTo>
                    <a:pt x="20136" y="3193"/>
                    <a:pt x="19565" y="2725"/>
                    <a:pt x="19037" y="2725"/>
                  </a:cubicBezTo>
                  <a:cubicBezTo>
                    <a:pt x="18523" y="2725"/>
                    <a:pt x="18069" y="3193"/>
                    <a:pt x="18245" y="4108"/>
                  </a:cubicBezTo>
                  <a:cubicBezTo>
                    <a:pt x="18714" y="11207"/>
                    <a:pt x="15459" y="18753"/>
                    <a:pt x="9989" y="18753"/>
                  </a:cubicBezTo>
                  <a:cubicBezTo>
                    <a:pt x="9828" y="18753"/>
                    <a:pt x="9666" y="18753"/>
                    <a:pt x="9505" y="18732"/>
                  </a:cubicBezTo>
                  <a:cubicBezTo>
                    <a:pt x="3727" y="18285"/>
                    <a:pt x="1088" y="8664"/>
                    <a:pt x="2584" y="1810"/>
                  </a:cubicBezTo>
                  <a:cubicBezTo>
                    <a:pt x="2877" y="692"/>
                    <a:pt x="2261" y="0"/>
                    <a:pt x="161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87" name="Google Shape;1284;p27"/>
            <p:cNvSpPr/>
            <p:nvPr/>
          </p:nvSpPr>
          <p:spPr>
            <a:xfrm rot="21064860">
              <a:off x="2400516" y="1543352"/>
              <a:ext cx="52422" cy="77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6" h="21600" fill="norm" stroke="1" extrusionOk="0">
                  <a:moveTo>
                    <a:pt x="7095" y="0"/>
                  </a:moveTo>
                  <a:cubicBezTo>
                    <a:pt x="5460" y="0"/>
                    <a:pt x="3897" y="614"/>
                    <a:pt x="3400" y="1740"/>
                  </a:cubicBezTo>
                  <a:cubicBezTo>
                    <a:pt x="984" y="5784"/>
                    <a:pt x="-579" y="9776"/>
                    <a:pt x="203" y="13820"/>
                  </a:cubicBezTo>
                  <a:cubicBezTo>
                    <a:pt x="-579" y="16686"/>
                    <a:pt x="984" y="18990"/>
                    <a:pt x="3400" y="20730"/>
                  </a:cubicBezTo>
                  <a:cubicBezTo>
                    <a:pt x="5034" y="21293"/>
                    <a:pt x="6597" y="21600"/>
                    <a:pt x="8089" y="21600"/>
                  </a:cubicBezTo>
                  <a:cubicBezTo>
                    <a:pt x="9582" y="21600"/>
                    <a:pt x="11003" y="21293"/>
                    <a:pt x="12210" y="20730"/>
                  </a:cubicBezTo>
                  <a:cubicBezTo>
                    <a:pt x="16971" y="17864"/>
                    <a:pt x="20168" y="14383"/>
                    <a:pt x="20168" y="9776"/>
                  </a:cubicBezTo>
                  <a:cubicBezTo>
                    <a:pt x="21021" y="5170"/>
                    <a:pt x="16189" y="1177"/>
                    <a:pt x="9795" y="563"/>
                  </a:cubicBezTo>
                  <a:cubicBezTo>
                    <a:pt x="8942" y="154"/>
                    <a:pt x="8018" y="0"/>
                    <a:pt x="70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88" name="Google Shape;1286;p27"/>
            <p:cNvSpPr/>
            <p:nvPr/>
          </p:nvSpPr>
          <p:spPr>
            <a:xfrm rot="21064860">
              <a:off x="2506050" y="1527797"/>
              <a:ext cx="59171" cy="85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600" fill="norm" stroke="1" extrusionOk="0">
                  <a:moveTo>
                    <a:pt x="9210" y="0"/>
                  </a:moveTo>
                  <a:cubicBezTo>
                    <a:pt x="7421" y="0"/>
                    <a:pt x="5831" y="975"/>
                    <a:pt x="5168" y="2230"/>
                  </a:cubicBezTo>
                  <a:lnTo>
                    <a:pt x="5168" y="3298"/>
                  </a:lnTo>
                  <a:lnTo>
                    <a:pt x="4439" y="3809"/>
                  </a:lnTo>
                  <a:lnTo>
                    <a:pt x="2982" y="6410"/>
                  </a:lnTo>
                  <a:cubicBezTo>
                    <a:pt x="1458" y="8501"/>
                    <a:pt x="0" y="10591"/>
                    <a:pt x="0" y="12681"/>
                  </a:cubicBezTo>
                  <a:cubicBezTo>
                    <a:pt x="0" y="16351"/>
                    <a:pt x="3710" y="20021"/>
                    <a:pt x="8945" y="21043"/>
                  </a:cubicBezTo>
                  <a:cubicBezTo>
                    <a:pt x="9939" y="21414"/>
                    <a:pt x="10999" y="21600"/>
                    <a:pt x="12059" y="21600"/>
                  </a:cubicBezTo>
                  <a:cubicBezTo>
                    <a:pt x="13914" y="21600"/>
                    <a:pt x="15637" y="20996"/>
                    <a:pt x="17094" y="20021"/>
                  </a:cubicBezTo>
                  <a:cubicBezTo>
                    <a:pt x="19347" y="18441"/>
                    <a:pt x="20805" y="16351"/>
                    <a:pt x="20805" y="14261"/>
                  </a:cubicBezTo>
                  <a:cubicBezTo>
                    <a:pt x="21600" y="12681"/>
                    <a:pt x="21600" y="10591"/>
                    <a:pt x="20076" y="8501"/>
                  </a:cubicBezTo>
                  <a:cubicBezTo>
                    <a:pt x="19347" y="6410"/>
                    <a:pt x="17094" y="4877"/>
                    <a:pt x="14113" y="4320"/>
                  </a:cubicBezTo>
                  <a:cubicBezTo>
                    <a:pt x="14842" y="2230"/>
                    <a:pt x="13384" y="697"/>
                    <a:pt x="10402" y="139"/>
                  </a:cubicBezTo>
                  <a:cubicBezTo>
                    <a:pt x="10005" y="46"/>
                    <a:pt x="9607" y="0"/>
                    <a:pt x="921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89" name="Google Shape;1288;p27"/>
            <p:cNvSpPr/>
            <p:nvPr/>
          </p:nvSpPr>
          <p:spPr>
            <a:xfrm rot="21064860">
              <a:off x="740156" y="692727"/>
              <a:ext cx="368209" cy="771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600" fill="norm" stroke="1" extrusionOk="0">
                  <a:moveTo>
                    <a:pt x="20234" y="0"/>
                  </a:moveTo>
                  <a:cubicBezTo>
                    <a:pt x="20140" y="0"/>
                    <a:pt x="20045" y="10"/>
                    <a:pt x="19939" y="31"/>
                  </a:cubicBezTo>
                  <a:cubicBezTo>
                    <a:pt x="7974" y="2804"/>
                    <a:pt x="1692" y="9048"/>
                    <a:pt x="268" y="15237"/>
                  </a:cubicBezTo>
                  <a:cubicBezTo>
                    <a:pt x="-90" y="17264"/>
                    <a:pt x="-90" y="19229"/>
                    <a:pt x="268" y="21255"/>
                  </a:cubicBezTo>
                  <a:cubicBezTo>
                    <a:pt x="268" y="21487"/>
                    <a:pt x="658" y="21600"/>
                    <a:pt x="1038" y="21600"/>
                  </a:cubicBezTo>
                  <a:cubicBezTo>
                    <a:pt x="1428" y="21600"/>
                    <a:pt x="1808" y="21487"/>
                    <a:pt x="1808" y="21255"/>
                  </a:cubicBezTo>
                  <a:cubicBezTo>
                    <a:pt x="743" y="14949"/>
                    <a:pt x="2999" y="8128"/>
                    <a:pt x="12592" y="3441"/>
                  </a:cubicBezTo>
                  <a:cubicBezTo>
                    <a:pt x="14964" y="2341"/>
                    <a:pt x="17694" y="1358"/>
                    <a:pt x="20772" y="664"/>
                  </a:cubicBezTo>
                  <a:cubicBezTo>
                    <a:pt x="21510" y="514"/>
                    <a:pt x="20951" y="0"/>
                    <a:pt x="20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90" name="Google Shape;1289;p27"/>
            <p:cNvSpPr/>
            <p:nvPr/>
          </p:nvSpPr>
          <p:spPr>
            <a:xfrm rot="21064860">
              <a:off x="1758660" y="648592"/>
              <a:ext cx="163282" cy="24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fill="norm" stroke="1" extrusionOk="0">
                  <a:moveTo>
                    <a:pt x="1539" y="0"/>
                  </a:moveTo>
                  <a:cubicBezTo>
                    <a:pt x="173" y="0"/>
                    <a:pt x="-637" y="1520"/>
                    <a:pt x="636" y="2281"/>
                  </a:cubicBezTo>
                  <a:cubicBezTo>
                    <a:pt x="4549" y="4330"/>
                    <a:pt x="7674" y="7123"/>
                    <a:pt x="9480" y="10279"/>
                  </a:cubicBezTo>
                  <a:cubicBezTo>
                    <a:pt x="12351" y="13800"/>
                    <a:pt x="14944" y="17336"/>
                    <a:pt x="17560" y="21055"/>
                  </a:cubicBezTo>
                  <a:cubicBezTo>
                    <a:pt x="17861" y="21435"/>
                    <a:pt x="18324" y="21600"/>
                    <a:pt x="18764" y="21600"/>
                  </a:cubicBezTo>
                  <a:cubicBezTo>
                    <a:pt x="19852" y="21600"/>
                    <a:pt x="20963" y="20724"/>
                    <a:pt x="20431" y="19931"/>
                  </a:cubicBezTo>
                  <a:cubicBezTo>
                    <a:pt x="17814" y="16031"/>
                    <a:pt x="14944" y="12130"/>
                    <a:pt x="11841" y="8412"/>
                  </a:cubicBezTo>
                  <a:cubicBezTo>
                    <a:pt x="9758" y="5255"/>
                    <a:pt x="6355" y="2479"/>
                    <a:pt x="2465" y="248"/>
                  </a:cubicBezTo>
                  <a:cubicBezTo>
                    <a:pt x="2141" y="83"/>
                    <a:pt x="1817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91" name="Google Shape;1290;p27"/>
            <p:cNvSpPr/>
            <p:nvPr/>
          </p:nvSpPr>
          <p:spPr>
            <a:xfrm rot="21064860">
              <a:off x="285629" y="1688726"/>
              <a:ext cx="283005" cy="391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2" h="21600" fill="norm" stroke="1" extrusionOk="0">
                  <a:moveTo>
                    <a:pt x="17924" y="0"/>
                  </a:moveTo>
                  <a:cubicBezTo>
                    <a:pt x="11913" y="0"/>
                    <a:pt x="7092" y="3622"/>
                    <a:pt x="3942" y="7356"/>
                  </a:cubicBezTo>
                  <a:cubicBezTo>
                    <a:pt x="702" y="11465"/>
                    <a:pt x="-1206" y="16476"/>
                    <a:pt x="859" y="21154"/>
                  </a:cubicBezTo>
                  <a:cubicBezTo>
                    <a:pt x="1028" y="21468"/>
                    <a:pt x="1394" y="21600"/>
                    <a:pt x="1760" y="21600"/>
                  </a:cubicBezTo>
                  <a:cubicBezTo>
                    <a:pt x="2348" y="21600"/>
                    <a:pt x="2949" y="21255"/>
                    <a:pt x="2766" y="20697"/>
                  </a:cubicBezTo>
                  <a:cubicBezTo>
                    <a:pt x="859" y="16476"/>
                    <a:pt x="2623" y="12033"/>
                    <a:pt x="5406" y="8380"/>
                  </a:cubicBezTo>
                  <a:cubicBezTo>
                    <a:pt x="8150" y="4981"/>
                    <a:pt x="12541" y="1481"/>
                    <a:pt x="18120" y="1481"/>
                  </a:cubicBezTo>
                  <a:cubicBezTo>
                    <a:pt x="18525" y="1481"/>
                    <a:pt x="18944" y="1502"/>
                    <a:pt x="19362" y="1532"/>
                  </a:cubicBezTo>
                  <a:cubicBezTo>
                    <a:pt x="19401" y="1542"/>
                    <a:pt x="19440" y="1542"/>
                    <a:pt x="19479" y="1542"/>
                  </a:cubicBezTo>
                  <a:cubicBezTo>
                    <a:pt x="20394" y="1542"/>
                    <a:pt x="20355" y="162"/>
                    <a:pt x="19218" y="51"/>
                  </a:cubicBezTo>
                  <a:cubicBezTo>
                    <a:pt x="18787" y="20"/>
                    <a:pt x="18342" y="0"/>
                    <a:pt x="17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92" name="Google Shape;1291;p27"/>
            <p:cNvSpPr/>
            <p:nvPr/>
          </p:nvSpPr>
          <p:spPr>
            <a:xfrm rot="21064860">
              <a:off x="658145" y="1649797"/>
              <a:ext cx="72394" cy="31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5" h="21600" fill="norm" stroke="1" extrusionOk="0">
                  <a:moveTo>
                    <a:pt x="7929" y="0"/>
                  </a:moveTo>
                  <a:cubicBezTo>
                    <a:pt x="6179" y="0"/>
                    <a:pt x="4379" y="511"/>
                    <a:pt x="2629" y="1406"/>
                  </a:cubicBezTo>
                  <a:cubicBezTo>
                    <a:pt x="-1571" y="4090"/>
                    <a:pt x="-421" y="20450"/>
                    <a:pt x="3829" y="20450"/>
                  </a:cubicBezTo>
                  <a:cubicBezTo>
                    <a:pt x="4179" y="20450"/>
                    <a:pt x="4529" y="20322"/>
                    <a:pt x="4879" y="20066"/>
                  </a:cubicBezTo>
                  <a:lnTo>
                    <a:pt x="14979" y="20066"/>
                  </a:lnTo>
                  <a:cubicBezTo>
                    <a:pt x="15579" y="21089"/>
                    <a:pt x="16179" y="21600"/>
                    <a:pt x="16729" y="21600"/>
                  </a:cubicBezTo>
                  <a:cubicBezTo>
                    <a:pt x="17779" y="21600"/>
                    <a:pt x="18779" y="19938"/>
                    <a:pt x="19479" y="17254"/>
                  </a:cubicBezTo>
                  <a:cubicBezTo>
                    <a:pt x="20029" y="14315"/>
                    <a:pt x="19479" y="9969"/>
                    <a:pt x="18379" y="7157"/>
                  </a:cubicBezTo>
                  <a:cubicBezTo>
                    <a:pt x="15279" y="2301"/>
                    <a:pt x="11679" y="0"/>
                    <a:pt x="79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93" name="Google Shape;1292;p27"/>
            <p:cNvSpPr/>
            <p:nvPr/>
          </p:nvSpPr>
          <p:spPr>
            <a:xfrm rot="21064860">
              <a:off x="432177" y="2196982"/>
              <a:ext cx="221751" cy="182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600" fill="norm" stroke="1" extrusionOk="0">
                  <a:moveTo>
                    <a:pt x="1314" y="0"/>
                  </a:moveTo>
                  <a:cubicBezTo>
                    <a:pt x="481" y="0"/>
                    <a:pt x="-369" y="1065"/>
                    <a:pt x="169" y="2238"/>
                  </a:cubicBezTo>
                  <a:cubicBezTo>
                    <a:pt x="1140" y="5172"/>
                    <a:pt x="2511" y="7845"/>
                    <a:pt x="4072" y="10539"/>
                  </a:cubicBezTo>
                  <a:cubicBezTo>
                    <a:pt x="5634" y="12973"/>
                    <a:pt x="7386" y="15190"/>
                    <a:pt x="9728" y="16885"/>
                  </a:cubicBezTo>
                  <a:cubicBezTo>
                    <a:pt x="11880" y="18362"/>
                    <a:pt x="14222" y="19579"/>
                    <a:pt x="16564" y="20796"/>
                  </a:cubicBezTo>
                  <a:cubicBezTo>
                    <a:pt x="17241" y="21144"/>
                    <a:pt x="18108" y="21600"/>
                    <a:pt x="18958" y="21600"/>
                  </a:cubicBezTo>
                  <a:cubicBezTo>
                    <a:pt x="19340" y="21600"/>
                    <a:pt x="19704" y="21513"/>
                    <a:pt x="20069" y="21296"/>
                  </a:cubicBezTo>
                  <a:cubicBezTo>
                    <a:pt x="21040" y="20557"/>
                    <a:pt x="21231" y="18840"/>
                    <a:pt x="20450" y="17862"/>
                  </a:cubicBezTo>
                  <a:cubicBezTo>
                    <a:pt x="20155" y="17580"/>
                    <a:pt x="19808" y="17449"/>
                    <a:pt x="19496" y="17449"/>
                  </a:cubicBezTo>
                  <a:cubicBezTo>
                    <a:pt x="18993" y="17449"/>
                    <a:pt x="18542" y="17775"/>
                    <a:pt x="18316" y="18362"/>
                  </a:cubicBezTo>
                  <a:lnTo>
                    <a:pt x="17726" y="18123"/>
                  </a:lnTo>
                  <a:lnTo>
                    <a:pt x="16356" y="17384"/>
                  </a:lnTo>
                  <a:cubicBezTo>
                    <a:pt x="15575" y="17145"/>
                    <a:pt x="14604" y="16645"/>
                    <a:pt x="13823" y="16167"/>
                  </a:cubicBezTo>
                  <a:cubicBezTo>
                    <a:pt x="12071" y="15190"/>
                    <a:pt x="10318" y="13951"/>
                    <a:pt x="8948" y="12495"/>
                  </a:cubicBezTo>
                  <a:cubicBezTo>
                    <a:pt x="6016" y="9322"/>
                    <a:pt x="3691" y="5172"/>
                    <a:pt x="2320" y="761"/>
                  </a:cubicBezTo>
                  <a:cubicBezTo>
                    <a:pt x="2077" y="239"/>
                    <a:pt x="1696" y="0"/>
                    <a:pt x="13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94" name="Google Shape;1293;p27"/>
            <p:cNvSpPr/>
            <p:nvPr/>
          </p:nvSpPr>
          <p:spPr>
            <a:xfrm rot="21064860">
              <a:off x="2172292" y="964400"/>
              <a:ext cx="266226" cy="238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8" h="21600" fill="norm" stroke="1" extrusionOk="0">
                  <a:moveTo>
                    <a:pt x="18188" y="0"/>
                  </a:moveTo>
                  <a:cubicBezTo>
                    <a:pt x="16615" y="0"/>
                    <a:pt x="14972" y="983"/>
                    <a:pt x="13627" y="1765"/>
                  </a:cubicBezTo>
                  <a:cubicBezTo>
                    <a:pt x="11403" y="3064"/>
                    <a:pt x="9491" y="4763"/>
                    <a:pt x="7579" y="6628"/>
                  </a:cubicBezTo>
                  <a:cubicBezTo>
                    <a:pt x="5667" y="8510"/>
                    <a:pt x="4080" y="10742"/>
                    <a:pt x="2480" y="12990"/>
                  </a:cubicBezTo>
                  <a:cubicBezTo>
                    <a:pt x="1205" y="15055"/>
                    <a:pt x="-693" y="17870"/>
                    <a:pt x="256" y="20867"/>
                  </a:cubicBezTo>
                  <a:cubicBezTo>
                    <a:pt x="440" y="21367"/>
                    <a:pt x="837" y="21600"/>
                    <a:pt x="1247" y="21600"/>
                  </a:cubicBezTo>
                  <a:cubicBezTo>
                    <a:pt x="1885" y="21600"/>
                    <a:pt x="2522" y="21034"/>
                    <a:pt x="2324" y="20118"/>
                  </a:cubicBezTo>
                  <a:cubicBezTo>
                    <a:pt x="1531" y="17870"/>
                    <a:pt x="3443" y="15421"/>
                    <a:pt x="4562" y="13939"/>
                  </a:cubicBezTo>
                  <a:cubicBezTo>
                    <a:pt x="5837" y="11874"/>
                    <a:pt x="7267" y="10192"/>
                    <a:pt x="8853" y="8510"/>
                  </a:cubicBezTo>
                  <a:cubicBezTo>
                    <a:pt x="10284" y="7011"/>
                    <a:pt x="12040" y="5696"/>
                    <a:pt x="13797" y="4380"/>
                  </a:cubicBezTo>
                  <a:cubicBezTo>
                    <a:pt x="14916" y="3647"/>
                    <a:pt x="16615" y="2348"/>
                    <a:pt x="18145" y="2348"/>
                  </a:cubicBezTo>
                  <a:cubicBezTo>
                    <a:pt x="18570" y="2348"/>
                    <a:pt x="18981" y="2448"/>
                    <a:pt x="19363" y="2698"/>
                  </a:cubicBezTo>
                  <a:cubicBezTo>
                    <a:pt x="19420" y="2715"/>
                    <a:pt x="19476" y="2715"/>
                    <a:pt x="19533" y="2715"/>
                  </a:cubicBezTo>
                  <a:cubicBezTo>
                    <a:pt x="20383" y="2715"/>
                    <a:pt x="20907" y="1349"/>
                    <a:pt x="20156" y="633"/>
                  </a:cubicBezTo>
                  <a:cubicBezTo>
                    <a:pt x="19533" y="183"/>
                    <a:pt x="18867" y="0"/>
                    <a:pt x="1818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95" name="Google Shape;1294;p27"/>
            <p:cNvSpPr/>
            <p:nvPr/>
          </p:nvSpPr>
          <p:spPr>
            <a:xfrm rot="21064860">
              <a:off x="2531471" y="952201"/>
              <a:ext cx="95530" cy="99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600" fill="norm" stroke="1" extrusionOk="0">
                  <a:moveTo>
                    <a:pt x="3019" y="0"/>
                  </a:moveTo>
                  <a:cubicBezTo>
                    <a:pt x="1791" y="0"/>
                    <a:pt x="482" y="800"/>
                    <a:pt x="114" y="1920"/>
                  </a:cubicBezTo>
                  <a:cubicBezTo>
                    <a:pt x="-336" y="3280"/>
                    <a:pt x="564" y="5080"/>
                    <a:pt x="2405" y="5520"/>
                  </a:cubicBezTo>
                  <a:lnTo>
                    <a:pt x="2855" y="5960"/>
                  </a:lnTo>
                  <a:lnTo>
                    <a:pt x="4246" y="6440"/>
                  </a:lnTo>
                  <a:cubicBezTo>
                    <a:pt x="4696" y="6880"/>
                    <a:pt x="5637" y="7320"/>
                    <a:pt x="6537" y="7760"/>
                  </a:cubicBezTo>
                  <a:lnTo>
                    <a:pt x="7928" y="9120"/>
                  </a:lnTo>
                  <a:cubicBezTo>
                    <a:pt x="8378" y="9560"/>
                    <a:pt x="9319" y="10480"/>
                    <a:pt x="9769" y="10920"/>
                  </a:cubicBezTo>
                  <a:lnTo>
                    <a:pt x="10709" y="11840"/>
                  </a:lnTo>
                  <a:lnTo>
                    <a:pt x="11159" y="12720"/>
                  </a:lnTo>
                  <a:cubicBezTo>
                    <a:pt x="11609" y="13160"/>
                    <a:pt x="12059" y="14080"/>
                    <a:pt x="12509" y="14960"/>
                  </a:cubicBezTo>
                  <a:cubicBezTo>
                    <a:pt x="13000" y="15400"/>
                    <a:pt x="13000" y="15400"/>
                    <a:pt x="13450" y="15880"/>
                  </a:cubicBezTo>
                  <a:lnTo>
                    <a:pt x="13900" y="16760"/>
                  </a:lnTo>
                  <a:lnTo>
                    <a:pt x="13900" y="18120"/>
                  </a:lnTo>
                  <a:cubicBezTo>
                    <a:pt x="13900" y="18560"/>
                    <a:pt x="13900" y="19000"/>
                    <a:pt x="14350" y="19480"/>
                  </a:cubicBezTo>
                  <a:cubicBezTo>
                    <a:pt x="14759" y="20920"/>
                    <a:pt x="15987" y="21600"/>
                    <a:pt x="17214" y="21600"/>
                  </a:cubicBezTo>
                  <a:cubicBezTo>
                    <a:pt x="19014" y="21600"/>
                    <a:pt x="20896" y="20240"/>
                    <a:pt x="20364" y="18120"/>
                  </a:cubicBezTo>
                  <a:lnTo>
                    <a:pt x="21264" y="18120"/>
                  </a:lnTo>
                  <a:cubicBezTo>
                    <a:pt x="18523" y="10040"/>
                    <a:pt x="12059" y="3280"/>
                    <a:pt x="3796" y="120"/>
                  </a:cubicBezTo>
                  <a:cubicBezTo>
                    <a:pt x="3550" y="40"/>
                    <a:pt x="3305" y="0"/>
                    <a:pt x="30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96" name="Google Shape;1295;p27"/>
            <p:cNvSpPr/>
            <p:nvPr/>
          </p:nvSpPr>
          <p:spPr>
            <a:xfrm rot="21064860">
              <a:off x="2746525" y="668819"/>
              <a:ext cx="510758" cy="502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600" fill="norm" stroke="1" extrusionOk="0">
                  <a:moveTo>
                    <a:pt x="20711" y="0"/>
                  </a:moveTo>
                  <a:cubicBezTo>
                    <a:pt x="20672" y="0"/>
                    <a:pt x="20619" y="8"/>
                    <a:pt x="20573" y="24"/>
                  </a:cubicBezTo>
                  <a:cubicBezTo>
                    <a:pt x="18426" y="553"/>
                    <a:pt x="16447" y="1705"/>
                    <a:pt x="14820" y="3221"/>
                  </a:cubicBezTo>
                  <a:cubicBezTo>
                    <a:pt x="12932" y="4903"/>
                    <a:pt x="11122" y="6679"/>
                    <a:pt x="9410" y="8629"/>
                  </a:cubicBezTo>
                  <a:cubicBezTo>
                    <a:pt x="7599" y="10587"/>
                    <a:pt x="5888" y="12624"/>
                    <a:pt x="4169" y="14668"/>
                  </a:cubicBezTo>
                  <a:cubicBezTo>
                    <a:pt x="2534" y="16445"/>
                    <a:pt x="1158" y="18482"/>
                    <a:pt x="43" y="20700"/>
                  </a:cubicBezTo>
                  <a:cubicBezTo>
                    <a:pt x="-133" y="21189"/>
                    <a:pt x="264" y="21600"/>
                    <a:pt x="608" y="21600"/>
                  </a:cubicBezTo>
                  <a:cubicBezTo>
                    <a:pt x="761" y="21600"/>
                    <a:pt x="906" y="21513"/>
                    <a:pt x="990" y="21324"/>
                  </a:cubicBezTo>
                  <a:cubicBezTo>
                    <a:pt x="2106" y="19105"/>
                    <a:pt x="3481" y="17061"/>
                    <a:pt x="5108" y="15197"/>
                  </a:cubicBezTo>
                  <a:cubicBezTo>
                    <a:pt x="6660" y="13334"/>
                    <a:pt x="8287" y="11384"/>
                    <a:pt x="10006" y="9608"/>
                  </a:cubicBezTo>
                  <a:cubicBezTo>
                    <a:pt x="11641" y="7832"/>
                    <a:pt x="13185" y="6055"/>
                    <a:pt x="14988" y="4461"/>
                  </a:cubicBezTo>
                  <a:cubicBezTo>
                    <a:pt x="16623" y="2866"/>
                    <a:pt x="18602" y="1705"/>
                    <a:pt x="20833" y="1089"/>
                  </a:cubicBezTo>
                  <a:cubicBezTo>
                    <a:pt x="21467" y="1003"/>
                    <a:pt x="21291" y="0"/>
                    <a:pt x="207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97" name="Google Shape;1296;p27"/>
            <p:cNvSpPr/>
            <p:nvPr/>
          </p:nvSpPr>
          <p:spPr>
            <a:xfrm rot="21064860">
              <a:off x="3401180" y="516498"/>
              <a:ext cx="292327" cy="57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2" h="21600" fill="norm" stroke="1" extrusionOk="0">
                  <a:moveTo>
                    <a:pt x="10747" y="0"/>
                  </a:moveTo>
                  <a:cubicBezTo>
                    <a:pt x="7386" y="0"/>
                    <a:pt x="3959" y="3334"/>
                    <a:pt x="689" y="6876"/>
                  </a:cubicBezTo>
                  <a:cubicBezTo>
                    <a:pt x="-431" y="8404"/>
                    <a:pt x="-79" y="16322"/>
                    <a:pt x="976" y="16322"/>
                  </a:cubicBezTo>
                  <a:cubicBezTo>
                    <a:pt x="1028" y="16322"/>
                    <a:pt x="1080" y="16322"/>
                    <a:pt x="1132" y="16252"/>
                  </a:cubicBezTo>
                  <a:cubicBezTo>
                    <a:pt x="4233" y="13057"/>
                    <a:pt x="7490" y="9793"/>
                    <a:pt x="10682" y="9793"/>
                  </a:cubicBezTo>
                  <a:cubicBezTo>
                    <a:pt x="13665" y="9793"/>
                    <a:pt x="16596" y="12641"/>
                    <a:pt x="19293" y="20975"/>
                  </a:cubicBezTo>
                  <a:cubicBezTo>
                    <a:pt x="19462" y="21461"/>
                    <a:pt x="19632" y="21600"/>
                    <a:pt x="19788" y="21600"/>
                  </a:cubicBezTo>
                  <a:cubicBezTo>
                    <a:pt x="20674" y="21600"/>
                    <a:pt x="21169" y="15002"/>
                    <a:pt x="20166" y="12363"/>
                  </a:cubicBezTo>
                  <a:cubicBezTo>
                    <a:pt x="17209" y="3125"/>
                    <a:pt x="14004" y="0"/>
                    <a:pt x="107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98" name="Google Shape;1297;p27"/>
            <p:cNvSpPr/>
            <p:nvPr/>
          </p:nvSpPr>
          <p:spPr>
            <a:xfrm rot="21064860">
              <a:off x="3825174" y="638071"/>
              <a:ext cx="116789" cy="395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7" h="21600" fill="norm" stroke="1" extrusionOk="0">
                  <a:moveTo>
                    <a:pt x="2367" y="0"/>
                  </a:moveTo>
                  <a:cubicBezTo>
                    <a:pt x="819" y="0"/>
                    <a:pt x="-825" y="482"/>
                    <a:pt x="465" y="953"/>
                  </a:cubicBezTo>
                  <a:cubicBezTo>
                    <a:pt x="6622" y="3772"/>
                    <a:pt x="10974" y="6932"/>
                    <a:pt x="13167" y="10203"/>
                  </a:cubicBezTo>
                  <a:cubicBezTo>
                    <a:pt x="15327" y="13704"/>
                    <a:pt x="16068" y="17306"/>
                    <a:pt x="16068" y="20918"/>
                  </a:cubicBezTo>
                  <a:cubicBezTo>
                    <a:pt x="16068" y="21369"/>
                    <a:pt x="17132" y="21600"/>
                    <a:pt x="18228" y="21600"/>
                  </a:cubicBezTo>
                  <a:cubicBezTo>
                    <a:pt x="19324" y="21600"/>
                    <a:pt x="20420" y="21369"/>
                    <a:pt x="20420" y="20918"/>
                  </a:cubicBezTo>
                  <a:cubicBezTo>
                    <a:pt x="20775" y="17196"/>
                    <a:pt x="19679" y="13474"/>
                    <a:pt x="17874" y="9862"/>
                  </a:cubicBezTo>
                  <a:cubicBezTo>
                    <a:pt x="15327" y="6371"/>
                    <a:pt x="10974" y="3100"/>
                    <a:pt x="4108" y="281"/>
                  </a:cubicBezTo>
                  <a:cubicBezTo>
                    <a:pt x="3656" y="80"/>
                    <a:pt x="3044" y="0"/>
                    <a:pt x="2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99" name="Google Shape;1298;p27"/>
            <p:cNvSpPr/>
            <p:nvPr/>
          </p:nvSpPr>
          <p:spPr>
            <a:xfrm rot="21064860">
              <a:off x="4180077" y="1320302"/>
              <a:ext cx="206379" cy="74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3" h="21600" fill="norm" stroke="1" extrusionOk="0">
                  <a:moveTo>
                    <a:pt x="9623" y="0"/>
                  </a:moveTo>
                  <a:cubicBezTo>
                    <a:pt x="6149" y="0"/>
                    <a:pt x="2803" y="4181"/>
                    <a:pt x="413" y="11684"/>
                  </a:cubicBezTo>
                  <a:cubicBezTo>
                    <a:pt x="-561" y="14471"/>
                    <a:pt x="358" y="18009"/>
                    <a:pt x="1406" y="18009"/>
                  </a:cubicBezTo>
                  <a:cubicBezTo>
                    <a:pt x="1700" y="18009"/>
                    <a:pt x="1994" y="17741"/>
                    <a:pt x="2270" y="17098"/>
                  </a:cubicBezTo>
                  <a:cubicBezTo>
                    <a:pt x="4366" y="10720"/>
                    <a:pt x="7050" y="7665"/>
                    <a:pt x="9733" y="7665"/>
                  </a:cubicBezTo>
                  <a:cubicBezTo>
                    <a:pt x="12895" y="7665"/>
                    <a:pt x="16057" y="11952"/>
                    <a:pt x="18190" y="20099"/>
                  </a:cubicBezTo>
                  <a:cubicBezTo>
                    <a:pt x="18484" y="21171"/>
                    <a:pt x="18888" y="21600"/>
                    <a:pt x="19256" y="21600"/>
                  </a:cubicBezTo>
                  <a:cubicBezTo>
                    <a:pt x="20175" y="21600"/>
                    <a:pt x="21039" y="19027"/>
                    <a:pt x="20451" y="16455"/>
                  </a:cubicBezTo>
                  <a:cubicBezTo>
                    <a:pt x="18190" y="6861"/>
                    <a:pt x="14678" y="1394"/>
                    <a:pt x="10947" y="214"/>
                  </a:cubicBezTo>
                  <a:cubicBezTo>
                    <a:pt x="10506" y="54"/>
                    <a:pt x="10064" y="0"/>
                    <a:pt x="96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00" name="Google Shape;1299;p27"/>
            <p:cNvSpPr/>
            <p:nvPr/>
          </p:nvSpPr>
          <p:spPr>
            <a:xfrm rot="21064860">
              <a:off x="4436691" y="1467411"/>
              <a:ext cx="36644" cy="132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48" h="21600" fill="norm" stroke="1" extrusionOk="0">
                  <a:moveTo>
                    <a:pt x="6901" y="0"/>
                  </a:moveTo>
                  <a:cubicBezTo>
                    <a:pt x="6352" y="0"/>
                    <a:pt x="5711" y="30"/>
                    <a:pt x="5162" y="90"/>
                  </a:cubicBezTo>
                  <a:cubicBezTo>
                    <a:pt x="2142" y="448"/>
                    <a:pt x="37" y="1434"/>
                    <a:pt x="1044" y="2778"/>
                  </a:cubicBezTo>
                  <a:cubicBezTo>
                    <a:pt x="7267" y="7827"/>
                    <a:pt x="7267" y="13534"/>
                    <a:pt x="1044" y="18583"/>
                  </a:cubicBezTo>
                  <a:cubicBezTo>
                    <a:pt x="-970" y="19568"/>
                    <a:pt x="37" y="20584"/>
                    <a:pt x="3149" y="21271"/>
                  </a:cubicBezTo>
                  <a:cubicBezTo>
                    <a:pt x="4247" y="21510"/>
                    <a:pt x="5437" y="21600"/>
                    <a:pt x="6627" y="21600"/>
                  </a:cubicBezTo>
                  <a:cubicBezTo>
                    <a:pt x="8732" y="21600"/>
                    <a:pt x="10745" y="21241"/>
                    <a:pt x="11386" y="20584"/>
                  </a:cubicBezTo>
                  <a:cubicBezTo>
                    <a:pt x="19623" y="14549"/>
                    <a:pt x="20630" y="7827"/>
                    <a:pt x="13399" y="1434"/>
                  </a:cubicBezTo>
                  <a:cubicBezTo>
                    <a:pt x="12576" y="627"/>
                    <a:pt x="9647" y="0"/>
                    <a:pt x="69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01" name="Google Shape;1300;p27"/>
            <p:cNvSpPr/>
            <p:nvPr/>
          </p:nvSpPr>
          <p:spPr>
            <a:xfrm rot="21064860">
              <a:off x="4475362" y="1789533"/>
              <a:ext cx="86909" cy="295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43" h="21600" fill="norm" stroke="1" extrusionOk="0">
                  <a:moveTo>
                    <a:pt x="6271" y="0"/>
                  </a:moveTo>
                  <a:cubicBezTo>
                    <a:pt x="4612" y="0"/>
                    <a:pt x="2884" y="712"/>
                    <a:pt x="4267" y="1358"/>
                  </a:cubicBezTo>
                  <a:cubicBezTo>
                    <a:pt x="15153" y="6949"/>
                    <a:pt x="13978" y="14960"/>
                    <a:pt x="776" y="19947"/>
                  </a:cubicBezTo>
                  <a:cubicBezTo>
                    <a:pt x="-1021" y="20632"/>
                    <a:pt x="638" y="21600"/>
                    <a:pt x="2366" y="21600"/>
                  </a:cubicBezTo>
                  <a:cubicBezTo>
                    <a:pt x="2884" y="21600"/>
                    <a:pt x="3437" y="21506"/>
                    <a:pt x="3887" y="21304"/>
                  </a:cubicBezTo>
                  <a:cubicBezTo>
                    <a:pt x="18644" y="15713"/>
                    <a:pt x="20579" y="6801"/>
                    <a:pt x="8137" y="444"/>
                  </a:cubicBezTo>
                  <a:cubicBezTo>
                    <a:pt x="7688" y="134"/>
                    <a:pt x="69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02" name="Google Shape;1301;p27"/>
            <p:cNvSpPr/>
            <p:nvPr/>
          </p:nvSpPr>
          <p:spPr>
            <a:xfrm rot="21064860">
              <a:off x="4057033" y="2196226"/>
              <a:ext cx="300429" cy="91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600" fill="norm" stroke="1" extrusionOk="0">
                  <a:moveTo>
                    <a:pt x="770" y="0"/>
                  </a:moveTo>
                  <a:cubicBezTo>
                    <a:pt x="106" y="0"/>
                    <a:pt x="-354" y="3990"/>
                    <a:pt x="361" y="5986"/>
                  </a:cubicBezTo>
                  <a:cubicBezTo>
                    <a:pt x="3223" y="13793"/>
                    <a:pt x="6671" y="19171"/>
                    <a:pt x="10261" y="21123"/>
                  </a:cubicBezTo>
                  <a:cubicBezTo>
                    <a:pt x="10874" y="21470"/>
                    <a:pt x="11487" y="21600"/>
                    <a:pt x="12100" y="21600"/>
                  </a:cubicBezTo>
                  <a:cubicBezTo>
                    <a:pt x="13211" y="21600"/>
                    <a:pt x="14323" y="21080"/>
                    <a:pt x="15434" y="20125"/>
                  </a:cubicBezTo>
                  <a:cubicBezTo>
                    <a:pt x="17158" y="18694"/>
                    <a:pt x="18589" y="14270"/>
                    <a:pt x="20314" y="12318"/>
                  </a:cubicBezTo>
                  <a:cubicBezTo>
                    <a:pt x="21246" y="11451"/>
                    <a:pt x="20952" y="6376"/>
                    <a:pt x="19994" y="6376"/>
                  </a:cubicBezTo>
                  <a:cubicBezTo>
                    <a:pt x="19918" y="6376"/>
                    <a:pt x="19828" y="6419"/>
                    <a:pt x="19739" y="6463"/>
                  </a:cubicBezTo>
                  <a:cubicBezTo>
                    <a:pt x="18308" y="8414"/>
                    <a:pt x="17018" y="11841"/>
                    <a:pt x="15575" y="13793"/>
                  </a:cubicBezTo>
                  <a:cubicBezTo>
                    <a:pt x="14399" y="14877"/>
                    <a:pt x="13045" y="15441"/>
                    <a:pt x="11781" y="15441"/>
                  </a:cubicBezTo>
                  <a:cubicBezTo>
                    <a:pt x="11359" y="15441"/>
                    <a:pt x="10951" y="15398"/>
                    <a:pt x="10555" y="15267"/>
                  </a:cubicBezTo>
                  <a:cubicBezTo>
                    <a:pt x="7106" y="12839"/>
                    <a:pt x="3951" y="7937"/>
                    <a:pt x="1217" y="651"/>
                  </a:cubicBezTo>
                  <a:cubicBezTo>
                    <a:pt x="1064" y="217"/>
                    <a:pt x="911" y="0"/>
                    <a:pt x="77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03" name="Google Shape;1302;p27"/>
            <p:cNvSpPr/>
            <p:nvPr/>
          </p:nvSpPr>
          <p:spPr>
            <a:xfrm rot="21064860">
              <a:off x="2887932" y="2174803"/>
              <a:ext cx="243673" cy="354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30" h="21600" fill="norm" stroke="1" extrusionOk="0">
                  <a:moveTo>
                    <a:pt x="1367" y="0"/>
                  </a:moveTo>
                  <a:cubicBezTo>
                    <a:pt x="943" y="0"/>
                    <a:pt x="533" y="190"/>
                    <a:pt x="406" y="649"/>
                  </a:cubicBezTo>
                  <a:cubicBezTo>
                    <a:pt x="-1176" y="5302"/>
                    <a:pt x="2158" y="9206"/>
                    <a:pt x="5336" y="12853"/>
                  </a:cubicBezTo>
                  <a:cubicBezTo>
                    <a:pt x="6763" y="14609"/>
                    <a:pt x="8346" y="16119"/>
                    <a:pt x="10253" y="17506"/>
                  </a:cubicBezTo>
                  <a:cubicBezTo>
                    <a:pt x="11213" y="18255"/>
                    <a:pt x="12160" y="18759"/>
                    <a:pt x="13120" y="19262"/>
                  </a:cubicBezTo>
                  <a:cubicBezTo>
                    <a:pt x="13756" y="19642"/>
                    <a:pt x="14378" y="19889"/>
                    <a:pt x="15013" y="20146"/>
                  </a:cubicBezTo>
                  <a:lnTo>
                    <a:pt x="15649" y="20392"/>
                  </a:lnTo>
                  <a:lnTo>
                    <a:pt x="16129" y="20515"/>
                  </a:lnTo>
                  <a:cubicBezTo>
                    <a:pt x="16129" y="20515"/>
                    <a:pt x="16285" y="20649"/>
                    <a:pt x="16454" y="20649"/>
                  </a:cubicBezTo>
                  <a:cubicBezTo>
                    <a:pt x="16214" y="21186"/>
                    <a:pt x="16737" y="21600"/>
                    <a:pt x="17330" y="21600"/>
                  </a:cubicBezTo>
                  <a:cubicBezTo>
                    <a:pt x="17570" y="21600"/>
                    <a:pt x="17811" y="21544"/>
                    <a:pt x="18037" y="21399"/>
                  </a:cubicBezTo>
                  <a:cubicBezTo>
                    <a:pt x="20424" y="19766"/>
                    <a:pt x="15974" y="18759"/>
                    <a:pt x="14858" y="18255"/>
                  </a:cubicBezTo>
                  <a:cubicBezTo>
                    <a:pt x="12485" y="17126"/>
                    <a:pt x="10408" y="15616"/>
                    <a:pt x="8826" y="13848"/>
                  </a:cubicBezTo>
                  <a:cubicBezTo>
                    <a:pt x="7074" y="12092"/>
                    <a:pt x="5492" y="10202"/>
                    <a:pt x="4065" y="8322"/>
                  </a:cubicBezTo>
                  <a:cubicBezTo>
                    <a:pt x="2313" y="6186"/>
                    <a:pt x="1678" y="3546"/>
                    <a:pt x="2469" y="1029"/>
                  </a:cubicBezTo>
                  <a:cubicBezTo>
                    <a:pt x="2667" y="425"/>
                    <a:pt x="2003" y="0"/>
                    <a:pt x="1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04" name="Google Shape;1303;p27"/>
            <p:cNvSpPr/>
            <p:nvPr/>
          </p:nvSpPr>
          <p:spPr>
            <a:xfrm rot="21064860">
              <a:off x="3405763" y="2425906"/>
              <a:ext cx="231190" cy="91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7" h="21600" fill="norm" stroke="1" extrusionOk="0">
                  <a:moveTo>
                    <a:pt x="19443" y="0"/>
                  </a:moveTo>
                  <a:cubicBezTo>
                    <a:pt x="19164" y="0"/>
                    <a:pt x="18885" y="260"/>
                    <a:pt x="18623" y="952"/>
                  </a:cubicBezTo>
                  <a:cubicBezTo>
                    <a:pt x="15127" y="10172"/>
                    <a:pt x="10236" y="15150"/>
                    <a:pt x="5344" y="15150"/>
                  </a:cubicBezTo>
                  <a:cubicBezTo>
                    <a:pt x="4031" y="15150"/>
                    <a:pt x="2735" y="14804"/>
                    <a:pt x="1454" y="14068"/>
                  </a:cubicBezTo>
                  <a:cubicBezTo>
                    <a:pt x="1339" y="14025"/>
                    <a:pt x="1241" y="13982"/>
                    <a:pt x="1143" y="13982"/>
                  </a:cubicBezTo>
                  <a:cubicBezTo>
                    <a:pt x="-88" y="13982"/>
                    <a:pt x="-466" y="19046"/>
                    <a:pt x="716" y="20431"/>
                  </a:cubicBezTo>
                  <a:cubicBezTo>
                    <a:pt x="2160" y="21210"/>
                    <a:pt x="3621" y="21600"/>
                    <a:pt x="5065" y="21600"/>
                  </a:cubicBezTo>
                  <a:cubicBezTo>
                    <a:pt x="10662" y="21600"/>
                    <a:pt x="16177" y="15756"/>
                    <a:pt x="20281" y="5324"/>
                  </a:cubicBezTo>
                  <a:cubicBezTo>
                    <a:pt x="21134" y="3073"/>
                    <a:pt x="20346" y="0"/>
                    <a:pt x="1944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05" name="Google Shape;1304;p27"/>
            <p:cNvSpPr/>
            <p:nvPr/>
          </p:nvSpPr>
          <p:spPr>
            <a:xfrm rot="21064860">
              <a:off x="3719725" y="2168781"/>
              <a:ext cx="49721" cy="66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2" h="21600" fill="norm" stroke="1" extrusionOk="0">
                  <a:moveTo>
                    <a:pt x="14676" y="0"/>
                  </a:moveTo>
                  <a:cubicBezTo>
                    <a:pt x="12975" y="0"/>
                    <a:pt x="11348" y="778"/>
                    <a:pt x="10830" y="2034"/>
                  </a:cubicBezTo>
                  <a:lnTo>
                    <a:pt x="843" y="15497"/>
                  </a:lnTo>
                  <a:cubicBezTo>
                    <a:pt x="-784" y="17531"/>
                    <a:pt x="30" y="19566"/>
                    <a:pt x="2545" y="20882"/>
                  </a:cubicBezTo>
                  <a:cubicBezTo>
                    <a:pt x="3432" y="21361"/>
                    <a:pt x="4394" y="21600"/>
                    <a:pt x="5356" y="21600"/>
                  </a:cubicBezTo>
                  <a:cubicBezTo>
                    <a:pt x="7131" y="21600"/>
                    <a:pt x="8906" y="20822"/>
                    <a:pt x="10016" y="19566"/>
                  </a:cubicBezTo>
                  <a:lnTo>
                    <a:pt x="19115" y="6761"/>
                  </a:lnTo>
                  <a:cubicBezTo>
                    <a:pt x="20816" y="4727"/>
                    <a:pt x="20002" y="2034"/>
                    <a:pt x="17487" y="718"/>
                  </a:cubicBezTo>
                  <a:cubicBezTo>
                    <a:pt x="16600" y="239"/>
                    <a:pt x="15638" y="0"/>
                    <a:pt x="146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06" name="Google Shape;1305;p27"/>
            <p:cNvSpPr/>
            <p:nvPr/>
          </p:nvSpPr>
          <p:spPr>
            <a:xfrm rot="21064860">
              <a:off x="2099772" y="2169191"/>
              <a:ext cx="223353" cy="336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2" h="21600" fill="norm" stroke="1" extrusionOk="0">
                  <a:moveTo>
                    <a:pt x="1350" y="0"/>
                  </a:moveTo>
                  <a:cubicBezTo>
                    <a:pt x="861" y="0"/>
                    <a:pt x="389" y="189"/>
                    <a:pt x="237" y="626"/>
                  </a:cubicBezTo>
                  <a:cubicBezTo>
                    <a:pt x="-707" y="5267"/>
                    <a:pt x="1182" y="10050"/>
                    <a:pt x="5549" y="13640"/>
                  </a:cubicBezTo>
                  <a:cubicBezTo>
                    <a:pt x="7623" y="15494"/>
                    <a:pt x="9714" y="17219"/>
                    <a:pt x="11990" y="18813"/>
                  </a:cubicBezTo>
                  <a:cubicBezTo>
                    <a:pt x="13693" y="20537"/>
                    <a:pt x="16340" y="21470"/>
                    <a:pt x="19190" y="21600"/>
                  </a:cubicBezTo>
                  <a:cubicBezTo>
                    <a:pt x="20826" y="21600"/>
                    <a:pt x="20893" y="20006"/>
                    <a:pt x="19544" y="20006"/>
                  </a:cubicBezTo>
                  <a:cubicBezTo>
                    <a:pt x="19493" y="20006"/>
                    <a:pt x="19443" y="20006"/>
                    <a:pt x="19375" y="20006"/>
                  </a:cubicBezTo>
                  <a:cubicBezTo>
                    <a:pt x="16728" y="20006"/>
                    <a:pt x="14637" y="18541"/>
                    <a:pt x="12934" y="17219"/>
                  </a:cubicBezTo>
                  <a:cubicBezTo>
                    <a:pt x="11046" y="15754"/>
                    <a:pt x="9140" y="14160"/>
                    <a:pt x="7437" y="12577"/>
                  </a:cubicBezTo>
                  <a:cubicBezTo>
                    <a:pt x="4031" y="9259"/>
                    <a:pt x="1367" y="5137"/>
                    <a:pt x="2699" y="1016"/>
                  </a:cubicBezTo>
                  <a:cubicBezTo>
                    <a:pt x="2817" y="390"/>
                    <a:pt x="2058" y="0"/>
                    <a:pt x="135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07" name="Google Shape;1306;p27"/>
            <p:cNvSpPr/>
            <p:nvPr/>
          </p:nvSpPr>
          <p:spPr>
            <a:xfrm rot="21064860">
              <a:off x="1160902" y="2183574"/>
              <a:ext cx="232563" cy="371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600" fill="norm" stroke="1" extrusionOk="0">
                  <a:moveTo>
                    <a:pt x="1326" y="0"/>
                  </a:moveTo>
                  <a:cubicBezTo>
                    <a:pt x="725" y="0"/>
                    <a:pt x="107" y="245"/>
                    <a:pt x="107" y="726"/>
                  </a:cubicBezTo>
                  <a:cubicBezTo>
                    <a:pt x="-461" y="5283"/>
                    <a:pt x="1243" y="9840"/>
                    <a:pt x="4801" y="13799"/>
                  </a:cubicBezTo>
                  <a:cubicBezTo>
                    <a:pt x="7808" y="17278"/>
                    <a:pt x="12686" y="19796"/>
                    <a:pt x="18700" y="20757"/>
                  </a:cubicBezTo>
                  <a:lnTo>
                    <a:pt x="18700" y="20874"/>
                  </a:lnTo>
                  <a:cubicBezTo>
                    <a:pt x="18700" y="21355"/>
                    <a:pt x="19268" y="21600"/>
                    <a:pt x="19836" y="21600"/>
                  </a:cubicBezTo>
                  <a:cubicBezTo>
                    <a:pt x="20387" y="21600"/>
                    <a:pt x="20955" y="21355"/>
                    <a:pt x="20955" y="20874"/>
                  </a:cubicBezTo>
                  <a:lnTo>
                    <a:pt x="21139" y="20277"/>
                  </a:lnTo>
                  <a:cubicBezTo>
                    <a:pt x="21139" y="19925"/>
                    <a:pt x="20771" y="19562"/>
                    <a:pt x="20204" y="19562"/>
                  </a:cubicBezTo>
                  <a:cubicBezTo>
                    <a:pt x="14390" y="18601"/>
                    <a:pt x="9495" y="16200"/>
                    <a:pt x="6689" y="12838"/>
                  </a:cubicBezTo>
                  <a:cubicBezTo>
                    <a:pt x="3498" y="9125"/>
                    <a:pt x="1995" y="4920"/>
                    <a:pt x="2546" y="726"/>
                  </a:cubicBezTo>
                  <a:cubicBezTo>
                    <a:pt x="2546" y="245"/>
                    <a:pt x="1945" y="0"/>
                    <a:pt x="132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08" name="Google Shape;1307;p27"/>
            <p:cNvSpPr/>
            <p:nvPr/>
          </p:nvSpPr>
          <p:spPr>
            <a:xfrm rot="21064860">
              <a:off x="1589686" y="2418526"/>
              <a:ext cx="266351" cy="95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5" h="21600" fill="norm" stroke="1" extrusionOk="0">
                  <a:moveTo>
                    <a:pt x="19602" y="0"/>
                  </a:moveTo>
                  <a:cubicBezTo>
                    <a:pt x="19387" y="0"/>
                    <a:pt x="19173" y="207"/>
                    <a:pt x="18987" y="662"/>
                  </a:cubicBezTo>
                  <a:cubicBezTo>
                    <a:pt x="14878" y="10593"/>
                    <a:pt x="9797" y="15848"/>
                    <a:pt x="4644" y="15848"/>
                  </a:cubicBezTo>
                  <a:cubicBezTo>
                    <a:pt x="3527" y="15848"/>
                    <a:pt x="2397" y="15600"/>
                    <a:pt x="1280" y="15103"/>
                  </a:cubicBezTo>
                  <a:cubicBezTo>
                    <a:pt x="1180" y="15021"/>
                    <a:pt x="1080" y="14979"/>
                    <a:pt x="994" y="14979"/>
                  </a:cubicBezTo>
                  <a:cubicBezTo>
                    <a:pt x="-80" y="14979"/>
                    <a:pt x="-409" y="19821"/>
                    <a:pt x="636" y="20690"/>
                  </a:cubicBezTo>
                  <a:cubicBezTo>
                    <a:pt x="1953" y="21269"/>
                    <a:pt x="3284" y="21600"/>
                    <a:pt x="4615" y="21600"/>
                  </a:cubicBezTo>
                  <a:cubicBezTo>
                    <a:pt x="10355" y="21600"/>
                    <a:pt x="15981" y="15931"/>
                    <a:pt x="20432" y="5338"/>
                  </a:cubicBezTo>
                  <a:cubicBezTo>
                    <a:pt x="21191" y="3103"/>
                    <a:pt x="20432" y="0"/>
                    <a:pt x="196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09" name="Google Shape;1308;p27"/>
            <p:cNvSpPr/>
            <p:nvPr/>
          </p:nvSpPr>
          <p:spPr>
            <a:xfrm rot="21064860">
              <a:off x="1916871" y="2207074"/>
              <a:ext cx="80593" cy="127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16" h="21600" fill="norm" stroke="1" extrusionOk="0">
                  <a:moveTo>
                    <a:pt x="15969" y="0"/>
                  </a:moveTo>
                  <a:cubicBezTo>
                    <a:pt x="14885" y="0"/>
                    <a:pt x="13981" y="375"/>
                    <a:pt x="13348" y="1061"/>
                  </a:cubicBezTo>
                  <a:cubicBezTo>
                    <a:pt x="12851" y="1779"/>
                    <a:pt x="12851" y="2466"/>
                    <a:pt x="13348" y="3527"/>
                  </a:cubicBezTo>
                  <a:cubicBezTo>
                    <a:pt x="12851" y="4214"/>
                    <a:pt x="11812" y="4932"/>
                    <a:pt x="11315" y="5618"/>
                  </a:cubicBezTo>
                  <a:lnTo>
                    <a:pt x="7745" y="9832"/>
                  </a:lnTo>
                  <a:lnTo>
                    <a:pt x="651" y="18260"/>
                  </a:lnTo>
                  <a:cubicBezTo>
                    <a:pt x="-1157" y="20008"/>
                    <a:pt x="1148" y="21600"/>
                    <a:pt x="3362" y="21600"/>
                  </a:cubicBezTo>
                  <a:cubicBezTo>
                    <a:pt x="4266" y="21600"/>
                    <a:pt x="5124" y="21319"/>
                    <a:pt x="5712" y="20726"/>
                  </a:cubicBezTo>
                  <a:lnTo>
                    <a:pt x="14885" y="10207"/>
                  </a:lnTo>
                  <a:cubicBezTo>
                    <a:pt x="16376" y="8802"/>
                    <a:pt x="17912" y="7023"/>
                    <a:pt x="18952" y="5618"/>
                  </a:cubicBezTo>
                  <a:cubicBezTo>
                    <a:pt x="20443" y="3871"/>
                    <a:pt x="19946" y="1436"/>
                    <a:pt x="17912" y="375"/>
                  </a:cubicBezTo>
                  <a:cubicBezTo>
                    <a:pt x="17189" y="125"/>
                    <a:pt x="16557" y="0"/>
                    <a:pt x="1596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4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310;p28"/>
          <p:cNvSpPr/>
          <p:nvPr/>
        </p:nvSpPr>
        <p:spPr>
          <a:xfrm>
            <a:off x="-2575" y="-6426"/>
            <a:ext cx="9146700" cy="5149802"/>
          </a:xfrm>
          <a:prstGeom prst="rect">
            <a:avLst/>
          </a:prstGeom>
          <a:gradFill>
            <a:gsLst>
              <a:gs pos="0">
                <a:srgbClr val="C2ECF1">
                  <a:alpha val="62352"/>
                </a:srgbClr>
              </a:gs>
              <a:gs pos="100000">
                <a:srgbClr val="30585A"/>
              </a:gs>
            </a:gsLst>
            <a:lin ang="18900044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419" name="Body Level One…"/>
          <p:cNvSpPr txBox="1"/>
          <p:nvPr>
            <p:ph type="body" sz="quarter" idx="1"/>
          </p:nvPr>
        </p:nvSpPr>
        <p:spPr>
          <a:xfrm>
            <a:off x="1079475" y="2460587"/>
            <a:ext cx="3490801" cy="867301"/>
          </a:xfrm>
          <a:prstGeom prst="rect">
            <a:avLst/>
          </a:prstGeom>
        </p:spPr>
        <p:txBody>
          <a:bodyPr anchor="ctr"/>
          <a:lstStyle>
            <a:lvl1pPr marL="317500" indent="-1778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1pPr>
            <a:lvl2pPr marL="317500" indent="2794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2pPr>
            <a:lvl3pPr marL="317500" indent="7366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3pPr>
            <a:lvl4pPr marL="317500" indent="11938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4pPr>
            <a:lvl5pPr marL="317500" indent="16510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0" name="Title Text"/>
          <p:cNvSpPr txBox="1"/>
          <p:nvPr>
            <p:ph type="title"/>
          </p:nvPr>
        </p:nvSpPr>
        <p:spPr>
          <a:xfrm>
            <a:off x="1079475" y="2086921"/>
            <a:ext cx="3490801" cy="373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21" name="Google Shape;1313;p28"/>
          <p:cNvSpPr/>
          <p:nvPr/>
        </p:nvSpPr>
        <p:spPr>
          <a:xfrm>
            <a:off x="469246" y="3408893"/>
            <a:ext cx="109557" cy="114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02" y="0"/>
                </a:moveTo>
                <a:lnTo>
                  <a:pt x="7833" y="5440"/>
                </a:lnTo>
                <a:lnTo>
                  <a:pt x="0" y="4085"/>
                </a:lnTo>
                <a:lnTo>
                  <a:pt x="3801" y="10901"/>
                </a:lnTo>
                <a:lnTo>
                  <a:pt x="0" y="17494"/>
                </a:lnTo>
                <a:lnTo>
                  <a:pt x="7833" y="16362"/>
                </a:lnTo>
                <a:lnTo>
                  <a:pt x="13302" y="21600"/>
                </a:lnTo>
                <a:lnTo>
                  <a:pt x="14484" y="14097"/>
                </a:lnTo>
                <a:lnTo>
                  <a:pt x="21600" y="10901"/>
                </a:lnTo>
                <a:lnTo>
                  <a:pt x="14484" y="7503"/>
                </a:lnTo>
                <a:lnTo>
                  <a:pt x="1330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422" name="Google Shape;1314;p28"/>
          <p:cNvSpPr/>
          <p:nvPr/>
        </p:nvSpPr>
        <p:spPr>
          <a:xfrm>
            <a:off x="8747459" y="3523269"/>
            <a:ext cx="66183" cy="69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64" y="0"/>
                </a:moveTo>
                <a:lnTo>
                  <a:pt x="7060" y="7454"/>
                </a:lnTo>
                <a:lnTo>
                  <a:pt x="0" y="11164"/>
                </a:lnTo>
                <a:lnTo>
                  <a:pt x="7060" y="14146"/>
                </a:lnTo>
                <a:lnTo>
                  <a:pt x="8633" y="21600"/>
                </a:lnTo>
                <a:lnTo>
                  <a:pt x="13736" y="16001"/>
                </a:lnTo>
                <a:lnTo>
                  <a:pt x="21600" y="17128"/>
                </a:lnTo>
                <a:lnTo>
                  <a:pt x="17685" y="10800"/>
                </a:lnTo>
                <a:lnTo>
                  <a:pt x="21216" y="3710"/>
                </a:lnTo>
                <a:lnTo>
                  <a:pt x="13351" y="5201"/>
                </a:lnTo>
                <a:lnTo>
                  <a:pt x="786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423" name="Google Shape;1315;p28"/>
          <p:cNvSpPr/>
          <p:nvPr/>
        </p:nvSpPr>
        <p:spPr>
          <a:xfrm>
            <a:off x="8666712" y="1740768"/>
            <a:ext cx="80642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424" name="Google Shape;1316;p28"/>
          <p:cNvSpPr/>
          <p:nvPr/>
        </p:nvSpPr>
        <p:spPr>
          <a:xfrm>
            <a:off x="6453301" y="326564"/>
            <a:ext cx="67361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425" name="Google Shape;1317;p28"/>
          <p:cNvSpPr/>
          <p:nvPr/>
        </p:nvSpPr>
        <p:spPr>
          <a:xfrm>
            <a:off x="8401756" y="4889889"/>
            <a:ext cx="54190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426" name="Google Shape;1318;p28"/>
          <p:cNvSpPr/>
          <p:nvPr/>
        </p:nvSpPr>
        <p:spPr>
          <a:xfrm>
            <a:off x="4972729" y="4874959"/>
            <a:ext cx="87923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427" name="Google Shape;1319;p28"/>
          <p:cNvSpPr/>
          <p:nvPr/>
        </p:nvSpPr>
        <p:spPr>
          <a:xfrm>
            <a:off x="469251" y="342199"/>
            <a:ext cx="39731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449" name="Google Shape;1320;p28"/>
          <p:cNvGrpSpPr/>
          <p:nvPr/>
        </p:nvGrpSpPr>
        <p:grpSpPr>
          <a:xfrm>
            <a:off x="1106558" y="-1660188"/>
            <a:ext cx="3376605" cy="2657313"/>
            <a:chOff x="0" y="0"/>
            <a:chExt cx="3376603" cy="2657311"/>
          </a:xfrm>
        </p:grpSpPr>
        <p:sp>
          <p:nvSpPr>
            <p:cNvPr id="1428" name="Google Shape;1321;p28"/>
            <p:cNvSpPr/>
            <p:nvPr/>
          </p:nvSpPr>
          <p:spPr>
            <a:xfrm>
              <a:off x="0" y="0"/>
              <a:ext cx="3376605" cy="2657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3" h="21600" fill="norm" stroke="1" extrusionOk="0">
                  <a:moveTo>
                    <a:pt x="10429" y="0"/>
                  </a:moveTo>
                  <a:cubicBezTo>
                    <a:pt x="8547" y="0"/>
                    <a:pt x="8100" y="2709"/>
                    <a:pt x="8408" y="4197"/>
                  </a:cubicBezTo>
                  <a:cubicBezTo>
                    <a:pt x="8408" y="4197"/>
                    <a:pt x="7988" y="3237"/>
                    <a:pt x="7200" y="3237"/>
                  </a:cubicBezTo>
                  <a:cubicBezTo>
                    <a:pt x="6945" y="3237"/>
                    <a:pt x="6652" y="3337"/>
                    <a:pt x="6321" y="3603"/>
                  </a:cubicBezTo>
                  <a:cubicBezTo>
                    <a:pt x="5551" y="4180"/>
                    <a:pt x="5178" y="5471"/>
                    <a:pt x="5447" y="6679"/>
                  </a:cubicBezTo>
                  <a:cubicBezTo>
                    <a:pt x="5447" y="6679"/>
                    <a:pt x="4183" y="5001"/>
                    <a:pt x="2793" y="5001"/>
                  </a:cubicBezTo>
                  <a:cubicBezTo>
                    <a:pt x="2046" y="5001"/>
                    <a:pt x="1264" y="5484"/>
                    <a:pt x="621" y="6968"/>
                  </a:cubicBezTo>
                  <a:cubicBezTo>
                    <a:pt x="-1221" y="11217"/>
                    <a:pt x="1623" y="13631"/>
                    <a:pt x="1623" y="13631"/>
                  </a:cubicBezTo>
                  <a:cubicBezTo>
                    <a:pt x="1623" y="13631"/>
                    <a:pt x="-218" y="16316"/>
                    <a:pt x="1752" y="19851"/>
                  </a:cubicBezTo>
                  <a:cubicBezTo>
                    <a:pt x="2287" y="20811"/>
                    <a:pt x="2865" y="21162"/>
                    <a:pt x="3425" y="21162"/>
                  </a:cubicBezTo>
                  <a:cubicBezTo>
                    <a:pt x="4925" y="21162"/>
                    <a:pt x="6286" y="18644"/>
                    <a:pt x="6286" y="18644"/>
                  </a:cubicBezTo>
                  <a:cubicBezTo>
                    <a:pt x="6286" y="18644"/>
                    <a:pt x="6910" y="21600"/>
                    <a:pt x="8834" y="21600"/>
                  </a:cubicBezTo>
                  <a:cubicBezTo>
                    <a:pt x="9014" y="21600"/>
                    <a:pt x="9206" y="21574"/>
                    <a:pt x="9409" y="21517"/>
                  </a:cubicBezTo>
                  <a:cubicBezTo>
                    <a:pt x="11788" y="20838"/>
                    <a:pt x="11975" y="17778"/>
                    <a:pt x="11975" y="17778"/>
                  </a:cubicBezTo>
                  <a:cubicBezTo>
                    <a:pt x="11975" y="17778"/>
                    <a:pt x="13130" y="18963"/>
                    <a:pt x="14684" y="18963"/>
                  </a:cubicBezTo>
                  <a:cubicBezTo>
                    <a:pt x="15578" y="18963"/>
                    <a:pt x="16603" y="18570"/>
                    <a:pt x="17616" y="17337"/>
                  </a:cubicBezTo>
                  <a:cubicBezTo>
                    <a:pt x="20379" y="13953"/>
                    <a:pt x="17534" y="8973"/>
                    <a:pt x="17534" y="8973"/>
                  </a:cubicBezTo>
                  <a:cubicBezTo>
                    <a:pt x="17534" y="8973"/>
                    <a:pt x="19737" y="6849"/>
                    <a:pt x="17663" y="3314"/>
                  </a:cubicBezTo>
                  <a:cubicBezTo>
                    <a:pt x="16959" y="2114"/>
                    <a:pt x="16264" y="1716"/>
                    <a:pt x="15654" y="1716"/>
                  </a:cubicBezTo>
                  <a:cubicBezTo>
                    <a:pt x="14458" y="1716"/>
                    <a:pt x="13583" y="3246"/>
                    <a:pt x="13583" y="3246"/>
                  </a:cubicBezTo>
                  <a:cubicBezTo>
                    <a:pt x="13583" y="3246"/>
                    <a:pt x="12977" y="407"/>
                    <a:pt x="10797" y="33"/>
                  </a:cubicBezTo>
                  <a:cubicBezTo>
                    <a:pt x="10669" y="11"/>
                    <a:pt x="10546" y="0"/>
                    <a:pt x="10429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9" name="Google Shape;1322;p28"/>
            <p:cNvSpPr/>
            <p:nvPr/>
          </p:nvSpPr>
          <p:spPr>
            <a:xfrm>
              <a:off x="1641478" y="1379145"/>
              <a:ext cx="292676" cy="167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7" h="21600" fill="norm" stroke="1" extrusionOk="0">
                  <a:moveTo>
                    <a:pt x="19503" y="0"/>
                  </a:moveTo>
                  <a:cubicBezTo>
                    <a:pt x="19146" y="0"/>
                    <a:pt x="18815" y="337"/>
                    <a:pt x="18630" y="1179"/>
                  </a:cubicBezTo>
                  <a:cubicBezTo>
                    <a:pt x="17293" y="7673"/>
                    <a:pt x="14619" y="13085"/>
                    <a:pt x="11191" y="15779"/>
                  </a:cubicBezTo>
                  <a:cubicBezTo>
                    <a:pt x="10159" y="16669"/>
                    <a:pt x="9074" y="17102"/>
                    <a:pt x="7988" y="17102"/>
                  </a:cubicBezTo>
                  <a:cubicBezTo>
                    <a:pt x="5765" y="17102"/>
                    <a:pt x="3568" y="15346"/>
                    <a:pt x="1966" y="12267"/>
                  </a:cubicBezTo>
                  <a:cubicBezTo>
                    <a:pt x="1728" y="11762"/>
                    <a:pt x="1450" y="11570"/>
                    <a:pt x="1185" y="11570"/>
                  </a:cubicBezTo>
                  <a:cubicBezTo>
                    <a:pt x="312" y="11570"/>
                    <a:pt x="-469" y="13855"/>
                    <a:pt x="338" y="15514"/>
                  </a:cubicBezTo>
                  <a:cubicBezTo>
                    <a:pt x="2310" y="19483"/>
                    <a:pt x="5077" y="21600"/>
                    <a:pt x="7935" y="21600"/>
                  </a:cubicBezTo>
                  <a:cubicBezTo>
                    <a:pt x="9166" y="21600"/>
                    <a:pt x="10424" y="21191"/>
                    <a:pt x="11641" y="20373"/>
                  </a:cubicBezTo>
                  <a:cubicBezTo>
                    <a:pt x="15810" y="17150"/>
                    <a:pt x="19080" y="11185"/>
                    <a:pt x="20721" y="3343"/>
                  </a:cubicBezTo>
                  <a:cubicBezTo>
                    <a:pt x="21131" y="1684"/>
                    <a:pt x="20271" y="0"/>
                    <a:pt x="19503" y="0"/>
                  </a:cubicBezTo>
                  <a:close/>
                </a:path>
              </a:pathLst>
            </a:custGeom>
            <a:solidFill>
              <a:srgbClr val="45777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30" name="Google Shape;1323;p28"/>
            <p:cNvSpPr/>
            <p:nvPr/>
          </p:nvSpPr>
          <p:spPr>
            <a:xfrm>
              <a:off x="1612528" y="1195197"/>
              <a:ext cx="83737" cy="61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0" h="21600" fill="norm" stroke="1" extrusionOk="0">
                  <a:moveTo>
                    <a:pt x="10304" y="0"/>
                  </a:moveTo>
                  <a:cubicBezTo>
                    <a:pt x="9615" y="0"/>
                    <a:pt x="8971" y="65"/>
                    <a:pt x="8328" y="262"/>
                  </a:cubicBezTo>
                  <a:cubicBezTo>
                    <a:pt x="3135" y="1702"/>
                    <a:pt x="-496" y="8378"/>
                    <a:pt x="55" y="15709"/>
                  </a:cubicBezTo>
                  <a:cubicBezTo>
                    <a:pt x="55" y="17215"/>
                    <a:pt x="561" y="18655"/>
                    <a:pt x="1067" y="20160"/>
                  </a:cubicBezTo>
                  <a:cubicBezTo>
                    <a:pt x="2124" y="20880"/>
                    <a:pt x="3135" y="21600"/>
                    <a:pt x="4192" y="21600"/>
                  </a:cubicBezTo>
                  <a:cubicBezTo>
                    <a:pt x="6765" y="21600"/>
                    <a:pt x="8328" y="18655"/>
                    <a:pt x="8328" y="15709"/>
                  </a:cubicBezTo>
                  <a:lnTo>
                    <a:pt x="8328" y="14269"/>
                  </a:lnTo>
                  <a:cubicBezTo>
                    <a:pt x="8328" y="13484"/>
                    <a:pt x="8328" y="13484"/>
                    <a:pt x="8328" y="12764"/>
                  </a:cubicBezTo>
                  <a:lnTo>
                    <a:pt x="8833" y="12764"/>
                  </a:lnTo>
                  <a:lnTo>
                    <a:pt x="9339" y="12044"/>
                  </a:lnTo>
                  <a:lnTo>
                    <a:pt x="11407" y="12044"/>
                  </a:lnTo>
                  <a:lnTo>
                    <a:pt x="11913" y="12764"/>
                  </a:lnTo>
                  <a:lnTo>
                    <a:pt x="11913" y="13484"/>
                  </a:lnTo>
                  <a:cubicBezTo>
                    <a:pt x="12556" y="16495"/>
                    <a:pt x="14256" y="17738"/>
                    <a:pt x="16003" y="17738"/>
                  </a:cubicBezTo>
                  <a:cubicBezTo>
                    <a:pt x="18530" y="17738"/>
                    <a:pt x="21104" y="14924"/>
                    <a:pt x="20185" y="10538"/>
                  </a:cubicBezTo>
                  <a:lnTo>
                    <a:pt x="20690" y="10538"/>
                  </a:lnTo>
                  <a:cubicBezTo>
                    <a:pt x="20185" y="6873"/>
                    <a:pt x="18117" y="3927"/>
                    <a:pt x="16049" y="2487"/>
                  </a:cubicBezTo>
                  <a:cubicBezTo>
                    <a:pt x="14486" y="785"/>
                    <a:pt x="12372" y="0"/>
                    <a:pt x="10304" y="0"/>
                  </a:cubicBezTo>
                  <a:close/>
                </a:path>
              </a:pathLst>
            </a:custGeom>
            <a:solidFill>
              <a:srgbClr val="45777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31" name="Google Shape;1324;p28"/>
            <p:cNvSpPr/>
            <p:nvPr/>
          </p:nvSpPr>
          <p:spPr>
            <a:xfrm>
              <a:off x="1800132" y="1152790"/>
              <a:ext cx="83341" cy="66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21600" fill="norm" stroke="1" extrusionOk="0">
                  <a:moveTo>
                    <a:pt x="10230" y="0"/>
                  </a:moveTo>
                  <a:cubicBezTo>
                    <a:pt x="9269" y="0"/>
                    <a:pt x="8308" y="180"/>
                    <a:pt x="7393" y="420"/>
                  </a:cubicBezTo>
                  <a:cubicBezTo>
                    <a:pt x="4830" y="1800"/>
                    <a:pt x="2771" y="3780"/>
                    <a:pt x="1718" y="7200"/>
                  </a:cubicBezTo>
                  <a:cubicBezTo>
                    <a:pt x="208" y="9900"/>
                    <a:pt x="-341" y="13920"/>
                    <a:pt x="208" y="17940"/>
                  </a:cubicBezTo>
                  <a:cubicBezTo>
                    <a:pt x="803" y="20460"/>
                    <a:pt x="2405" y="21600"/>
                    <a:pt x="4006" y="21600"/>
                  </a:cubicBezTo>
                  <a:cubicBezTo>
                    <a:pt x="6340" y="21600"/>
                    <a:pt x="8720" y="19260"/>
                    <a:pt x="8400" y="15240"/>
                  </a:cubicBezTo>
                  <a:lnTo>
                    <a:pt x="8400" y="13260"/>
                  </a:lnTo>
                  <a:lnTo>
                    <a:pt x="8949" y="12540"/>
                  </a:lnTo>
                  <a:cubicBezTo>
                    <a:pt x="8949" y="11880"/>
                    <a:pt x="8949" y="11880"/>
                    <a:pt x="9452" y="11880"/>
                  </a:cubicBezTo>
                  <a:lnTo>
                    <a:pt x="9956" y="11220"/>
                  </a:lnTo>
                  <a:lnTo>
                    <a:pt x="10459" y="11220"/>
                  </a:lnTo>
                  <a:lnTo>
                    <a:pt x="11008" y="11880"/>
                  </a:lnTo>
                  <a:lnTo>
                    <a:pt x="11512" y="12540"/>
                  </a:lnTo>
                  <a:lnTo>
                    <a:pt x="12015" y="13260"/>
                  </a:lnTo>
                  <a:lnTo>
                    <a:pt x="12015" y="15240"/>
                  </a:lnTo>
                  <a:cubicBezTo>
                    <a:pt x="12015" y="17940"/>
                    <a:pt x="13067" y="20640"/>
                    <a:pt x="15127" y="21360"/>
                  </a:cubicBezTo>
                  <a:cubicBezTo>
                    <a:pt x="15447" y="21480"/>
                    <a:pt x="15813" y="21540"/>
                    <a:pt x="16179" y="21540"/>
                  </a:cubicBezTo>
                  <a:cubicBezTo>
                    <a:pt x="17964" y="21540"/>
                    <a:pt x="19840" y="20220"/>
                    <a:pt x="20252" y="17940"/>
                  </a:cubicBezTo>
                  <a:cubicBezTo>
                    <a:pt x="21259" y="11220"/>
                    <a:pt x="19200" y="4500"/>
                    <a:pt x="15127" y="1800"/>
                  </a:cubicBezTo>
                  <a:cubicBezTo>
                    <a:pt x="13479" y="480"/>
                    <a:pt x="11832" y="0"/>
                    <a:pt x="10230" y="0"/>
                  </a:cubicBezTo>
                  <a:close/>
                </a:path>
              </a:pathLst>
            </a:custGeom>
            <a:solidFill>
              <a:srgbClr val="45777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32" name="Google Shape;1325;p28"/>
            <p:cNvSpPr/>
            <p:nvPr/>
          </p:nvSpPr>
          <p:spPr>
            <a:xfrm>
              <a:off x="67251" y="953405"/>
              <a:ext cx="96419" cy="373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61" h="21600" fill="norm" stroke="1" extrusionOk="0">
                  <a:moveTo>
                    <a:pt x="14220" y="0"/>
                  </a:moveTo>
                  <a:cubicBezTo>
                    <a:pt x="13232" y="0"/>
                    <a:pt x="12244" y="140"/>
                    <a:pt x="11529" y="484"/>
                  </a:cubicBezTo>
                  <a:cubicBezTo>
                    <a:pt x="13" y="6644"/>
                    <a:pt x="-3019" y="14020"/>
                    <a:pt x="3079" y="20912"/>
                  </a:cubicBezTo>
                  <a:cubicBezTo>
                    <a:pt x="3556" y="21385"/>
                    <a:pt x="4715" y="21600"/>
                    <a:pt x="5907" y="21600"/>
                  </a:cubicBezTo>
                  <a:cubicBezTo>
                    <a:pt x="7713" y="21600"/>
                    <a:pt x="9519" y="21105"/>
                    <a:pt x="8837" y="20310"/>
                  </a:cubicBezTo>
                  <a:cubicBezTo>
                    <a:pt x="3488" y="13902"/>
                    <a:pt x="6555" y="7128"/>
                    <a:pt x="17252" y="1451"/>
                  </a:cubicBezTo>
                  <a:cubicBezTo>
                    <a:pt x="18581" y="699"/>
                    <a:pt x="16435" y="0"/>
                    <a:pt x="1422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33" name="Google Shape;1326;p28"/>
            <p:cNvSpPr/>
            <p:nvPr/>
          </p:nvSpPr>
          <p:spPr>
            <a:xfrm>
              <a:off x="211146" y="769457"/>
              <a:ext cx="85111" cy="92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4" h="21600" fill="norm" stroke="1" extrusionOk="0">
                  <a:moveTo>
                    <a:pt x="16312" y="0"/>
                  </a:moveTo>
                  <a:cubicBezTo>
                    <a:pt x="15596" y="0"/>
                    <a:pt x="14881" y="130"/>
                    <a:pt x="14210" y="478"/>
                  </a:cubicBezTo>
                  <a:cubicBezTo>
                    <a:pt x="7681" y="3868"/>
                    <a:pt x="2627" y="9735"/>
                    <a:pt x="123" y="16602"/>
                  </a:cubicBezTo>
                  <a:cubicBezTo>
                    <a:pt x="-369" y="18558"/>
                    <a:pt x="615" y="20992"/>
                    <a:pt x="3164" y="21470"/>
                  </a:cubicBezTo>
                  <a:cubicBezTo>
                    <a:pt x="3477" y="21557"/>
                    <a:pt x="3835" y="21600"/>
                    <a:pt x="4192" y="21600"/>
                  </a:cubicBezTo>
                  <a:cubicBezTo>
                    <a:pt x="5937" y="21600"/>
                    <a:pt x="7770" y="20600"/>
                    <a:pt x="8173" y="18558"/>
                  </a:cubicBezTo>
                  <a:lnTo>
                    <a:pt x="8665" y="17558"/>
                  </a:lnTo>
                  <a:cubicBezTo>
                    <a:pt x="8665" y="16602"/>
                    <a:pt x="9201" y="16124"/>
                    <a:pt x="9693" y="15602"/>
                  </a:cubicBezTo>
                  <a:cubicBezTo>
                    <a:pt x="9693" y="14646"/>
                    <a:pt x="10185" y="14168"/>
                    <a:pt x="10677" y="13647"/>
                  </a:cubicBezTo>
                  <a:lnTo>
                    <a:pt x="11706" y="12691"/>
                  </a:lnTo>
                  <a:cubicBezTo>
                    <a:pt x="12197" y="11691"/>
                    <a:pt x="13718" y="10735"/>
                    <a:pt x="14702" y="9735"/>
                  </a:cubicBezTo>
                  <a:lnTo>
                    <a:pt x="15238" y="9735"/>
                  </a:lnTo>
                  <a:cubicBezTo>
                    <a:pt x="15238" y="9735"/>
                    <a:pt x="15730" y="9257"/>
                    <a:pt x="15730" y="9257"/>
                  </a:cubicBezTo>
                  <a:lnTo>
                    <a:pt x="18235" y="7779"/>
                  </a:lnTo>
                  <a:cubicBezTo>
                    <a:pt x="20247" y="6823"/>
                    <a:pt x="21231" y="4390"/>
                    <a:pt x="19755" y="1912"/>
                  </a:cubicBezTo>
                  <a:cubicBezTo>
                    <a:pt x="19084" y="652"/>
                    <a:pt x="17743" y="0"/>
                    <a:pt x="163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34" name="Google Shape;1327;p28"/>
            <p:cNvSpPr/>
            <p:nvPr/>
          </p:nvSpPr>
          <p:spPr>
            <a:xfrm>
              <a:off x="433825" y="681482"/>
              <a:ext cx="121798" cy="48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0" h="21600" fill="norm" stroke="1" extrusionOk="0">
                  <a:moveTo>
                    <a:pt x="13268" y="0"/>
                  </a:moveTo>
                  <a:cubicBezTo>
                    <a:pt x="9855" y="0"/>
                    <a:pt x="6078" y="0"/>
                    <a:pt x="2330" y="993"/>
                  </a:cubicBezTo>
                  <a:cubicBezTo>
                    <a:pt x="-777" y="1903"/>
                    <a:pt x="-777" y="14897"/>
                    <a:pt x="2330" y="15807"/>
                  </a:cubicBezTo>
                  <a:lnTo>
                    <a:pt x="11562" y="14897"/>
                  </a:lnTo>
                  <a:lnTo>
                    <a:pt x="14303" y="14897"/>
                  </a:lnTo>
                  <a:cubicBezTo>
                    <a:pt x="14303" y="17710"/>
                    <a:pt x="15339" y="20524"/>
                    <a:pt x="16375" y="21434"/>
                  </a:cubicBezTo>
                  <a:cubicBezTo>
                    <a:pt x="16527" y="21517"/>
                    <a:pt x="16741" y="21600"/>
                    <a:pt x="16923" y="21600"/>
                  </a:cubicBezTo>
                  <a:cubicBezTo>
                    <a:pt x="18173" y="21600"/>
                    <a:pt x="19483" y="19117"/>
                    <a:pt x="19787" y="15807"/>
                  </a:cubicBezTo>
                  <a:cubicBezTo>
                    <a:pt x="20823" y="5628"/>
                    <a:pt x="16710" y="0"/>
                    <a:pt x="1326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35" name="Google Shape;1328;p28"/>
            <p:cNvSpPr/>
            <p:nvPr/>
          </p:nvSpPr>
          <p:spPr>
            <a:xfrm>
              <a:off x="1022963" y="524503"/>
              <a:ext cx="133743" cy="31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0" h="21600" fill="norm" stroke="1" extrusionOk="0">
                  <a:moveTo>
                    <a:pt x="17825" y="0"/>
                  </a:moveTo>
                  <a:cubicBezTo>
                    <a:pt x="17456" y="0"/>
                    <a:pt x="17030" y="51"/>
                    <a:pt x="16604" y="152"/>
                  </a:cubicBezTo>
                  <a:cubicBezTo>
                    <a:pt x="9594" y="1863"/>
                    <a:pt x="6386" y="5717"/>
                    <a:pt x="4144" y="8848"/>
                  </a:cubicBezTo>
                  <a:cubicBezTo>
                    <a:pt x="1277" y="12701"/>
                    <a:pt x="0" y="16542"/>
                    <a:pt x="0" y="20535"/>
                  </a:cubicBezTo>
                  <a:cubicBezTo>
                    <a:pt x="170" y="21245"/>
                    <a:pt x="1362" y="21600"/>
                    <a:pt x="2555" y="21600"/>
                  </a:cubicBezTo>
                  <a:cubicBezTo>
                    <a:pt x="3747" y="21600"/>
                    <a:pt x="4967" y="21245"/>
                    <a:pt x="5109" y="20535"/>
                  </a:cubicBezTo>
                  <a:cubicBezTo>
                    <a:pt x="5109" y="16973"/>
                    <a:pt x="6386" y="13551"/>
                    <a:pt x="8629" y="10128"/>
                  </a:cubicBezTo>
                  <a:cubicBezTo>
                    <a:pt x="10530" y="7428"/>
                    <a:pt x="13085" y="3575"/>
                    <a:pt x="19159" y="2155"/>
                  </a:cubicBezTo>
                  <a:cubicBezTo>
                    <a:pt x="21600" y="1546"/>
                    <a:pt x="20096" y="0"/>
                    <a:pt x="1782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36" name="Google Shape;1329;p28"/>
            <p:cNvSpPr/>
            <p:nvPr/>
          </p:nvSpPr>
          <p:spPr>
            <a:xfrm>
              <a:off x="1274001" y="459963"/>
              <a:ext cx="119087" cy="44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4" h="21600" fill="norm" stroke="1" extrusionOk="0">
                  <a:moveTo>
                    <a:pt x="10012" y="0"/>
                  </a:moveTo>
                  <a:cubicBezTo>
                    <a:pt x="7011" y="0"/>
                    <a:pt x="4042" y="1972"/>
                    <a:pt x="1385" y="6005"/>
                  </a:cubicBezTo>
                  <a:cubicBezTo>
                    <a:pt x="-1241" y="11024"/>
                    <a:pt x="259" y="21600"/>
                    <a:pt x="2635" y="21600"/>
                  </a:cubicBezTo>
                  <a:cubicBezTo>
                    <a:pt x="3135" y="21600"/>
                    <a:pt x="3667" y="21152"/>
                    <a:pt x="4198" y="20076"/>
                  </a:cubicBezTo>
                  <a:lnTo>
                    <a:pt x="4917" y="19090"/>
                  </a:lnTo>
                  <a:lnTo>
                    <a:pt x="5605" y="19090"/>
                  </a:lnTo>
                  <a:lnTo>
                    <a:pt x="7011" y="18105"/>
                  </a:lnTo>
                  <a:lnTo>
                    <a:pt x="10169" y="18105"/>
                  </a:lnTo>
                  <a:cubicBezTo>
                    <a:pt x="10356" y="17567"/>
                    <a:pt x="10606" y="17388"/>
                    <a:pt x="10888" y="17388"/>
                  </a:cubicBezTo>
                  <a:cubicBezTo>
                    <a:pt x="11138" y="17388"/>
                    <a:pt x="11419" y="17567"/>
                    <a:pt x="11575" y="18105"/>
                  </a:cubicBezTo>
                  <a:lnTo>
                    <a:pt x="12982" y="18105"/>
                  </a:lnTo>
                  <a:cubicBezTo>
                    <a:pt x="13701" y="18105"/>
                    <a:pt x="14045" y="18105"/>
                    <a:pt x="14764" y="19090"/>
                  </a:cubicBezTo>
                  <a:lnTo>
                    <a:pt x="15795" y="20076"/>
                  </a:lnTo>
                  <a:cubicBezTo>
                    <a:pt x="16264" y="20793"/>
                    <a:pt x="16795" y="21152"/>
                    <a:pt x="17264" y="21152"/>
                  </a:cubicBezTo>
                  <a:cubicBezTo>
                    <a:pt x="18265" y="21152"/>
                    <a:pt x="19202" y="19807"/>
                    <a:pt x="19671" y="17119"/>
                  </a:cubicBezTo>
                  <a:cubicBezTo>
                    <a:pt x="20359" y="13085"/>
                    <a:pt x="20015" y="8066"/>
                    <a:pt x="18608" y="6005"/>
                  </a:cubicBezTo>
                  <a:cubicBezTo>
                    <a:pt x="15983" y="1972"/>
                    <a:pt x="12982" y="0"/>
                    <a:pt x="100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37" name="Google Shape;1330;p28"/>
            <p:cNvSpPr/>
            <p:nvPr/>
          </p:nvSpPr>
          <p:spPr>
            <a:xfrm>
              <a:off x="1559362" y="128522"/>
              <a:ext cx="155248" cy="370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44" h="21600" fill="norm" stroke="1" extrusionOk="0">
                  <a:moveTo>
                    <a:pt x="17897" y="0"/>
                  </a:moveTo>
                  <a:cubicBezTo>
                    <a:pt x="17539" y="0"/>
                    <a:pt x="17157" y="54"/>
                    <a:pt x="16798" y="185"/>
                  </a:cubicBezTo>
                  <a:cubicBezTo>
                    <a:pt x="10347" y="2496"/>
                    <a:pt x="5783" y="5666"/>
                    <a:pt x="3370" y="9335"/>
                  </a:cubicBezTo>
                  <a:cubicBezTo>
                    <a:pt x="407" y="12873"/>
                    <a:pt x="-668" y="16781"/>
                    <a:pt x="407" y="20677"/>
                  </a:cubicBezTo>
                  <a:cubicBezTo>
                    <a:pt x="527" y="21296"/>
                    <a:pt x="1674" y="21600"/>
                    <a:pt x="2749" y="21600"/>
                  </a:cubicBezTo>
                  <a:cubicBezTo>
                    <a:pt x="3824" y="21600"/>
                    <a:pt x="4828" y="21296"/>
                    <a:pt x="4708" y="20677"/>
                  </a:cubicBezTo>
                  <a:cubicBezTo>
                    <a:pt x="3896" y="17139"/>
                    <a:pt x="4708" y="13720"/>
                    <a:pt x="7121" y="10431"/>
                  </a:cubicBezTo>
                  <a:cubicBezTo>
                    <a:pt x="9272" y="7381"/>
                    <a:pt x="13023" y="3723"/>
                    <a:pt x="18949" y="1769"/>
                  </a:cubicBezTo>
                  <a:cubicBezTo>
                    <a:pt x="20932" y="1259"/>
                    <a:pt x="19618" y="0"/>
                    <a:pt x="1789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38" name="Google Shape;1331;p28"/>
            <p:cNvSpPr/>
            <p:nvPr/>
          </p:nvSpPr>
          <p:spPr>
            <a:xfrm>
              <a:off x="2178838" y="159211"/>
              <a:ext cx="170069" cy="214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15" h="21600" fill="norm" stroke="1" extrusionOk="0">
                  <a:moveTo>
                    <a:pt x="2022" y="0"/>
                  </a:moveTo>
                  <a:cubicBezTo>
                    <a:pt x="474" y="0"/>
                    <a:pt x="-764" y="1630"/>
                    <a:pt x="563" y="2904"/>
                  </a:cubicBezTo>
                  <a:cubicBezTo>
                    <a:pt x="6532" y="8374"/>
                    <a:pt x="11993" y="14275"/>
                    <a:pt x="16215" y="20813"/>
                  </a:cubicBezTo>
                  <a:cubicBezTo>
                    <a:pt x="16657" y="21356"/>
                    <a:pt x="17254" y="21600"/>
                    <a:pt x="17873" y="21600"/>
                  </a:cubicBezTo>
                  <a:cubicBezTo>
                    <a:pt x="19333" y="21600"/>
                    <a:pt x="20836" y="20251"/>
                    <a:pt x="19952" y="18921"/>
                  </a:cubicBezTo>
                  <a:cubicBezTo>
                    <a:pt x="15220" y="12177"/>
                    <a:pt x="9760" y="6070"/>
                    <a:pt x="3547" y="581"/>
                  </a:cubicBezTo>
                  <a:cubicBezTo>
                    <a:pt x="3061" y="169"/>
                    <a:pt x="2530" y="0"/>
                    <a:pt x="202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39" name="Google Shape;1332;p28"/>
            <p:cNvSpPr/>
            <p:nvPr/>
          </p:nvSpPr>
          <p:spPr>
            <a:xfrm>
              <a:off x="2492015" y="293498"/>
              <a:ext cx="353770" cy="185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1" h="21600" fill="norm" stroke="1" extrusionOk="0">
                  <a:moveTo>
                    <a:pt x="17302" y="0"/>
                  </a:moveTo>
                  <a:cubicBezTo>
                    <a:pt x="10441" y="0"/>
                    <a:pt x="3973" y="7055"/>
                    <a:pt x="182" y="18691"/>
                  </a:cubicBezTo>
                  <a:cubicBezTo>
                    <a:pt x="-332" y="20211"/>
                    <a:pt x="334" y="21600"/>
                    <a:pt x="1034" y="21600"/>
                  </a:cubicBezTo>
                  <a:cubicBezTo>
                    <a:pt x="1351" y="21600"/>
                    <a:pt x="1678" y="21318"/>
                    <a:pt x="1897" y="20645"/>
                  </a:cubicBezTo>
                  <a:cubicBezTo>
                    <a:pt x="5295" y="10181"/>
                    <a:pt x="11140" y="4016"/>
                    <a:pt x="17236" y="4016"/>
                  </a:cubicBezTo>
                  <a:cubicBezTo>
                    <a:pt x="17979" y="4016"/>
                    <a:pt x="18722" y="4103"/>
                    <a:pt x="19465" y="4298"/>
                  </a:cubicBezTo>
                  <a:cubicBezTo>
                    <a:pt x="19509" y="4298"/>
                    <a:pt x="19542" y="4298"/>
                    <a:pt x="19585" y="4298"/>
                  </a:cubicBezTo>
                  <a:cubicBezTo>
                    <a:pt x="20842" y="4298"/>
                    <a:pt x="21268" y="630"/>
                    <a:pt x="20077" y="391"/>
                  </a:cubicBezTo>
                  <a:cubicBezTo>
                    <a:pt x="19148" y="130"/>
                    <a:pt x="18231" y="0"/>
                    <a:pt x="1730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40" name="Google Shape;1333;p28"/>
            <p:cNvSpPr/>
            <p:nvPr/>
          </p:nvSpPr>
          <p:spPr>
            <a:xfrm>
              <a:off x="2953539" y="362874"/>
              <a:ext cx="248473" cy="344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1" h="21600" fill="norm" stroke="1" extrusionOk="0">
                  <a:moveTo>
                    <a:pt x="1269" y="0"/>
                  </a:moveTo>
                  <a:cubicBezTo>
                    <a:pt x="-135" y="0"/>
                    <a:pt x="-582" y="1795"/>
                    <a:pt x="1007" y="2145"/>
                  </a:cubicBezTo>
                  <a:cubicBezTo>
                    <a:pt x="8459" y="4243"/>
                    <a:pt x="14183" y="8964"/>
                    <a:pt x="16266" y="14734"/>
                  </a:cubicBezTo>
                  <a:cubicBezTo>
                    <a:pt x="17130" y="16832"/>
                    <a:pt x="16791" y="19187"/>
                    <a:pt x="17994" y="21017"/>
                  </a:cubicBezTo>
                  <a:cubicBezTo>
                    <a:pt x="18272" y="21425"/>
                    <a:pt x="18688" y="21600"/>
                    <a:pt x="19120" y="21600"/>
                  </a:cubicBezTo>
                  <a:cubicBezTo>
                    <a:pt x="20061" y="21600"/>
                    <a:pt x="21018" y="20784"/>
                    <a:pt x="20432" y="19968"/>
                  </a:cubicBezTo>
                  <a:cubicBezTo>
                    <a:pt x="19907" y="18919"/>
                    <a:pt x="19737" y="17742"/>
                    <a:pt x="19737" y="16564"/>
                  </a:cubicBezTo>
                  <a:cubicBezTo>
                    <a:pt x="19568" y="15515"/>
                    <a:pt x="19213" y="14466"/>
                    <a:pt x="18688" y="13417"/>
                  </a:cubicBezTo>
                  <a:cubicBezTo>
                    <a:pt x="16096" y="7134"/>
                    <a:pt x="9848" y="2285"/>
                    <a:pt x="1701" y="47"/>
                  </a:cubicBezTo>
                  <a:cubicBezTo>
                    <a:pt x="1547" y="23"/>
                    <a:pt x="1408" y="0"/>
                    <a:pt x="126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41" name="Google Shape;1334;p28"/>
            <p:cNvSpPr/>
            <p:nvPr/>
          </p:nvSpPr>
          <p:spPr>
            <a:xfrm>
              <a:off x="3109825" y="850922"/>
              <a:ext cx="98328" cy="156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75" h="21600" fill="norm" stroke="1" extrusionOk="0">
                  <a:moveTo>
                    <a:pt x="16676" y="0"/>
                  </a:moveTo>
                  <a:cubicBezTo>
                    <a:pt x="15455" y="0"/>
                    <a:pt x="14310" y="386"/>
                    <a:pt x="13738" y="1159"/>
                  </a:cubicBezTo>
                  <a:lnTo>
                    <a:pt x="457" y="17944"/>
                  </a:lnTo>
                  <a:cubicBezTo>
                    <a:pt x="-993" y="19901"/>
                    <a:pt x="1259" y="21600"/>
                    <a:pt x="3663" y="21600"/>
                  </a:cubicBezTo>
                  <a:cubicBezTo>
                    <a:pt x="4846" y="21600"/>
                    <a:pt x="6029" y="21188"/>
                    <a:pt x="6868" y="20261"/>
                  </a:cubicBezTo>
                  <a:lnTo>
                    <a:pt x="19729" y="3759"/>
                  </a:lnTo>
                  <a:cubicBezTo>
                    <a:pt x="20607" y="2600"/>
                    <a:pt x="20187" y="1159"/>
                    <a:pt x="18470" y="283"/>
                  </a:cubicBezTo>
                  <a:cubicBezTo>
                    <a:pt x="17897" y="103"/>
                    <a:pt x="17249" y="0"/>
                    <a:pt x="1667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42" name="Google Shape;1335;p28"/>
            <p:cNvSpPr/>
            <p:nvPr/>
          </p:nvSpPr>
          <p:spPr>
            <a:xfrm>
              <a:off x="213162" y="1736253"/>
              <a:ext cx="136807" cy="400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62" h="21600" fill="norm" stroke="1" extrusionOk="0">
                  <a:moveTo>
                    <a:pt x="15812" y="0"/>
                  </a:moveTo>
                  <a:cubicBezTo>
                    <a:pt x="15291" y="0"/>
                    <a:pt x="14770" y="80"/>
                    <a:pt x="14323" y="291"/>
                  </a:cubicBezTo>
                  <a:cubicBezTo>
                    <a:pt x="2306" y="6052"/>
                    <a:pt x="-2436" y="13610"/>
                    <a:pt x="1189" y="20948"/>
                  </a:cubicBezTo>
                  <a:cubicBezTo>
                    <a:pt x="1536" y="21399"/>
                    <a:pt x="2430" y="21600"/>
                    <a:pt x="3324" y="21600"/>
                  </a:cubicBezTo>
                  <a:cubicBezTo>
                    <a:pt x="4640" y="21600"/>
                    <a:pt x="6005" y="21168"/>
                    <a:pt x="5658" y="20496"/>
                  </a:cubicBezTo>
                  <a:cubicBezTo>
                    <a:pt x="2306" y="13831"/>
                    <a:pt x="6502" y="6835"/>
                    <a:pt x="17674" y="1646"/>
                  </a:cubicBezTo>
                  <a:cubicBezTo>
                    <a:pt x="19164" y="954"/>
                    <a:pt x="17550" y="0"/>
                    <a:pt x="158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43" name="Google Shape;1336;p28"/>
            <p:cNvSpPr/>
            <p:nvPr/>
          </p:nvSpPr>
          <p:spPr>
            <a:xfrm>
              <a:off x="297060" y="2243086"/>
              <a:ext cx="243463" cy="241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5" h="21600" fill="norm" stroke="1" extrusionOk="0">
                  <a:moveTo>
                    <a:pt x="1671" y="0"/>
                  </a:moveTo>
                  <a:cubicBezTo>
                    <a:pt x="777" y="0"/>
                    <a:pt x="-182" y="783"/>
                    <a:pt x="29" y="1915"/>
                  </a:cubicBezTo>
                  <a:cubicBezTo>
                    <a:pt x="2045" y="11841"/>
                    <a:pt x="9716" y="19701"/>
                    <a:pt x="19403" y="21567"/>
                  </a:cubicBezTo>
                  <a:cubicBezTo>
                    <a:pt x="19500" y="21600"/>
                    <a:pt x="19598" y="21600"/>
                    <a:pt x="19695" y="21600"/>
                  </a:cubicBezTo>
                  <a:cubicBezTo>
                    <a:pt x="20362" y="21600"/>
                    <a:pt x="21077" y="21100"/>
                    <a:pt x="21223" y="20451"/>
                  </a:cubicBezTo>
                  <a:cubicBezTo>
                    <a:pt x="21418" y="19701"/>
                    <a:pt x="21044" y="18769"/>
                    <a:pt x="20313" y="18569"/>
                  </a:cubicBezTo>
                  <a:cubicBezTo>
                    <a:pt x="11536" y="16887"/>
                    <a:pt x="4596" y="9959"/>
                    <a:pt x="2955" y="1166"/>
                  </a:cubicBezTo>
                  <a:cubicBezTo>
                    <a:pt x="2809" y="350"/>
                    <a:pt x="225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44" name="Google Shape;1337;p28"/>
            <p:cNvSpPr/>
            <p:nvPr/>
          </p:nvSpPr>
          <p:spPr>
            <a:xfrm>
              <a:off x="1206667" y="2268567"/>
              <a:ext cx="317737" cy="310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600" fill="norm" stroke="1" extrusionOk="0">
                  <a:moveTo>
                    <a:pt x="1124" y="0"/>
                  </a:moveTo>
                  <a:cubicBezTo>
                    <a:pt x="496" y="0"/>
                    <a:pt x="-144" y="517"/>
                    <a:pt x="28" y="1318"/>
                  </a:cubicBezTo>
                  <a:cubicBezTo>
                    <a:pt x="1136" y="5959"/>
                    <a:pt x="3487" y="10328"/>
                    <a:pt x="6810" y="13663"/>
                  </a:cubicBezTo>
                  <a:cubicBezTo>
                    <a:pt x="10404" y="17296"/>
                    <a:pt x="14834" y="19920"/>
                    <a:pt x="19671" y="21510"/>
                  </a:cubicBezTo>
                  <a:cubicBezTo>
                    <a:pt x="19819" y="21574"/>
                    <a:pt x="19967" y="21600"/>
                    <a:pt x="20102" y="21600"/>
                  </a:cubicBezTo>
                  <a:cubicBezTo>
                    <a:pt x="21148" y="21600"/>
                    <a:pt x="21456" y="19726"/>
                    <a:pt x="20225" y="19338"/>
                  </a:cubicBezTo>
                  <a:cubicBezTo>
                    <a:pt x="15794" y="17877"/>
                    <a:pt x="11782" y="15408"/>
                    <a:pt x="8324" y="12060"/>
                  </a:cubicBezTo>
                  <a:cubicBezTo>
                    <a:pt x="5419" y="8868"/>
                    <a:pt x="3204" y="4951"/>
                    <a:pt x="2096" y="737"/>
                  </a:cubicBezTo>
                  <a:cubicBezTo>
                    <a:pt x="1936" y="220"/>
                    <a:pt x="1542" y="0"/>
                    <a:pt x="11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45" name="Google Shape;1338;p28"/>
            <p:cNvSpPr/>
            <p:nvPr/>
          </p:nvSpPr>
          <p:spPr>
            <a:xfrm>
              <a:off x="1668690" y="2466837"/>
              <a:ext cx="224683" cy="127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4" h="21600" fill="norm" stroke="1" extrusionOk="0">
                  <a:moveTo>
                    <a:pt x="19318" y="0"/>
                  </a:moveTo>
                  <a:cubicBezTo>
                    <a:pt x="18884" y="0"/>
                    <a:pt x="18451" y="251"/>
                    <a:pt x="18157" y="785"/>
                  </a:cubicBezTo>
                  <a:cubicBezTo>
                    <a:pt x="14069" y="9607"/>
                    <a:pt x="8024" y="15258"/>
                    <a:pt x="1598" y="15603"/>
                  </a:cubicBezTo>
                  <a:cubicBezTo>
                    <a:pt x="-533" y="15603"/>
                    <a:pt x="-533" y="21600"/>
                    <a:pt x="1598" y="21600"/>
                  </a:cubicBezTo>
                  <a:cubicBezTo>
                    <a:pt x="8803" y="20909"/>
                    <a:pt x="15819" y="14913"/>
                    <a:pt x="20495" y="4678"/>
                  </a:cubicBezTo>
                  <a:cubicBezTo>
                    <a:pt x="21067" y="3610"/>
                    <a:pt x="21067" y="1852"/>
                    <a:pt x="20495" y="785"/>
                  </a:cubicBezTo>
                  <a:cubicBezTo>
                    <a:pt x="20201" y="251"/>
                    <a:pt x="19768" y="0"/>
                    <a:pt x="1931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46" name="Google Shape;1339;p28"/>
            <p:cNvSpPr/>
            <p:nvPr/>
          </p:nvSpPr>
          <p:spPr>
            <a:xfrm>
              <a:off x="2227595" y="2127584"/>
              <a:ext cx="525545" cy="127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9" h="21600" fill="norm" stroke="1" extrusionOk="0">
                  <a:moveTo>
                    <a:pt x="626" y="0"/>
                  </a:moveTo>
                  <a:cubicBezTo>
                    <a:pt x="62" y="0"/>
                    <a:pt x="-294" y="3705"/>
                    <a:pt x="329" y="5463"/>
                  </a:cubicBezTo>
                  <a:cubicBezTo>
                    <a:pt x="3244" y="13563"/>
                    <a:pt x="6664" y="18523"/>
                    <a:pt x="10172" y="20281"/>
                  </a:cubicBezTo>
                  <a:cubicBezTo>
                    <a:pt x="12004" y="20972"/>
                    <a:pt x="13836" y="21349"/>
                    <a:pt x="15758" y="21349"/>
                  </a:cubicBezTo>
                  <a:cubicBezTo>
                    <a:pt x="16158" y="21506"/>
                    <a:pt x="16566" y="21600"/>
                    <a:pt x="16967" y="21600"/>
                  </a:cubicBezTo>
                  <a:cubicBezTo>
                    <a:pt x="18220" y="21600"/>
                    <a:pt x="19459" y="20752"/>
                    <a:pt x="20594" y="18869"/>
                  </a:cubicBezTo>
                  <a:cubicBezTo>
                    <a:pt x="21306" y="17362"/>
                    <a:pt x="20861" y="13563"/>
                    <a:pt x="20253" y="13563"/>
                  </a:cubicBezTo>
                  <a:cubicBezTo>
                    <a:pt x="20149" y="13563"/>
                    <a:pt x="20038" y="13657"/>
                    <a:pt x="19926" y="13940"/>
                  </a:cubicBezTo>
                  <a:cubicBezTo>
                    <a:pt x="19066" y="15541"/>
                    <a:pt x="18131" y="15886"/>
                    <a:pt x="17182" y="15886"/>
                  </a:cubicBezTo>
                  <a:cubicBezTo>
                    <a:pt x="16477" y="15886"/>
                    <a:pt x="15765" y="15698"/>
                    <a:pt x="15090" y="15698"/>
                  </a:cubicBezTo>
                  <a:cubicBezTo>
                    <a:pt x="13421" y="15698"/>
                    <a:pt x="11752" y="15352"/>
                    <a:pt x="10083" y="14285"/>
                  </a:cubicBezTo>
                  <a:cubicBezTo>
                    <a:pt x="6834" y="12527"/>
                    <a:pt x="3749" y="7912"/>
                    <a:pt x="997" y="502"/>
                  </a:cubicBezTo>
                  <a:cubicBezTo>
                    <a:pt x="871" y="157"/>
                    <a:pt x="744" y="0"/>
                    <a:pt x="62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47" name="Google Shape;1340;p28"/>
            <p:cNvSpPr/>
            <p:nvPr/>
          </p:nvSpPr>
          <p:spPr>
            <a:xfrm>
              <a:off x="2942793" y="2030309"/>
              <a:ext cx="212654" cy="148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7" h="21600" fill="norm" stroke="1" extrusionOk="0">
                  <a:moveTo>
                    <a:pt x="18862" y="0"/>
                  </a:moveTo>
                  <a:cubicBezTo>
                    <a:pt x="18574" y="0"/>
                    <a:pt x="18268" y="81"/>
                    <a:pt x="17998" y="297"/>
                  </a:cubicBezTo>
                  <a:cubicBezTo>
                    <a:pt x="12539" y="6380"/>
                    <a:pt x="6864" y="11841"/>
                    <a:pt x="793" y="17004"/>
                  </a:cubicBezTo>
                  <a:cubicBezTo>
                    <a:pt x="-756" y="18302"/>
                    <a:pt x="181" y="21600"/>
                    <a:pt x="1748" y="21600"/>
                  </a:cubicBezTo>
                  <a:cubicBezTo>
                    <a:pt x="2018" y="21600"/>
                    <a:pt x="2307" y="21492"/>
                    <a:pt x="2613" y="21276"/>
                  </a:cubicBezTo>
                  <a:cubicBezTo>
                    <a:pt x="8486" y="16112"/>
                    <a:pt x="14160" y="10624"/>
                    <a:pt x="19835" y="4542"/>
                  </a:cubicBezTo>
                  <a:cubicBezTo>
                    <a:pt x="20430" y="3947"/>
                    <a:pt x="20844" y="2433"/>
                    <a:pt x="20430" y="1217"/>
                  </a:cubicBezTo>
                  <a:cubicBezTo>
                    <a:pt x="20033" y="406"/>
                    <a:pt x="19439" y="0"/>
                    <a:pt x="1886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48" name="Google Shape;1341;p28"/>
            <p:cNvSpPr/>
            <p:nvPr/>
          </p:nvSpPr>
          <p:spPr>
            <a:xfrm>
              <a:off x="3180146" y="1331902"/>
              <a:ext cx="137309" cy="465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17" h="21600" fill="norm" stroke="1" extrusionOk="0">
                  <a:moveTo>
                    <a:pt x="2400" y="0"/>
                  </a:moveTo>
                  <a:cubicBezTo>
                    <a:pt x="847" y="0"/>
                    <a:pt x="-755" y="561"/>
                    <a:pt x="386" y="1165"/>
                  </a:cubicBezTo>
                  <a:cubicBezTo>
                    <a:pt x="10215" y="6979"/>
                    <a:pt x="16209" y="13862"/>
                    <a:pt x="12375" y="20556"/>
                  </a:cubicBezTo>
                  <a:cubicBezTo>
                    <a:pt x="11889" y="21203"/>
                    <a:pt x="13297" y="21600"/>
                    <a:pt x="14583" y="21600"/>
                  </a:cubicBezTo>
                  <a:cubicBezTo>
                    <a:pt x="15457" y="21600"/>
                    <a:pt x="16258" y="21427"/>
                    <a:pt x="16476" y="21039"/>
                  </a:cubicBezTo>
                  <a:cubicBezTo>
                    <a:pt x="20845" y="13862"/>
                    <a:pt x="14850" y="6590"/>
                    <a:pt x="4196" y="388"/>
                  </a:cubicBezTo>
                  <a:cubicBezTo>
                    <a:pt x="3783" y="112"/>
                    <a:pt x="3104" y="0"/>
                    <a:pt x="24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456" name="Google Shape;1342;p28"/>
          <p:cNvGrpSpPr/>
          <p:nvPr/>
        </p:nvGrpSpPr>
        <p:grpSpPr>
          <a:xfrm>
            <a:off x="7876905" y="260"/>
            <a:ext cx="1519280" cy="751908"/>
            <a:chOff x="0" y="0"/>
            <a:chExt cx="1519279" cy="751907"/>
          </a:xfrm>
        </p:grpSpPr>
        <p:sp>
          <p:nvSpPr>
            <p:cNvPr id="1450" name="Google Shape;1343;p28"/>
            <p:cNvSpPr/>
            <p:nvPr/>
          </p:nvSpPr>
          <p:spPr>
            <a:xfrm flipH="1">
              <a:off x="0" y="0"/>
              <a:ext cx="1519280" cy="751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51" name="Google Shape;1344;p28"/>
            <p:cNvSpPr/>
            <p:nvPr/>
          </p:nvSpPr>
          <p:spPr>
            <a:xfrm flipH="1">
              <a:off x="690878" y="100625"/>
              <a:ext cx="90419" cy="56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52" name="Google Shape;1345;p28"/>
            <p:cNvSpPr/>
            <p:nvPr/>
          </p:nvSpPr>
          <p:spPr>
            <a:xfrm flipH="1">
              <a:off x="863077" y="108590"/>
              <a:ext cx="171932" cy="22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53" name="Google Shape;1346;p28"/>
            <p:cNvSpPr/>
            <p:nvPr/>
          </p:nvSpPr>
          <p:spPr>
            <a:xfrm flipH="1">
              <a:off x="116860" y="182931"/>
              <a:ext cx="151292" cy="30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54" name="Google Shape;1347;p28"/>
            <p:cNvSpPr/>
            <p:nvPr/>
          </p:nvSpPr>
          <p:spPr>
            <a:xfrm flipH="1">
              <a:off x="1286216" y="382853"/>
              <a:ext cx="136793" cy="121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55" name="Google Shape;1348;p28"/>
            <p:cNvSpPr/>
            <p:nvPr/>
          </p:nvSpPr>
          <p:spPr>
            <a:xfrm flipH="1">
              <a:off x="358915" y="58145"/>
              <a:ext cx="200109" cy="88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463" name="Google Shape;1349;p28"/>
          <p:cNvGrpSpPr/>
          <p:nvPr/>
        </p:nvGrpSpPr>
        <p:grpSpPr>
          <a:xfrm>
            <a:off x="-1336864" y="4271543"/>
            <a:ext cx="2719049" cy="1345686"/>
            <a:chOff x="0" y="0"/>
            <a:chExt cx="2719047" cy="1345685"/>
          </a:xfrm>
        </p:grpSpPr>
        <p:sp>
          <p:nvSpPr>
            <p:cNvPr id="1457" name="Google Shape;1350;p28"/>
            <p:cNvSpPr/>
            <p:nvPr/>
          </p:nvSpPr>
          <p:spPr>
            <a:xfrm flipH="1">
              <a:off x="0" y="0"/>
              <a:ext cx="2719048" cy="1345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58" name="Google Shape;1351;p28"/>
            <p:cNvSpPr/>
            <p:nvPr/>
          </p:nvSpPr>
          <p:spPr>
            <a:xfrm flipH="1">
              <a:off x="1236462" y="180088"/>
              <a:ext cx="161823" cy="101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59" name="Google Shape;1352;p28"/>
            <p:cNvSpPr/>
            <p:nvPr/>
          </p:nvSpPr>
          <p:spPr>
            <a:xfrm flipH="1">
              <a:off x="1544647" y="194344"/>
              <a:ext cx="307703" cy="393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60" name="Google Shape;1353;p28"/>
            <p:cNvSpPr/>
            <p:nvPr/>
          </p:nvSpPr>
          <p:spPr>
            <a:xfrm flipH="1">
              <a:off x="209144" y="327391"/>
              <a:ext cx="270766" cy="549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61" name="Google Shape;1354;p28"/>
            <p:cNvSpPr/>
            <p:nvPr/>
          </p:nvSpPr>
          <p:spPr>
            <a:xfrm flipH="1">
              <a:off x="2301935" y="685190"/>
              <a:ext cx="244818" cy="218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62" name="Google Shape;1355;p28"/>
            <p:cNvSpPr/>
            <p:nvPr/>
          </p:nvSpPr>
          <p:spPr>
            <a:xfrm flipH="1">
              <a:off x="642349" y="104062"/>
              <a:ext cx="358133" cy="158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4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357;p29"/>
          <p:cNvSpPr/>
          <p:nvPr/>
        </p:nvSpPr>
        <p:spPr>
          <a:xfrm flipH="1" rot="10800000">
            <a:off x="-2575" y="-6425"/>
            <a:ext cx="9146700" cy="5149801"/>
          </a:xfrm>
          <a:prstGeom prst="rect">
            <a:avLst/>
          </a:prstGeom>
          <a:gradFill>
            <a:gsLst>
              <a:gs pos="0">
                <a:schemeClr val="accent1">
                  <a:alpha val="52549"/>
                </a:schemeClr>
              </a:gs>
              <a:gs pos="100000">
                <a:schemeClr val="accent3"/>
              </a:gs>
            </a:gsLst>
            <a:lin ang="16200038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472" name="Body Level One…"/>
          <p:cNvSpPr txBox="1"/>
          <p:nvPr>
            <p:ph type="body" sz="quarter" idx="1"/>
          </p:nvPr>
        </p:nvSpPr>
        <p:spPr>
          <a:xfrm>
            <a:off x="719999" y="1060125"/>
            <a:ext cx="7704002" cy="953100"/>
          </a:xfrm>
          <a:prstGeom prst="rect">
            <a:avLst/>
          </a:prstGeom>
        </p:spPr>
        <p:txBody>
          <a:bodyPr/>
          <a:lstStyle>
            <a:lvl1pPr indent="-317500">
              <a:buClr>
                <a:schemeClr val="accent3"/>
              </a:buClr>
              <a:buSzPts val="1400"/>
              <a:buFont typeface="Helvetica"/>
              <a:buChar char="●"/>
              <a:defRPr sz="1400">
                <a:solidFill>
                  <a:schemeClr val="accent3"/>
                </a:solidFill>
              </a:defRPr>
            </a:lvl1pPr>
            <a:lvl2pPr marL="914400" indent="-317500">
              <a:buClr>
                <a:schemeClr val="accent3"/>
              </a:buClr>
              <a:buSzPts val="1400"/>
              <a:buFont typeface="Helvetica"/>
              <a:buChar char="○"/>
              <a:defRPr sz="1400">
                <a:solidFill>
                  <a:schemeClr val="accent3"/>
                </a:solidFill>
              </a:defRPr>
            </a:lvl2pPr>
            <a:lvl3pPr marL="1371600" indent="-317500">
              <a:buClr>
                <a:schemeClr val="accent3"/>
              </a:buClr>
              <a:buSzPts val="1400"/>
              <a:buFont typeface="Helvetica"/>
              <a:buChar char="■"/>
              <a:defRPr sz="1400">
                <a:solidFill>
                  <a:schemeClr val="accent3"/>
                </a:solidFill>
              </a:defRPr>
            </a:lvl3pPr>
            <a:lvl4pPr marL="1828800" indent="-317500">
              <a:buClr>
                <a:schemeClr val="accent3"/>
              </a:buClr>
              <a:buSzPts val="1400"/>
              <a:buFont typeface="Helvetica"/>
              <a:buChar char="●"/>
              <a:defRPr sz="1400">
                <a:solidFill>
                  <a:schemeClr val="accent3"/>
                </a:solidFill>
              </a:defRPr>
            </a:lvl4pPr>
            <a:lvl5pPr marL="2286000" indent="-317500">
              <a:buClr>
                <a:schemeClr val="accent3"/>
              </a:buClr>
              <a:buSzPts val="1400"/>
              <a:buFont typeface="Helvetica"/>
              <a:buChar char="○"/>
              <a:defRPr sz="14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74" name="Google Shape;1360;p29"/>
          <p:cNvSpPr/>
          <p:nvPr/>
        </p:nvSpPr>
        <p:spPr>
          <a:xfrm>
            <a:off x="378741" y="4779233"/>
            <a:ext cx="50549" cy="54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63" y="0"/>
                </a:moveTo>
                <a:lnTo>
                  <a:pt x="7734" y="5763"/>
                </a:lnTo>
                <a:lnTo>
                  <a:pt x="0" y="4311"/>
                </a:lnTo>
                <a:lnTo>
                  <a:pt x="3615" y="11056"/>
                </a:lnTo>
                <a:lnTo>
                  <a:pt x="0" y="17758"/>
                </a:lnTo>
                <a:lnTo>
                  <a:pt x="7734" y="16307"/>
                </a:lnTo>
                <a:lnTo>
                  <a:pt x="13363" y="21600"/>
                </a:lnTo>
                <a:lnTo>
                  <a:pt x="14415" y="14386"/>
                </a:lnTo>
                <a:lnTo>
                  <a:pt x="21600" y="11056"/>
                </a:lnTo>
                <a:lnTo>
                  <a:pt x="14415" y="7684"/>
                </a:lnTo>
                <a:lnTo>
                  <a:pt x="13363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475" name="Google Shape;1361;p29"/>
          <p:cNvSpPr/>
          <p:nvPr/>
        </p:nvSpPr>
        <p:spPr>
          <a:xfrm>
            <a:off x="1932845" y="4812372"/>
            <a:ext cx="113198" cy="108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148" y="0"/>
                </a:moveTo>
                <a:lnTo>
                  <a:pt x="5293" y="7919"/>
                </a:lnTo>
                <a:lnTo>
                  <a:pt x="0" y="13425"/>
                </a:lnTo>
                <a:lnTo>
                  <a:pt x="7357" y="14642"/>
                </a:lnTo>
                <a:lnTo>
                  <a:pt x="10810" y="21600"/>
                </a:lnTo>
                <a:lnTo>
                  <a:pt x="14243" y="14642"/>
                </a:lnTo>
                <a:lnTo>
                  <a:pt x="21600" y="13425"/>
                </a:lnTo>
                <a:lnTo>
                  <a:pt x="16307" y="7919"/>
                </a:lnTo>
                <a:lnTo>
                  <a:pt x="17472" y="0"/>
                </a:lnTo>
                <a:lnTo>
                  <a:pt x="10810" y="3842"/>
                </a:lnTo>
                <a:lnTo>
                  <a:pt x="414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476" name="Google Shape;1362;p29"/>
          <p:cNvSpPr/>
          <p:nvPr/>
        </p:nvSpPr>
        <p:spPr>
          <a:xfrm>
            <a:off x="2942484" y="180318"/>
            <a:ext cx="66183" cy="6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64" y="0"/>
                </a:moveTo>
                <a:lnTo>
                  <a:pt x="7060" y="7454"/>
                </a:lnTo>
                <a:lnTo>
                  <a:pt x="0" y="11164"/>
                </a:lnTo>
                <a:lnTo>
                  <a:pt x="7060" y="14146"/>
                </a:lnTo>
                <a:lnTo>
                  <a:pt x="8633" y="21600"/>
                </a:lnTo>
                <a:lnTo>
                  <a:pt x="13736" y="16001"/>
                </a:lnTo>
                <a:lnTo>
                  <a:pt x="21600" y="17128"/>
                </a:lnTo>
                <a:lnTo>
                  <a:pt x="17685" y="10800"/>
                </a:lnTo>
                <a:lnTo>
                  <a:pt x="21216" y="3710"/>
                </a:lnTo>
                <a:lnTo>
                  <a:pt x="13351" y="5201"/>
                </a:lnTo>
                <a:lnTo>
                  <a:pt x="786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477" name="Google Shape;1363;p29"/>
          <p:cNvSpPr/>
          <p:nvPr/>
        </p:nvSpPr>
        <p:spPr>
          <a:xfrm>
            <a:off x="8353387" y="1726744"/>
            <a:ext cx="80642" cy="85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478" name="Google Shape;1364;p29"/>
          <p:cNvSpPr/>
          <p:nvPr/>
        </p:nvSpPr>
        <p:spPr>
          <a:xfrm>
            <a:off x="6453301" y="250364"/>
            <a:ext cx="67361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479" name="Google Shape;1365;p29"/>
          <p:cNvSpPr/>
          <p:nvPr/>
        </p:nvSpPr>
        <p:spPr>
          <a:xfrm>
            <a:off x="6724381" y="4838765"/>
            <a:ext cx="54189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480" name="Google Shape;1366;p29"/>
          <p:cNvSpPr/>
          <p:nvPr/>
        </p:nvSpPr>
        <p:spPr>
          <a:xfrm>
            <a:off x="8804106" y="3113976"/>
            <a:ext cx="132474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481" name="Google Shape;1367;p29"/>
          <p:cNvSpPr/>
          <p:nvPr/>
        </p:nvSpPr>
        <p:spPr>
          <a:xfrm>
            <a:off x="185125" y="2886676"/>
            <a:ext cx="68646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482" name="Google Shape;1368;p29"/>
          <p:cNvSpPr/>
          <p:nvPr/>
        </p:nvSpPr>
        <p:spPr>
          <a:xfrm>
            <a:off x="429401" y="1687024"/>
            <a:ext cx="39731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495" name="Google Shape;1369;p29"/>
          <p:cNvGrpSpPr/>
          <p:nvPr/>
        </p:nvGrpSpPr>
        <p:grpSpPr>
          <a:xfrm>
            <a:off x="-191867" y="-36617"/>
            <a:ext cx="838614" cy="797371"/>
            <a:chOff x="0" y="0"/>
            <a:chExt cx="838613" cy="797369"/>
          </a:xfrm>
        </p:grpSpPr>
        <p:grpSp>
          <p:nvGrpSpPr>
            <p:cNvPr id="1489" name="Google Shape;1370;p29"/>
            <p:cNvGrpSpPr/>
            <p:nvPr/>
          </p:nvGrpSpPr>
          <p:grpSpPr>
            <a:xfrm>
              <a:off x="0" y="0"/>
              <a:ext cx="838614" cy="797370"/>
              <a:chOff x="0" y="0"/>
              <a:chExt cx="838613" cy="797369"/>
            </a:xfrm>
          </p:grpSpPr>
          <p:sp>
            <p:nvSpPr>
              <p:cNvPr id="1483" name="Google Shape;1371;p29"/>
              <p:cNvSpPr/>
              <p:nvPr/>
            </p:nvSpPr>
            <p:spPr>
              <a:xfrm>
                <a:off x="0" y="0"/>
                <a:ext cx="838614" cy="7973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97" h="21600" fill="norm" stroke="1" extrusionOk="0">
                    <a:moveTo>
                      <a:pt x="9865" y="0"/>
                    </a:moveTo>
                    <a:cubicBezTo>
                      <a:pt x="7815" y="0"/>
                      <a:pt x="6273" y="5238"/>
                      <a:pt x="6273" y="5238"/>
                    </a:cubicBezTo>
                    <a:cubicBezTo>
                      <a:pt x="6273" y="5238"/>
                      <a:pt x="4802" y="4995"/>
                      <a:pt x="3241" y="4995"/>
                    </a:cubicBezTo>
                    <a:cubicBezTo>
                      <a:pt x="2168" y="4995"/>
                      <a:pt x="1056" y="5109"/>
                      <a:pt x="350" y="5497"/>
                    </a:cubicBezTo>
                    <a:cubicBezTo>
                      <a:pt x="-1385" y="6432"/>
                      <a:pt x="3890" y="12758"/>
                      <a:pt x="3890" y="12758"/>
                    </a:cubicBezTo>
                    <a:cubicBezTo>
                      <a:pt x="3890" y="12758"/>
                      <a:pt x="2226" y="18141"/>
                      <a:pt x="2952" y="19600"/>
                    </a:cubicBezTo>
                    <a:cubicBezTo>
                      <a:pt x="3074" y="19829"/>
                      <a:pt x="3305" y="19927"/>
                      <a:pt x="3601" y="19927"/>
                    </a:cubicBezTo>
                    <a:cubicBezTo>
                      <a:pt x="5181" y="19927"/>
                      <a:pt x="8657" y="17205"/>
                      <a:pt x="8657" y="17205"/>
                    </a:cubicBezTo>
                    <a:cubicBezTo>
                      <a:pt x="8657" y="17205"/>
                      <a:pt x="11850" y="21600"/>
                      <a:pt x="13906" y="21600"/>
                    </a:cubicBezTo>
                    <a:cubicBezTo>
                      <a:pt x="14009" y="21600"/>
                      <a:pt x="14118" y="21585"/>
                      <a:pt x="14214" y="21562"/>
                    </a:cubicBezTo>
                    <a:cubicBezTo>
                      <a:pt x="16238" y="21053"/>
                      <a:pt x="13932" y="14301"/>
                      <a:pt x="13932" y="14301"/>
                    </a:cubicBezTo>
                    <a:cubicBezTo>
                      <a:pt x="13932" y="14301"/>
                      <a:pt x="17902" y="12248"/>
                      <a:pt x="19059" y="9853"/>
                    </a:cubicBezTo>
                    <a:cubicBezTo>
                      <a:pt x="20215" y="7459"/>
                      <a:pt x="13713" y="6348"/>
                      <a:pt x="13713" y="6348"/>
                    </a:cubicBezTo>
                    <a:cubicBezTo>
                      <a:pt x="13713" y="6348"/>
                      <a:pt x="12268" y="365"/>
                      <a:pt x="10102" y="23"/>
                    </a:cubicBezTo>
                    <a:cubicBezTo>
                      <a:pt x="10019" y="8"/>
                      <a:pt x="9942" y="0"/>
                      <a:pt x="9865" y="0"/>
                    </a:cubicBezTo>
                    <a:close/>
                  </a:path>
                </a:pathLst>
              </a:custGeom>
              <a:solidFill>
                <a:srgbClr val="FBD0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grpSp>
            <p:nvGrpSpPr>
              <p:cNvPr id="1488" name="Google Shape;1372;p29"/>
              <p:cNvGrpSpPr/>
              <p:nvPr/>
            </p:nvGrpSpPr>
            <p:grpSpPr>
              <a:xfrm>
                <a:off x="24838" y="53044"/>
                <a:ext cx="766253" cy="717660"/>
                <a:chOff x="0" y="0"/>
                <a:chExt cx="766252" cy="717658"/>
              </a:xfrm>
            </p:grpSpPr>
            <p:sp>
              <p:nvSpPr>
                <p:cNvPr id="1484" name="Google Shape;1373;p29"/>
                <p:cNvSpPr/>
                <p:nvPr/>
              </p:nvSpPr>
              <p:spPr>
                <a:xfrm>
                  <a:off x="0" y="149875"/>
                  <a:ext cx="225924" cy="502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75" h="21600" fill="norm" stroke="1" extrusionOk="0">
                      <a:moveTo>
                        <a:pt x="15604" y="0"/>
                      </a:moveTo>
                      <a:cubicBezTo>
                        <a:pt x="13824" y="0"/>
                        <a:pt x="12070" y="2655"/>
                        <a:pt x="10577" y="2655"/>
                      </a:cubicBezTo>
                      <a:cubicBezTo>
                        <a:pt x="8823" y="2655"/>
                        <a:pt x="7357" y="3982"/>
                        <a:pt x="5891" y="5430"/>
                      </a:cubicBezTo>
                      <a:cubicBezTo>
                        <a:pt x="4399" y="6758"/>
                        <a:pt x="2932" y="8085"/>
                        <a:pt x="1466" y="8085"/>
                      </a:cubicBezTo>
                      <a:cubicBezTo>
                        <a:pt x="576" y="8085"/>
                        <a:pt x="0" y="10740"/>
                        <a:pt x="0" y="14842"/>
                      </a:cubicBezTo>
                      <a:cubicBezTo>
                        <a:pt x="0" y="17618"/>
                        <a:pt x="576" y="21600"/>
                        <a:pt x="1466" y="21600"/>
                      </a:cubicBezTo>
                      <a:cubicBezTo>
                        <a:pt x="2932" y="21600"/>
                        <a:pt x="4399" y="18945"/>
                        <a:pt x="5891" y="17618"/>
                      </a:cubicBezTo>
                      <a:cubicBezTo>
                        <a:pt x="7357" y="16170"/>
                        <a:pt x="8823" y="14842"/>
                        <a:pt x="10289" y="14842"/>
                      </a:cubicBezTo>
                      <a:cubicBezTo>
                        <a:pt x="11756" y="14842"/>
                        <a:pt x="13248" y="13515"/>
                        <a:pt x="15002" y="13515"/>
                      </a:cubicBezTo>
                      <a:cubicBezTo>
                        <a:pt x="15395" y="13153"/>
                        <a:pt x="15788" y="13032"/>
                        <a:pt x="16180" y="13032"/>
                      </a:cubicBezTo>
                      <a:cubicBezTo>
                        <a:pt x="17254" y="13032"/>
                        <a:pt x="18353" y="14239"/>
                        <a:pt x="19427" y="16170"/>
                      </a:cubicBezTo>
                      <a:cubicBezTo>
                        <a:pt x="19584" y="16532"/>
                        <a:pt x="19767" y="16653"/>
                        <a:pt x="19898" y="16653"/>
                      </a:cubicBezTo>
                      <a:cubicBezTo>
                        <a:pt x="21286" y="16653"/>
                        <a:pt x="21600" y="6516"/>
                        <a:pt x="20003" y="3982"/>
                      </a:cubicBezTo>
                      <a:cubicBezTo>
                        <a:pt x="18537" y="1327"/>
                        <a:pt x="17071" y="0"/>
                        <a:pt x="1560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85" name="Google Shape;1374;p29"/>
                <p:cNvSpPr/>
                <p:nvPr/>
              </p:nvSpPr>
              <p:spPr>
                <a:xfrm>
                  <a:off x="279459" y="0"/>
                  <a:ext cx="113262" cy="154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953" h="21600" fill="norm" stroke="1" extrusionOk="0">
                      <a:moveTo>
                        <a:pt x="18137" y="0"/>
                      </a:moveTo>
                      <a:cubicBezTo>
                        <a:pt x="17462" y="0"/>
                        <a:pt x="16890" y="196"/>
                        <a:pt x="16579" y="626"/>
                      </a:cubicBezTo>
                      <a:lnTo>
                        <a:pt x="16579" y="196"/>
                      </a:lnTo>
                      <a:cubicBezTo>
                        <a:pt x="14814" y="1526"/>
                        <a:pt x="13100" y="2857"/>
                        <a:pt x="11906" y="4148"/>
                      </a:cubicBezTo>
                      <a:cubicBezTo>
                        <a:pt x="10140" y="5478"/>
                        <a:pt x="8998" y="6809"/>
                        <a:pt x="7233" y="8570"/>
                      </a:cubicBezTo>
                      <a:cubicBezTo>
                        <a:pt x="6090" y="9861"/>
                        <a:pt x="4325" y="11622"/>
                        <a:pt x="3754" y="12952"/>
                      </a:cubicBezTo>
                      <a:lnTo>
                        <a:pt x="223" y="18665"/>
                      </a:lnTo>
                      <a:cubicBezTo>
                        <a:pt x="-348" y="19565"/>
                        <a:pt x="223" y="20896"/>
                        <a:pt x="1417" y="21326"/>
                      </a:cubicBezTo>
                      <a:cubicBezTo>
                        <a:pt x="1833" y="21483"/>
                        <a:pt x="2352" y="21600"/>
                        <a:pt x="2819" y="21600"/>
                      </a:cubicBezTo>
                      <a:cubicBezTo>
                        <a:pt x="3702" y="21600"/>
                        <a:pt x="4533" y="21287"/>
                        <a:pt x="4896" y="20426"/>
                      </a:cubicBezTo>
                      <a:cubicBezTo>
                        <a:pt x="6090" y="19135"/>
                        <a:pt x="7233" y="17374"/>
                        <a:pt x="7804" y="15613"/>
                      </a:cubicBezTo>
                      <a:cubicBezTo>
                        <a:pt x="8998" y="13852"/>
                        <a:pt x="10140" y="12522"/>
                        <a:pt x="11906" y="11191"/>
                      </a:cubicBezTo>
                      <a:cubicBezTo>
                        <a:pt x="13100" y="9430"/>
                        <a:pt x="14242" y="8139"/>
                        <a:pt x="16008" y="7239"/>
                      </a:cubicBezTo>
                      <a:cubicBezTo>
                        <a:pt x="17150" y="5909"/>
                        <a:pt x="18344" y="4617"/>
                        <a:pt x="20058" y="3287"/>
                      </a:cubicBezTo>
                      <a:cubicBezTo>
                        <a:pt x="21252" y="2387"/>
                        <a:pt x="21252" y="1096"/>
                        <a:pt x="20058" y="626"/>
                      </a:cubicBezTo>
                      <a:cubicBezTo>
                        <a:pt x="19487" y="196"/>
                        <a:pt x="18760" y="0"/>
                        <a:pt x="181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86" name="Google Shape;1375;p29"/>
                <p:cNvSpPr/>
                <p:nvPr/>
              </p:nvSpPr>
              <p:spPr>
                <a:xfrm>
                  <a:off x="433675" y="590517"/>
                  <a:ext cx="172820" cy="1271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82" h="21600" fill="norm" stroke="1" extrusionOk="0">
                      <a:moveTo>
                        <a:pt x="1614" y="0"/>
                      </a:moveTo>
                      <a:cubicBezTo>
                        <a:pt x="973" y="0"/>
                        <a:pt x="365" y="525"/>
                        <a:pt x="196" y="1764"/>
                      </a:cubicBezTo>
                      <a:cubicBezTo>
                        <a:pt x="-546" y="4434"/>
                        <a:pt x="973" y="7152"/>
                        <a:pt x="2086" y="9823"/>
                      </a:cubicBezTo>
                      <a:cubicBezTo>
                        <a:pt x="3605" y="11968"/>
                        <a:pt x="5124" y="14114"/>
                        <a:pt x="7014" y="15735"/>
                      </a:cubicBezTo>
                      <a:cubicBezTo>
                        <a:pt x="8533" y="16784"/>
                        <a:pt x="10456" y="17833"/>
                        <a:pt x="12346" y="18930"/>
                      </a:cubicBezTo>
                      <a:lnTo>
                        <a:pt x="15384" y="19979"/>
                      </a:lnTo>
                      <a:cubicBezTo>
                        <a:pt x="16532" y="20551"/>
                        <a:pt x="17645" y="21075"/>
                        <a:pt x="18422" y="21600"/>
                      </a:cubicBezTo>
                      <a:cubicBezTo>
                        <a:pt x="19535" y="21600"/>
                        <a:pt x="20312" y="21075"/>
                        <a:pt x="20683" y="19454"/>
                      </a:cubicBezTo>
                      <a:cubicBezTo>
                        <a:pt x="21054" y="18405"/>
                        <a:pt x="20312" y="16784"/>
                        <a:pt x="19535" y="16784"/>
                      </a:cubicBezTo>
                      <a:cubicBezTo>
                        <a:pt x="18793" y="16260"/>
                        <a:pt x="17645" y="16260"/>
                        <a:pt x="16903" y="15735"/>
                      </a:cubicBezTo>
                      <a:lnTo>
                        <a:pt x="14237" y="14638"/>
                      </a:lnTo>
                      <a:cubicBezTo>
                        <a:pt x="12718" y="13589"/>
                        <a:pt x="11199" y="13017"/>
                        <a:pt x="9680" y="11968"/>
                      </a:cubicBezTo>
                      <a:cubicBezTo>
                        <a:pt x="8161" y="10872"/>
                        <a:pt x="7014" y="9823"/>
                        <a:pt x="5900" y="8201"/>
                      </a:cubicBezTo>
                      <a:cubicBezTo>
                        <a:pt x="5124" y="7152"/>
                        <a:pt x="4753" y="6056"/>
                        <a:pt x="4381" y="5007"/>
                      </a:cubicBezTo>
                      <a:cubicBezTo>
                        <a:pt x="4381" y="5007"/>
                        <a:pt x="3234" y="3385"/>
                        <a:pt x="3234" y="2861"/>
                      </a:cubicBezTo>
                      <a:cubicBezTo>
                        <a:pt x="3706" y="1240"/>
                        <a:pt x="2626" y="0"/>
                        <a:pt x="16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87" name="Google Shape;1376;p29"/>
                <p:cNvSpPr/>
                <p:nvPr/>
              </p:nvSpPr>
              <p:spPr>
                <a:xfrm>
                  <a:off x="593637" y="231829"/>
                  <a:ext cx="172616" cy="73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007" h="21600" fill="norm" stroke="1" extrusionOk="0">
                      <a:moveTo>
                        <a:pt x="1037" y="0"/>
                      </a:moveTo>
                      <a:cubicBezTo>
                        <a:pt x="-687" y="1731"/>
                        <a:pt x="-134" y="8409"/>
                        <a:pt x="1753" y="8409"/>
                      </a:cubicBezTo>
                      <a:cubicBezTo>
                        <a:pt x="1883" y="8409"/>
                        <a:pt x="2013" y="8409"/>
                        <a:pt x="2143" y="8327"/>
                      </a:cubicBezTo>
                      <a:lnTo>
                        <a:pt x="3965" y="8327"/>
                      </a:lnTo>
                      <a:cubicBezTo>
                        <a:pt x="4680" y="8327"/>
                        <a:pt x="5071" y="8327"/>
                        <a:pt x="5786" y="9234"/>
                      </a:cubicBezTo>
                      <a:cubicBezTo>
                        <a:pt x="6893" y="11130"/>
                        <a:pt x="8356" y="12037"/>
                        <a:pt x="9820" y="12944"/>
                      </a:cubicBezTo>
                      <a:cubicBezTo>
                        <a:pt x="10926" y="13850"/>
                        <a:pt x="12358" y="15747"/>
                        <a:pt x="13821" y="16653"/>
                      </a:cubicBezTo>
                      <a:cubicBezTo>
                        <a:pt x="14927" y="18550"/>
                        <a:pt x="16391" y="19456"/>
                        <a:pt x="17497" y="21270"/>
                      </a:cubicBezTo>
                      <a:cubicBezTo>
                        <a:pt x="17660" y="21518"/>
                        <a:pt x="17855" y="21600"/>
                        <a:pt x="18050" y="21600"/>
                      </a:cubicBezTo>
                      <a:cubicBezTo>
                        <a:pt x="19417" y="21600"/>
                        <a:pt x="20913" y="16324"/>
                        <a:pt x="19319" y="13850"/>
                      </a:cubicBezTo>
                      <a:cubicBezTo>
                        <a:pt x="17855" y="12037"/>
                        <a:pt x="16391" y="10223"/>
                        <a:pt x="14570" y="9234"/>
                      </a:cubicBezTo>
                      <a:cubicBezTo>
                        <a:pt x="13106" y="7420"/>
                        <a:pt x="11642" y="5524"/>
                        <a:pt x="10178" y="4617"/>
                      </a:cubicBezTo>
                      <a:cubicBezTo>
                        <a:pt x="9462" y="4617"/>
                        <a:pt x="8714" y="3710"/>
                        <a:pt x="7999" y="2803"/>
                      </a:cubicBezTo>
                      <a:cubicBezTo>
                        <a:pt x="7608" y="2803"/>
                        <a:pt x="6893" y="907"/>
                        <a:pt x="6144" y="907"/>
                      </a:cubicBezTo>
                      <a:cubicBezTo>
                        <a:pt x="5429" y="0"/>
                        <a:pt x="4323" y="0"/>
                        <a:pt x="36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</p:grpSp>
        </p:grpSp>
        <p:grpSp>
          <p:nvGrpSpPr>
            <p:cNvPr id="1494" name="Google Shape;1377;p29"/>
            <p:cNvGrpSpPr/>
            <p:nvPr/>
          </p:nvGrpSpPr>
          <p:grpSpPr>
            <a:xfrm>
              <a:off x="335813" y="280696"/>
              <a:ext cx="172905" cy="246200"/>
              <a:chOff x="0" y="0"/>
              <a:chExt cx="172904" cy="246198"/>
            </a:xfrm>
          </p:grpSpPr>
          <p:grpSp>
            <p:nvGrpSpPr>
              <p:cNvPr id="1492" name="Google Shape;1378;p29"/>
              <p:cNvGrpSpPr/>
              <p:nvPr/>
            </p:nvGrpSpPr>
            <p:grpSpPr>
              <a:xfrm>
                <a:off x="0" y="0"/>
                <a:ext cx="172905" cy="246199"/>
                <a:chOff x="0" y="0"/>
                <a:chExt cx="172904" cy="246198"/>
              </a:xfrm>
            </p:grpSpPr>
            <p:sp>
              <p:nvSpPr>
                <p:cNvPr id="1490" name="Google Shape;1379;p29"/>
                <p:cNvSpPr/>
                <p:nvPr/>
              </p:nvSpPr>
              <p:spPr>
                <a:xfrm rot="21135189">
                  <a:off x="7446" y="114914"/>
                  <a:ext cx="158012" cy="1211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305" h="21600" fill="norm" stroke="1" extrusionOk="0">
                      <a:moveTo>
                        <a:pt x="1616" y="0"/>
                      </a:moveTo>
                      <a:cubicBezTo>
                        <a:pt x="1205" y="0"/>
                        <a:pt x="795" y="285"/>
                        <a:pt x="604" y="895"/>
                      </a:cubicBezTo>
                      <a:cubicBezTo>
                        <a:pt x="-1053" y="7993"/>
                        <a:pt x="765" y="15763"/>
                        <a:pt x="5223" y="19871"/>
                      </a:cubicBezTo>
                      <a:cubicBezTo>
                        <a:pt x="6778" y="21031"/>
                        <a:pt x="8449" y="21600"/>
                        <a:pt x="10106" y="21600"/>
                      </a:cubicBezTo>
                      <a:cubicBezTo>
                        <a:pt x="13318" y="21600"/>
                        <a:pt x="16441" y="19464"/>
                        <a:pt x="18406" y="15539"/>
                      </a:cubicBezTo>
                      <a:cubicBezTo>
                        <a:pt x="19887" y="12102"/>
                        <a:pt x="20547" y="7993"/>
                        <a:pt x="20224" y="4108"/>
                      </a:cubicBezTo>
                      <a:cubicBezTo>
                        <a:pt x="20136" y="3193"/>
                        <a:pt x="19565" y="2725"/>
                        <a:pt x="19037" y="2725"/>
                      </a:cubicBezTo>
                      <a:cubicBezTo>
                        <a:pt x="18523" y="2725"/>
                        <a:pt x="18069" y="3193"/>
                        <a:pt x="18245" y="4108"/>
                      </a:cubicBezTo>
                      <a:cubicBezTo>
                        <a:pt x="18714" y="11207"/>
                        <a:pt x="15459" y="18753"/>
                        <a:pt x="9989" y="18753"/>
                      </a:cubicBezTo>
                      <a:cubicBezTo>
                        <a:pt x="9828" y="18753"/>
                        <a:pt x="9666" y="18753"/>
                        <a:pt x="9505" y="18732"/>
                      </a:cubicBezTo>
                      <a:cubicBezTo>
                        <a:pt x="3727" y="18285"/>
                        <a:pt x="1088" y="8664"/>
                        <a:pt x="2584" y="1810"/>
                      </a:cubicBezTo>
                      <a:cubicBezTo>
                        <a:pt x="2877" y="692"/>
                        <a:pt x="2261" y="0"/>
                        <a:pt x="1616" y="0"/>
                      </a:cubicBezTo>
                      <a:close/>
                    </a:path>
                  </a:pathLst>
                </a:custGeom>
                <a:solidFill>
                  <a:srgbClr val="3F9CA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91" name="Google Shape;1380;p29"/>
                <p:cNvSpPr/>
                <p:nvPr/>
              </p:nvSpPr>
              <p:spPr>
                <a:xfrm rot="21135189">
                  <a:off x="31032" y="1974"/>
                  <a:ext cx="32550" cy="481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266" h="21600" fill="norm" stroke="1" extrusionOk="0">
                      <a:moveTo>
                        <a:pt x="7095" y="0"/>
                      </a:moveTo>
                      <a:cubicBezTo>
                        <a:pt x="5460" y="0"/>
                        <a:pt x="3897" y="614"/>
                        <a:pt x="3400" y="1740"/>
                      </a:cubicBezTo>
                      <a:cubicBezTo>
                        <a:pt x="984" y="5784"/>
                        <a:pt x="-579" y="9776"/>
                        <a:pt x="203" y="13820"/>
                      </a:cubicBezTo>
                      <a:cubicBezTo>
                        <a:pt x="-579" y="16686"/>
                        <a:pt x="984" y="18990"/>
                        <a:pt x="3400" y="20730"/>
                      </a:cubicBezTo>
                      <a:cubicBezTo>
                        <a:pt x="5034" y="21293"/>
                        <a:pt x="6597" y="21600"/>
                        <a:pt x="8089" y="21600"/>
                      </a:cubicBezTo>
                      <a:cubicBezTo>
                        <a:pt x="9582" y="21600"/>
                        <a:pt x="11003" y="21293"/>
                        <a:pt x="12210" y="20730"/>
                      </a:cubicBezTo>
                      <a:cubicBezTo>
                        <a:pt x="16971" y="17864"/>
                        <a:pt x="20168" y="14383"/>
                        <a:pt x="20168" y="9776"/>
                      </a:cubicBezTo>
                      <a:cubicBezTo>
                        <a:pt x="21021" y="5170"/>
                        <a:pt x="16189" y="1177"/>
                        <a:pt x="9795" y="563"/>
                      </a:cubicBezTo>
                      <a:cubicBezTo>
                        <a:pt x="8942" y="154"/>
                        <a:pt x="8018" y="0"/>
                        <a:pt x="7095" y="0"/>
                      </a:cubicBezTo>
                      <a:close/>
                    </a:path>
                  </a:pathLst>
                </a:custGeom>
                <a:solidFill>
                  <a:srgbClr val="3F9CA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</p:grpSp>
          <p:sp>
            <p:nvSpPr>
              <p:cNvPr id="1493" name="Google Shape;1381;p29"/>
              <p:cNvSpPr/>
              <p:nvPr/>
            </p:nvSpPr>
            <p:spPr>
              <a:xfrm rot="21135179">
                <a:off x="107232" y="1974"/>
                <a:ext cx="32550" cy="48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66" h="21600" fill="norm" stroke="1" extrusionOk="0">
                    <a:moveTo>
                      <a:pt x="7095" y="0"/>
                    </a:moveTo>
                    <a:cubicBezTo>
                      <a:pt x="5460" y="0"/>
                      <a:pt x="3897" y="614"/>
                      <a:pt x="3400" y="1740"/>
                    </a:cubicBezTo>
                    <a:cubicBezTo>
                      <a:pt x="984" y="5784"/>
                      <a:pt x="-579" y="9776"/>
                      <a:pt x="203" y="13820"/>
                    </a:cubicBezTo>
                    <a:cubicBezTo>
                      <a:pt x="-579" y="16686"/>
                      <a:pt x="984" y="18990"/>
                      <a:pt x="3400" y="20730"/>
                    </a:cubicBezTo>
                    <a:cubicBezTo>
                      <a:pt x="5034" y="21293"/>
                      <a:pt x="6597" y="21600"/>
                      <a:pt x="8089" y="21600"/>
                    </a:cubicBezTo>
                    <a:cubicBezTo>
                      <a:pt x="9582" y="21600"/>
                      <a:pt x="11003" y="21293"/>
                      <a:pt x="12210" y="20730"/>
                    </a:cubicBezTo>
                    <a:cubicBezTo>
                      <a:pt x="16971" y="17864"/>
                      <a:pt x="20168" y="14383"/>
                      <a:pt x="20168" y="9776"/>
                    </a:cubicBezTo>
                    <a:cubicBezTo>
                      <a:pt x="21021" y="5170"/>
                      <a:pt x="16189" y="1177"/>
                      <a:pt x="9795" y="563"/>
                    </a:cubicBezTo>
                    <a:cubicBezTo>
                      <a:pt x="8942" y="154"/>
                      <a:pt x="8018" y="0"/>
                      <a:pt x="7095" y="0"/>
                    </a:cubicBezTo>
                    <a:close/>
                  </a:path>
                </a:pathLst>
              </a:custGeom>
              <a:solidFill>
                <a:srgbClr val="3F9CA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grpSp>
        <p:nvGrpSpPr>
          <p:cNvPr id="1508" name="Google Shape;1382;p29"/>
          <p:cNvGrpSpPr/>
          <p:nvPr/>
        </p:nvGrpSpPr>
        <p:grpSpPr>
          <a:xfrm>
            <a:off x="8360898" y="4302997"/>
            <a:ext cx="539915" cy="566383"/>
            <a:chOff x="0" y="0"/>
            <a:chExt cx="539913" cy="566382"/>
          </a:xfrm>
        </p:grpSpPr>
        <p:grpSp>
          <p:nvGrpSpPr>
            <p:cNvPr id="1502" name="Google Shape;1383;p29"/>
            <p:cNvGrpSpPr/>
            <p:nvPr/>
          </p:nvGrpSpPr>
          <p:grpSpPr>
            <a:xfrm>
              <a:off x="0" y="0"/>
              <a:ext cx="539914" cy="566383"/>
              <a:chOff x="0" y="0"/>
              <a:chExt cx="539913" cy="566382"/>
            </a:xfrm>
          </p:grpSpPr>
          <p:sp>
            <p:nvSpPr>
              <p:cNvPr id="1496" name="Google Shape;1384;p29"/>
              <p:cNvSpPr/>
              <p:nvPr/>
            </p:nvSpPr>
            <p:spPr>
              <a:xfrm>
                <a:off x="0" y="0"/>
                <a:ext cx="539914" cy="5663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54" h="21600" fill="norm" stroke="1" extrusionOk="0">
                    <a:moveTo>
                      <a:pt x="7139" y="0"/>
                    </a:moveTo>
                    <a:cubicBezTo>
                      <a:pt x="5472" y="0"/>
                      <a:pt x="5269" y="7418"/>
                      <a:pt x="5269" y="7418"/>
                    </a:cubicBezTo>
                    <a:cubicBezTo>
                      <a:pt x="5269" y="7418"/>
                      <a:pt x="471" y="9109"/>
                      <a:pt x="14" y="10554"/>
                    </a:cubicBezTo>
                    <a:cubicBezTo>
                      <a:pt x="-332" y="12117"/>
                      <a:pt x="5960" y="14043"/>
                      <a:pt x="5960" y="14043"/>
                    </a:cubicBezTo>
                    <a:cubicBezTo>
                      <a:pt x="5960" y="14043"/>
                      <a:pt x="5503" y="19812"/>
                      <a:pt x="7444" y="21375"/>
                    </a:cubicBezTo>
                    <a:cubicBezTo>
                      <a:pt x="7637" y="21536"/>
                      <a:pt x="7851" y="21600"/>
                      <a:pt x="8054" y="21600"/>
                    </a:cubicBezTo>
                    <a:cubicBezTo>
                      <a:pt x="9833" y="21600"/>
                      <a:pt x="12018" y="16805"/>
                      <a:pt x="12018" y="16805"/>
                    </a:cubicBezTo>
                    <a:cubicBezTo>
                      <a:pt x="12018" y="16805"/>
                      <a:pt x="15566" y="18678"/>
                      <a:pt x="18025" y="18678"/>
                    </a:cubicBezTo>
                    <a:cubicBezTo>
                      <a:pt x="18280" y="18678"/>
                      <a:pt x="18524" y="18656"/>
                      <a:pt x="18757" y="18614"/>
                    </a:cubicBezTo>
                    <a:cubicBezTo>
                      <a:pt x="21268" y="18250"/>
                      <a:pt x="17039" y="11999"/>
                      <a:pt x="17039" y="11999"/>
                    </a:cubicBezTo>
                    <a:cubicBezTo>
                      <a:pt x="17039" y="11999"/>
                      <a:pt x="19896" y="7182"/>
                      <a:pt x="18524" y="5138"/>
                    </a:cubicBezTo>
                    <a:cubicBezTo>
                      <a:pt x="18015" y="4421"/>
                      <a:pt x="17080" y="4196"/>
                      <a:pt x="16094" y="4196"/>
                    </a:cubicBezTo>
                    <a:cubicBezTo>
                      <a:pt x="14224" y="4196"/>
                      <a:pt x="12130" y="5009"/>
                      <a:pt x="12130" y="5009"/>
                    </a:cubicBezTo>
                    <a:cubicBezTo>
                      <a:pt x="12130" y="5009"/>
                      <a:pt x="9385" y="1038"/>
                      <a:pt x="7444" y="86"/>
                    </a:cubicBezTo>
                    <a:cubicBezTo>
                      <a:pt x="7342" y="32"/>
                      <a:pt x="7241" y="0"/>
                      <a:pt x="7139" y="0"/>
                    </a:cubicBezTo>
                    <a:close/>
                  </a:path>
                </a:pathLst>
              </a:custGeom>
              <a:solidFill>
                <a:srgbClr val="FBD0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97" name="Google Shape;1385;p29"/>
              <p:cNvSpPr/>
              <p:nvPr/>
            </p:nvSpPr>
            <p:spPr>
              <a:xfrm>
                <a:off x="190029" y="18242"/>
                <a:ext cx="120939" cy="1153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22" h="21600" fill="norm" stroke="1" extrusionOk="0">
                    <a:moveTo>
                      <a:pt x="1994" y="0"/>
                    </a:moveTo>
                    <a:cubicBezTo>
                      <a:pt x="580" y="0"/>
                      <a:pt x="-741" y="2102"/>
                      <a:pt x="485" y="3469"/>
                    </a:cubicBezTo>
                    <a:lnTo>
                      <a:pt x="3126" y="5255"/>
                    </a:lnTo>
                    <a:cubicBezTo>
                      <a:pt x="3645" y="5834"/>
                      <a:pt x="4730" y="6412"/>
                      <a:pt x="5249" y="7620"/>
                    </a:cubicBezTo>
                    <a:cubicBezTo>
                      <a:pt x="6852" y="8777"/>
                      <a:pt x="8456" y="9985"/>
                      <a:pt x="9493" y="11772"/>
                    </a:cubicBezTo>
                    <a:cubicBezTo>
                      <a:pt x="11097" y="12928"/>
                      <a:pt x="12700" y="14137"/>
                      <a:pt x="13738" y="15872"/>
                    </a:cubicBezTo>
                    <a:cubicBezTo>
                      <a:pt x="15341" y="17080"/>
                      <a:pt x="16379" y="18867"/>
                      <a:pt x="17463" y="20601"/>
                    </a:cubicBezTo>
                    <a:cubicBezTo>
                      <a:pt x="17605" y="21337"/>
                      <a:pt x="18029" y="21600"/>
                      <a:pt x="18454" y="21600"/>
                    </a:cubicBezTo>
                    <a:cubicBezTo>
                      <a:pt x="19491" y="21600"/>
                      <a:pt x="20859" y="20076"/>
                      <a:pt x="20104" y="18867"/>
                    </a:cubicBezTo>
                    <a:cubicBezTo>
                      <a:pt x="19020" y="17080"/>
                      <a:pt x="17982" y="15293"/>
                      <a:pt x="16945" y="13507"/>
                    </a:cubicBezTo>
                    <a:cubicBezTo>
                      <a:pt x="15341" y="11772"/>
                      <a:pt x="13738" y="10564"/>
                      <a:pt x="12134" y="9407"/>
                    </a:cubicBezTo>
                    <a:cubicBezTo>
                      <a:pt x="11097" y="7620"/>
                      <a:pt x="9493" y="5834"/>
                      <a:pt x="7890" y="4677"/>
                    </a:cubicBezTo>
                    <a:cubicBezTo>
                      <a:pt x="6852" y="4047"/>
                      <a:pt x="6333" y="3469"/>
                      <a:pt x="5249" y="2891"/>
                    </a:cubicBezTo>
                    <a:lnTo>
                      <a:pt x="3126" y="526"/>
                    </a:lnTo>
                    <a:cubicBezTo>
                      <a:pt x="2796" y="158"/>
                      <a:pt x="2419" y="0"/>
                      <a:pt x="19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98" name="Google Shape;1386;p29"/>
              <p:cNvSpPr/>
              <p:nvPr/>
            </p:nvSpPr>
            <p:spPr>
              <a:xfrm>
                <a:off x="349206" y="134718"/>
                <a:ext cx="121287" cy="286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9" h="21600" fill="norm" stroke="1" extrusionOk="0">
                    <a:moveTo>
                      <a:pt x="10032" y="0"/>
                    </a:moveTo>
                    <a:cubicBezTo>
                      <a:pt x="8967" y="0"/>
                      <a:pt x="7320" y="0"/>
                      <a:pt x="5722" y="2329"/>
                    </a:cubicBezTo>
                    <a:lnTo>
                      <a:pt x="782" y="6988"/>
                    </a:lnTo>
                    <a:cubicBezTo>
                      <a:pt x="-671" y="11435"/>
                      <a:pt x="104" y="21600"/>
                      <a:pt x="1460" y="21600"/>
                    </a:cubicBezTo>
                    <a:cubicBezTo>
                      <a:pt x="1605" y="21600"/>
                      <a:pt x="1751" y="21600"/>
                      <a:pt x="1896" y="21388"/>
                    </a:cubicBezTo>
                    <a:lnTo>
                      <a:pt x="6255" y="16518"/>
                    </a:lnTo>
                    <a:cubicBezTo>
                      <a:pt x="7320" y="16518"/>
                      <a:pt x="8967" y="14188"/>
                      <a:pt x="10032" y="14188"/>
                    </a:cubicBezTo>
                    <a:lnTo>
                      <a:pt x="18750" y="14188"/>
                    </a:lnTo>
                    <a:cubicBezTo>
                      <a:pt x="19040" y="14824"/>
                      <a:pt x="19331" y="15247"/>
                      <a:pt x="19525" y="15247"/>
                    </a:cubicBezTo>
                    <a:cubicBezTo>
                      <a:pt x="20154" y="15247"/>
                      <a:pt x="20542" y="12918"/>
                      <a:pt x="20929" y="9529"/>
                    </a:cubicBezTo>
                    <a:cubicBezTo>
                      <a:pt x="20929" y="4659"/>
                      <a:pt x="20396" y="2329"/>
                      <a:pt x="198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99" name="Google Shape;1387;p29"/>
              <p:cNvSpPr/>
              <p:nvPr/>
            </p:nvSpPr>
            <p:spPr>
              <a:xfrm>
                <a:off x="21760" y="219479"/>
                <a:ext cx="130712" cy="67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59" h="21600" fill="norm" stroke="1" extrusionOk="0">
                    <a:moveTo>
                      <a:pt x="18563" y="0"/>
                    </a:moveTo>
                    <a:cubicBezTo>
                      <a:pt x="18433" y="0"/>
                      <a:pt x="18260" y="0"/>
                      <a:pt x="18130" y="90"/>
                    </a:cubicBezTo>
                    <a:lnTo>
                      <a:pt x="13238" y="3163"/>
                    </a:lnTo>
                    <a:cubicBezTo>
                      <a:pt x="11290" y="3163"/>
                      <a:pt x="9862" y="4157"/>
                      <a:pt x="8390" y="6236"/>
                    </a:cubicBezTo>
                    <a:cubicBezTo>
                      <a:pt x="7914" y="7230"/>
                      <a:pt x="7438" y="8224"/>
                      <a:pt x="6918" y="9218"/>
                    </a:cubicBezTo>
                    <a:lnTo>
                      <a:pt x="4494" y="11297"/>
                    </a:lnTo>
                    <a:cubicBezTo>
                      <a:pt x="3542" y="12291"/>
                      <a:pt x="2070" y="14370"/>
                      <a:pt x="599" y="15364"/>
                    </a:cubicBezTo>
                    <a:cubicBezTo>
                      <a:pt x="-700" y="18075"/>
                      <a:pt x="339" y="21600"/>
                      <a:pt x="1594" y="21600"/>
                    </a:cubicBezTo>
                    <a:cubicBezTo>
                      <a:pt x="1767" y="21600"/>
                      <a:pt x="1897" y="21600"/>
                      <a:pt x="2070" y="21419"/>
                    </a:cubicBezTo>
                    <a:cubicBezTo>
                      <a:pt x="3542" y="19431"/>
                      <a:pt x="4494" y="18437"/>
                      <a:pt x="5966" y="17352"/>
                    </a:cubicBezTo>
                    <a:cubicBezTo>
                      <a:pt x="7438" y="15364"/>
                      <a:pt x="8866" y="14370"/>
                      <a:pt x="9862" y="11297"/>
                    </a:cubicBezTo>
                    <a:cubicBezTo>
                      <a:pt x="10338" y="11297"/>
                      <a:pt x="10814" y="10303"/>
                      <a:pt x="11290" y="10303"/>
                    </a:cubicBezTo>
                    <a:lnTo>
                      <a:pt x="14234" y="8224"/>
                    </a:lnTo>
                    <a:lnTo>
                      <a:pt x="19082" y="6236"/>
                    </a:lnTo>
                    <a:cubicBezTo>
                      <a:pt x="20900" y="5242"/>
                      <a:pt x="20207" y="0"/>
                      <a:pt x="185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00" name="Google Shape;1388;p29"/>
              <p:cNvSpPr/>
              <p:nvPr/>
            </p:nvSpPr>
            <p:spPr>
              <a:xfrm>
                <a:off x="181057" y="418189"/>
                <a:ext cx="50092" cy="132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05" h="21600" fill="norm" stroke="1" extrusionOk="0">
                    <a:moveTo>
                      <a:pt x="7152" y="0"/>
                    </a:moveTo>
                    <a:cubicBezTo>
                      <a:pt x="6807" y="0"/>
                      <a:pt x="6463" y="46"/>
                      <a:pt x="6118" y="92"/>
                    </a:cubicBezTo>
                    <a:cubicBezTo>
                      <a:pt x="2327" y="1098"/>
                      <a:pt x="948" y="2654"/>
                      <a:pt x="948" y="4164"/>
                    </a:cubicBezTo>
                    <a:cubicBezTo>
                      <a:pt x="-316" y="6224"/>
                      <a:pt x="-316" y="8283"/>
                      <a:pt x="948" y="10342"/>
                    </a:cubicBezTo>
                    <a:cubicBezTo>
                      <a:pt x="2327" y="11898"/>
                      <a:pt x="3590" y="13958"/>
                      <a:pt x="6118" y="15514"/>
                    </a:cubicBezTo>
                    <a:lnTo>
                      <a:pt x="8761" y="18580"/>
                    </a:lnTo>
                    <a:cubicBezTo>
                      <a:pt x="10024" y="19129"/>
                      <a:pt x="11288" y="20136"/>
                      <a:pt x="12552" y="21142"/>
                    </a:cubicBezTo>
                    <a:cubicBezTo>
                      <a:pt x="13012" y="21463"/>
                      <a:pt x="13816" y="21600"/>
                      <a:pt x="14850" y="21600"/>
                    </a:cubicBezTo>
                    <a:cubicBezTo>
                      <a:pt x="17493" y="21600"/>
                      <a:pt x="21284" y="20731"/>
                      <a:pt x="20365" y="19632"/>
                    </a:cubicBezTo>
                    <a:lnTo>
                      <a:pt x="16458" y="17069"/>
                    </a:lnTo>
                    <a:cubicBezTo>
                      <a:pt x="15195" y="16520"/>
                      <a:pt x="15195" y="15514"/>
                      <a:pt x="13931" y="15010"/>
                    </a:cubicBezTo>
                    <a:cubicBezTo>
                      <a:pt x="12552" y="13454"/>
                      <a:pt x="10024" y="11898"/>
                      <a:pt x="8761" y="10892"/>
                    </a:cubicBezTo>
                    <a:cubicBezTo>
                      <a:pt x="7382" y="9336"/>
                      <a:pt x="7382" y="7780"/>
                      <a:pt x="7382" y="6224"/>
                    </a:cubicBezTo>
                    <a:cubicBezTo>
                      <a:pt x="7382" y="5217"/>
                      <a:pt x="8761" y="4714"/>
                      <a:pt x="8761" y="4164"/>
                    </a:cubicBezTo>
                    <a:cubicBezTo>
                      <a:pt x="8761" y="4164"/>
                      <a:pt x="8761" y="3158"/>
                      <a:pt x="10024" y="3158"/>
                    </a:cubicBezTo>
                    <a:cubicBezTo>
                      <a:pt x="13586" y="2242"/>
                      <a:pt x="10599" y="0"/>
                      <a:pt x="71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01" name="Google Shape;1389;p29"/>
              <p:cNvSpPr/>
              <p:nvPr/>
            </p:nvSpPr>
            <p:spPr>
              <a:xfrm>
                <a:off x="445697" y="350830"/>
                <a:ext cx="66132" cy="1125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27" h="21600" fill="norm" stroke="1" extrusionOk="0">
                    <a:moveTo>
                      <a:pt x="2876" y="0"/>
                    </a:moveTo>
                    <a:cubicBezTo>
                      <a:pt x="113" y="0"/>
                      <a:pt x="-1394" y="2424"/>
                      <a:pt x="1787" y="3932"/>
                    </a:cubicBezTo>
                    <a:cubicBezTo>
                      <a:pt x="2708" y="3932"/>
                      <a:pt x="2708" y="4525"/>
                      <a:pt x="3629" y="5117"/>
                    </a:cubicBezTo>
                    <a:cubicBezTo>
                      <a:pt x="4634" y="5117"/>
                      <a:pt x="4634" y="5764"/>
                      <a:pt x="5555" y="6356"/>
                    </a:cubicBezTo>
                    <a:cubicBezTo>
                      <a:pt x="6476" y="8188"/>
                      <a:pt x="7397" y="9373"/>
                      <a:pt x="8401" y="11204"/>
                    </a:cubicBezTo>
                    <a:cubicBezTo>
                      <a:pt x="9322" y="12389"/>
                      <a:pt x="10243" y="14220"/>
                      <a:pt x="11164" y="15459"/>
                    </a:cubicBezTo>
                    <a:cubicBezTo>
                      <a:pt x="13090" y="17237"/>
                      <a:pt x="13090" y="18476"/>
                      <a:pt x="14011" y="20253"/>
                    </a:cubicBezTo>
                    <a:cubicBezTo>
                      <a:pt x="14346" y="21223"/>
                      <a:pt x="15434" y="21600"/>
                      <a:pt x="16522" y="21600"/>
                    </a:cubicBezTo>
                    <a:cubicBezTo>
                      <a:pt x="18280" y="21600"/>
                      <a:pt x="20206" y="20577"/>
                      <a:pt x="19620" y="19068"/>
                    </a:cubicBezTo>
                    <a:cubicBezTo>
                      <a:pt x="18699" y="17237"/>
                      <a:pt x="17778" y="16052"/>
                      <a:pt x="16857" y="14220"/>
                    </a:cubicBezTo>
                    <a:cubicBezTo>
                      <a:pt x="15936" y="12389"/>
                      <a:pt x="14932" y="10611"/>
                      <a:pt x="13090" y="8780"/>
                    </a:cubicBezTo>
                    <a:cubicBezTo>
                      <a:pt x="13090" y="8188"/>
                      <a:pt x="12169" y="7541"/>
                      <a:pt x="11164" y="6949"/>
                    </a:cubicBezTo>
                    <a:cubicBezTo>
                      <a:pt x="11164" y="5117"/>
                      <a:pt x="9322" y="3340"/>
                      <a:pt x="7397" y="2101"/>
                    </a:cubicBezTo>
                    <a:cubicBezTo>
                      <a:pt x="6476" y="1508"/>
                      <a:pt x="5555" y="916"/>
                      <a:pt x="4634" y="269"/>
                    </a:cubicBezTo>
                    <a:cubicBezTo>
                      <a:pt x="3964" y="108"/>
                      <a:pt x="3462" y="0"/>
                      <a:pt x="28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grpSp>
          <p:nvGrpSpPr>
            <p:cNvPr id="1507" name="Google Shape;1390;p29"/>
            <p:cNvGrpSpPr/>
            <p:nvPr/>
          </p:nvGrpSpPr>
          <p:grpSpPr>
            <a:xfrm>
              <a:off x="222211" y="182592"/>
              <a:ext cx="166884" cy="208129"/>
              <a:chOff x="0" y="0"/>
              <a:chExt cx="166883" cy="208127"/>
            </a:xfrm>
          </p:grpSpPr>
          <p:grpSp>
            <p:nvGrpSpPr>
              <p:cNvPr id="1505" name="Google Shape;1391;p29"/>
              <p:cNvGrpSpPr/>
              <p:nvPr/>
            </p:nvGrpSpPr>
            <p:grpSpPr>
              <a:xfrm>
                <a:off x="-1" y="22547"/>
                <a:ext cx="166885" cy="185581"/>
                <a:chOff x="0" y="0"/>
                <a:chExt cx="166883" cy="185579"/>
              </a:xfrm>
            </p:grpSpPr>
            <p:sp>
              <p:nvSpPr>
                <p:cNvPr id="1503" name="Google Shape;1392;p29"/>
                <p:cNvSpPr/>
                <p:nvPr/>
              </p:nvSpPr>
              <p:spPr>
                <a:xfrm rot="19762081">
                  <a:off x="31548" y="69162"/>
                  <a:ext cx="120230" cy="922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305" h="21600" fill="norm" stroke="1" extrusionOk="0">
                      <a:moveTo>
                        <a:pt x="1616" y="0"/>
                      </a:moveTo>
                      <a:cubicBezTo>
                        <a:pt x="1205" y="0"/>
                        <a:pt x="795" y="285"/>
                        <a:pt x="604" y="895"/>
                      </a:cubicBezTo>
                      <a:cubicBezTo>
                        <a:pt x="-1053" y="7993"/>
                        <a:pt x="765" y="15763"/>
                        <a:pt x="5223" y="19871"/>
                      </a:cubicBezTo>
                      <a:cubicBezTo>
                        <a:pt x="6778" y="21031"/>
                        <a:pt x="8449" y="21600"/>
                        <a:pt x="10106" y="21600"/>
                      </a:cubicBezTo>
                      <a:cubicBezTo>
                        <a:pt x="13318" y="21600"/>
                        <a:pt x="16441" y="19464"/>
                        <a:pt x="18406" y="15539"/>
                      </a:cubicBezTo>
                      <a:cubicBezTo>
                        <a:pt x="19887" y="12102"/>
                        <a:pt x="20547" y="7993"/>
                        <a:pt x="20224" y="4108"/>
                      </a:cubicBezTo>
                      <a:cubicBezTo>
                        <a:pt x="20136" y="3193"/>
                        <a:pt x="19565" y="2725"/>
                        <a:pt x="19037" y="2725"/>
                      </a:cubicBezTo>
                      <a:cubicBezTo>
                        <a:pt x="18523" y="2725"/>
                        <a:pt x="18069" y="3193"/>
                        <a:pt x="18245" y="4108"/>
                      </a:cubicBezTo>
                      <a:cubicBezTo>
                        <a:pt x="18714" y="11207"/>
                        <a:pt x="15459" y="18753"/>
                        <a:pt x="9989" y="18753"/>
                      </a:cubicBezTo>
                      <a:cubicBezTo>
                        <a:pt x="9828" y="18753"/>
                        <a:pt x="9666" y="18753"/>
                        <a:pt x="9505" y="18732"/>
                      </a:cubicBezTo>
                      <a:cubicBezTo>
                        <a:pt x="3727" y="18285"/>
                        <a:pt x="1088" y="8664"/>
                        <a:pt x="2584" y="1810"/>
                      </a:cubicBezTo>
                      <a:cubicBezTo>
                        <a:pt x="2877" y="692"/>
                        <a:pt x="2261" y="0"/>
                        <a:pt x="1616" y="0"/>
                      </a:cubicBezTo>
                      <a:close/>
                    </a:path>
                  </a:pathLst>
                </a:custGeom>
                <a:solidFill>
                  <a:srgbClr val="3F9CA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504" name="Google Shape;1393;p29"/>
                <p:cNvSpPr/>
                <p:nvPr/>
              </p:nvSpPr>
              <p:spPr>
                <a:xfrm rot="19762081">
                  <a:off x="7607" y="3752"/>
                  <a:ext cx="24768" cy="366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266" h="21600" fill="norm" stroke="1" extrusionOk="0">
                      <a:moveTo>
                        <a:pt x="7095" y="0"/>
                      </a:moveTo>
                      <a:cubicBezTo>
                        <a:pt x="5460" y="0"/>
                        <a:pt x="3897" y="614"/>
                        <a:pt x="3400" y="1740"/>
                      </a:cubicBezTo>
                      <a:cubicBezTo>
                        <a:pt x="984" y="5784"/>
                        <a:pt x="-579" y="9776"/>
                        <a:pt x="203" y="13820"/>
                      </a:cubicBezTo>
                      <a:cubicBezTo>
                        <a:pt x="-579" y="16686"/>
                        <a:pt x="984" y="18990"/>
                        <a:pt x="3400" y="20730"/>
                      </a:cubicBezTo>
                      <a:cubicBezTo>
                        <a:pt x="5034" y="21293"/>
                        <a:pt x="6597" y="21600"/>
                        <a:pt x="8089" y="21600"/>
                      </a:cubicBezTo>
                      <a:cubicBezTo>
                        <a:pt x="9582" y="21600"/>
                        <a:pt x="11003" y="21293"/>
                        <a:pt x="12210" y="20730"/>
                      </a:cubicBezTo>
                      <a:cubicBezTo>
                        <a:pt x="16971" y="17864"/>
                        <a:pt x="20168" y="14383"/>
                        <a:pt x="20168" y="9776"/>
                      </a:cubicBezTo>
                      <a:cubicBezTo>
                        <a:pt x="21021" y="5170"/>
                        <a:pt x="16189" y="1177"/>
                        <a:pt x="9795" y="563"/>
                      </a:cubicBezTo>
                      <a:cubicBezTo>
                        <a:pt x="8942" y="154"/>
                        <a:pt x="8018" y="0"/>
                        <a:pt x="7095" y="0"/>
                      </a:cubicBezTo>
                      <a:close/>
                    </a:path>
                  </a:pathLst>
                </a:custGeom>
                <a:solidFill>
                  <a:srgbClr val="3F9CA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</p:grpSp>
          <p:sp>
            <p:nvSpPr>
              <p:cNvPr id="1506" name="Google Shape;1394;p29"/>
              <p:cNvSpPr/>
              <p:nvPr/>
            </p:nvSpPr>
            <p:spPr>
              <a:xfrm rot="19762070">
                <a:off x="61024" y="3752"/>
                <a:ext cx="24768" cy="366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66" h="21600" fill="norm" stroke="1" extrusionOk="0">
                    <a:moveTo>
                      <a:pt x="7095" y="0"/>
                    </a:moveTo>
                    <a:cubicBezTo>
                      <a:pt x="5460" y="0"/>
                      <a:pt x="3897" y="614"/>
                      <a:pt x="3400" y="1740"/>
                    </a:cubicBezTo>
                    <a:cubicBezTo>
                      <a:pt x="984" y="5784"/>
                      <a:pt x="-579" y="9776"/>
                      <a:pt x="203" y="13820"/>
                    </a:cubicBezTo>
                    <a:cubicBezTo>
                      <a:pt x="-579" y="16686"/>
                      <a:pt x="984" y="18990"/>
                      <a:pt x="3400" y="20730"/>
                    </a:cubicBezTo>
                    <a:cubicBezTo>
                      <a:pt x="5034" y="21293"/>
                      <a:pt x="6597" y="21600"/>
                      <a:pt x="8089" y="21600"/>
                    </a:cubicBezTo>
                    <a:cubicBezTo>
                      <a:pt x="9582" y="21600"/>
                      <a:pt x="11003" y="21293"/>
                      <a:pt x="12210" y="20730"/>
                    </a:cubicBezTo>
                    <a:cubicBezTo>
                      <a:pt x="16971" y="17864"/>
                      <a:pt x="20168" y="14383"/>
                      <a:pt x="20168" y="9776"/>
                    </a:cubicBezTo>
                    <a:cubicBezTo>
                      <a:pt x="21021" y="5170"/>
                      <a:pt x="16189" y="1177"/>
                      <a:pt x="9795" y="563"/>
                    </a:cubicBezTo>
                    <a:cubicBezTo>
                      <a:pt x="8942" y="154"/>
                      <a:pt x="8018" y="0"/>
                      <a:pt x="7095" y="0"/>
                    </a:cubicBezTo>
                    <a:close/>
                  </a:path>
                </a:pathLst>
              </a:custGeom>
              <a:solidFill>
                <a:srgbClr val="3F9CA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sp>
        <p:nvSpPr>
          <p:cNvPr id="15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396;p30"/>
          <p:cNvSpPr/>
          <p:nvPr/>
        </p:nvSpPr>
        <p:spPr>
          <a:xfrm>
            <a:off x="-2575" y="-6426"/>
            <a:ext cx="9146700" cy="5149802"/>
          </a:xfrm>
          <a:prstGeom prst="rect">
            <a:avLst/>
          </a:prstGeom>
          <a:gradFill>
            <a:gsLst>
              <a:gs pos="0">
                <a:schemeClr val="accent1">
                  <a:alpha val="52549"/>
                </a:schemeClr>
              </a:gs>
              <a:gs pos="100000">
                <a:schemeClr val="accent3"/>
              </a:gs>
            </a:gsLst>
            <a:lin ang="16200038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517" name="Body Level One…"/>
          <p:cNvSpPr txBox="1"/>
          <p:nvPr>
            <p:ph type="body" idx="1"/>
          </p:nvPr>
        </p:nvSpPr>
        <p:spPr>
          <a:xfrm>
            <a:off x="719999" y="1060125"/>
            <a:ext cx="7704002" cy="3591301"/>
          </a:xfrm>
          <a:prstGeom prst="rect">
            <a:avLst/>
          </a:prstGeom>
        </p:spPr>
        <p:txBody>
          <a:bodyPr/>
          <a:lstStyle>
            <a:lvl1pPr indent="-317500">
              <a:buClr>
                <a:schemeClr val="accent3"/>
              </a:buClr>
              <a:buSzPts val="1400"/>
              <a:buFont typeface="Helvetica"/>
              <a:buChar char="●"/>
              <a:defRPr sz="1400">
                <a:solidFill>
                  <a:schemeClr val="accent3"/>
                </a:solidFill>
              </a:defRPr>
            </a:lvl1pPr>
            <a:lvl2pPr marL="914400" indent="-317500">
              <a:buClr>
                <a:schemeClr val="accent3"/>
              </a:buClr>
              <a:buSzPts val="1400"/>
              <a:buFont typeface="Helvetica"/>
              <a:buChar char="○"/>
              <a:defRPr sz="1400">
                <a:solidFill>
                  <a:schemeClr val="accent3"/>
                </a:solidFill>
              </a:defRPr>
            </a:lvl2pPr>
            <a:lvl3pPr marL="1371600" indent="-317500">
              <a:buClr>
                <a:schemeClr val="accent3"/>
              </a:buClr>
              <a:buSzPts val="1400"/>
              <a:buFont typeface="Helvetica"/>
              <a:buChar char="■"/>
              <a:defRPr sz="1400">
                <a:solidFill>
                  <a:schemeClr val="accent3"/>
                </a:solidFill>
              </a:defRPr>
            </a:lvl3pPr>
            <a:lvl4pPr marL="1828800" indent="-317500">
              <a:buClr>
                <a:schemeClr val="accent3"/>
              </a:buClr>
              <a:buSzPts val="1400"/>
              <a:buFont typeface="Helvetica"/>
              <a:buChar char="●"/>
              <a:defRPr sz="1400">
                <a:solidFill>
                  <a:schemeClr val="accent3"/>
                </a:solidFill>
              </a:defRPr>
            </a:lvl4pPr>
            <a:lvl5pPr marL="2286000" indent="-317500">
              <a:buClr>
                <a:schemeClr val="accent3"/>
              </a:buClr>
              <a:buSzPts val="1400"/>
              <a:buFont typeface="Helvetica"/>
              <a:buChar char="○"/>
              <a:defRPr sz="14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19" name="Google Shape;1399;p30"/>
          <p:cNvSpPr/>
          <p:nvPr/>
        </p:nvSpPr>
        <p:spPr>
          <a:xfrm>
            <a:off x="237767" y="4839372"/>
            <a:ext cx="50548" cy="54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63" y="0"/>
                </a:moveTo>
                <a:lnTo>
                  <a:pt x="7734" y="5763"/>
                </a:lnTo>
                <a:lnTo>
                  <a:pt x="0" y="4311"/>
                </a:lnTo>
                <a:lnTo>
                  <a:pt x="3615" y="11056"/>
                </a:lnTo>
                <a:lnTo>
                  <a:pt x="0" y="17758"/>
                </a:lnTo>
                <a:lnTo>
                  <a:pt x="7734" y="16307"/>
                </a:lnTo>
                <a:lnTo>
                  <a:pt x="13363" y="21600"/>
                </a:lnTo>
                <a:lnTo>
                  <a:pt x="14415" y="14386"/>
                </a:lnTo>
                <a:lnTo>
                  <a:pt x="21600" y="11056"/>
                </a:lnTo>
                <a:lnTo>
                  <a:pt x="14415" y="7684"/>
                </a:lnTo>
                <a:lnTo>
                  <a:pt x="13363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520" name="Google Shape;1400;p30"/>
          <p:cNvSpPr/>
          <p:nvPr/>
        </p:nvSpPr>
        <p:spPr>
          <a:xfrm>
            <a:off x="1932845" y="4812372"/>
            <a:ext cx="113198" cy="108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148" y="0"/>
                </a:moveTo>
                <a:lnTo>
                  <a:pt x="5293" y="7919"/>
                </a:lnTo>
                <a:lnTo>
                  <a:pt x="0" y="13425"/>
                </a:lnTo>
                <a:lnTo>
                  <a:pt x="7357" y="14642"/>
                </a:lnTo>
                <a:lnTo>
                  <a:pt x="10810" y="21600"/>
                </a:lnTo>
                <a:lnTo>
                  <a:pt x="14243" y="14642"/>
                </a:lnTo>
                <a:lnTo>
                  <a:pt x="21600" y="13425"/>
                </a:lnTo>
                <a:lnTo>
                  <a:pt x="16307" y="7919"/>
                </a:lnTo>
                <a:lnTo>
                  <a:pt x="17472" y="0"/>
                </a:lnTo>
                <a:lnTo>
                  <a:pt x="10810" y="3842"/>
                </a:lnTo>
                <a:lnTo>
                  <a:pt x="414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521" name="Google Shape;1401;p30"/>
          <p:cNvSpPr/>
          <p:nvPr/>
        </p:nvSpPr>
        <p:spPr>
          <a:xfrm>
            <a:off x="2942484" y="256519"/>
            <a:ext cx="66183" cy="69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64" y="0"/>
                </a:moveTo>
                <a:lnTo>
                  <a:pt x="7060" y="7454"/>
                </a:lnTo>
                <a:lnTo>
                  <a:pt x="0" y="11164"/>
                </a:lnTo>
                <a:lnTo>
                  <a:pt x="7060" y="14146"/>
                </a:lnTo>
                <a:lnTo>
                  <a:pt x="8633" y="21600"/>
                </a:lnTo>
                <a:lnTo>
                  <a:pt x="13736" y="16001"/>
                </a:lnTo>
                <a:lnTo>
                  <a:pt x="21600" y="17128"/>
                </a:lnTo>
                <a:lnTo>
                  <a:pt x="17685" y="10800"/>
                </a:lnTo>
                <a:lnTo>
                  <a:pt x="21216" y="3710"/>
                </a:lnTo>
                <a:lnTo>
                  <a:pt x="13351" y="5201"/>
                </a:lnTo>
                <a:lnTo>
                  <a:pt x="786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522" name="Google Shape;1402;p30"/>
          <p:cNvSpPr/>
          <p:nvPr/>
        </p:nvSpPr>
        <p:spPr>
          <a:xfrm>
            <a:off x="8700237" y="3064068"/>
            <a:ext cx="80642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523" name="Google Shape;1403;p30"/>
          <p:cNvSpPr/>
          <p:nvPr/>
        </p:nvSpPr>
        <p:spPr>
          <a:xfrm>
            <a:off x="6453301" y="326564"/>
            <a:ext cx="67361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524" name="Google Shape;1404;p30"/>
          <p:cNvSpPr/>
          <p:nvPr/>
        </p:nvSpPr>
        <p:spPr>
          <a:xfrm>
            <a:off x="7243281" y="4838765"/>
            <a:ext cx="54190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525" name="Google Shape;1405;p30"/>
          <p:cNvSpPr/>
          <p:nvPr/>
        </p:nvSpPr>
        <p:spPr>
          <a:xfrm>
            <a:off x="415000" y="3071401"/>
            <a:ext cx="68646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537" name="Google Shape;1406;p30"/>
          <p:cNvGrpSpPr/>
          <p:nvPr/>
        </p:nvGrpSpPr>
        <p:grpSpPr>
          <a:xfrm>
            <a:off x="-281360" y="-116782"/>
            <a:ext cx="1359481" cy="1312390"/>
            <a:chOff x="0" y="0"/>
            <a:chExt cx="1359480" cy="1312389"/>
          </a:xfrm>
        </p:grpSpPr>
        <p:grpSp>
          <p:nvGrpSpPr>
            <p:cNvPr id="1531" name="Google Shape;1407;p30"/>
            <p:cNvGrpSpPr/>
            <p:nvPr/>
          </p:nvGrpSpPr>
          <p:grpSpPr>
            <a:xfrm>
              <a:off x="-1" y="0"/>
              <a:ext cx="1359482" cy="1312390"/>
              <a:chOff x="0" y="0"/>
              <a:chExt cx="1359480" cy="1312389"/>
            </a:xfrm>
          </p:grpSpPr>
          <p:sp>
            <p:nvSpPr>
              <p:cNvPr id="1526" name="Google Shape;1408;p30"/>
              <p:cNvSpPr/>
              <p:nvPr/>
            </p:nvSpPr>
            <p:spPr>
              <a:xfrm>
                <a:off x="-1" y="0"/>
                <a:ext cx="1359482" cy="13123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42" h="21600" fill="norm" stroke="1" extrusionOk="0">
                    <a:moveTo>
                      <a:pt x="3080" y="0"/>
                    </a:moveTo>
                    <a:cubicBezTo>
                      <a:pt x="1154" y="0"/>
                      <a:pt x="3641" y="8158"/>
                      <a:pt x="3641" y="8158"/>
                    </a:cubicBezTo>
                    <a:cubicBezTo>
                      <a:pt x="3641" y="8158"/>
                      <a:pt x="-136" y="11844"/>
                      <a:pt x="3" y="13558"/>
                    </a:cubicBezTo>
                    <a:cubicBezTo>
                      <a:pt x="85" y="14583"/>
                      <a:pt x="2391" y="14791"/>
                      <a:pt x="4218" y="14791"/>
                    </a:cubicBezTo>
                    <a:cubicBezTo>
                      <a:pt x="5439" y="14791"/>
                      <a:pt x="6451" y="14699"/>
                      <a:pt x="6451" y="14699"/>
                    </a:cubicBezTo>
                    <a:cubicBezTo>
                      <a:pt x="6451" y="14699"/>
                      <a:pt x="7876" y="20829"/>
                      <a:pt x="10043" y="21554"/>
                    </a:cubicBezTo>
                    <a:cubicBezTo>
                      <a:pt x="10142" y="21586"/>
                      <a:pt x="10236" y="21600"/>
                      <a:pt x="10326" y="21600"/>
                    </a:cubicBezTo>
                    <a:cubicBezTo>
                      <a:pt x="12251" y="21600"/>
                      <a:pt x="12714" y="15114"/>
                      <a:pt x="12714" y="15114"/>
                    </a:cubicBezTo>
                    <a:cubicBezTo>
                      <a:pt x="12714" y="15114"/>
                      <a:pt x="13546" y="15207"/>
                      <a:pt x="14664" y="15207"/>
                    </a:cubicBezTo>
                    <a:cubicBezTo>
                      <a:pt x="16176" y="15207"/>
                      <a:pt x="18199" y="15036"/>
                      <a:pt x="19391" y="14232"/>
                    </a:cubicBezTo>
                    <a:cubicBezTo>
                      <a:pt x="21464" y="12777"/>
                      <a:pt x="15705" y="8158"/>
                      <a:pt x="15705" y="8158"/>
                    </a:cubicBezTo>
                    <a:cubicBezTo>
                      <a:pt x="15705" y="8158"/>
                      <a:pt x="16720" y="2236"/>
                      <a:pt x="14787" y="679"/>
                    </a:cubicBezTo>
                    <a:cubicBezTo>
                      <a:pt x="14472" y="434"/>
                      <a:pt x="14107" y="333"/>
                      <a:pt x="13718" y="333"/>
                    </a:cubicBezTo>
                    <a:cubicBezTo>
                      <a:pt x="11698" y="333"/>
                      <a:pt x="8982" y="3067"/>
                      <a:pt x="8982" y="3067"/>
                    </a:cubicBezTo>
                    <a:cubicBezTo>
                      <a:pt x="8982" y="3067"/>
                      <a:pt x="5161" y="157"/>
                      <a:pt x="3133" y="0"/>
                    </a:cubicBezTo>
                    <a:cubicBezTo>
                      <a:pt x="3116" y="0"/>
                      <a:pt x="3096" y="0"/>
                      <a:pt x="3080" y="0"/>
                    </a:cubicBezTo>
                    <a:close/>
                  </a:path>
                </a:pathLst>
              </a:custGeom>
              <a:solidFill>
                <a:srgbClr val="FBD0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27" name="Google Shape;1409;p30"/>
              <p:cNvSpPr/>
              <p:nvPr/>
            </p:nvSpPr>
            <p:spPr>
              <a:xfrm>
                <a:off x="209501" y="37889"/>
                <a:ext cx="350373" cy="185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59" h="21600" fill="norm" stroke="1" extrusionOk="0">
                    <a:moveTo>
                      <a:pt x="1417" y="0"/>
                    </a:moveTo>
                    <a:cubicBezTo>
                      <a:pt x="-107" y="0"/>
                      <a:pt x="-566" y="4470"/>
                      <a:pt x="860" y="5514"/>
                    </a:cubicBezTo>
                    <a:cubicBezTo>
                      <a:pt x="2335" y="6982"/>
                      <a:pt x="3810" y="7700"/>
                      <a:pt x="5465" y="8810"/>
                    </a:cubicBezTo>
                    <a:cubicBezTo>
                      <a:pt x="6940" y="9560"/>
                      <a:pt x="8415" y="10637"/>
                      <a:pt x="9710" y="11746"/>
                    </a:cubicBezTo>
                    <a:cubicBezTo>
                      <a:pt x="11185" y="13215"/>
                      <a:pt x="12840" y="14324"/>
                      <a:pt x="14315" y="15433"/>
                    </a:cubicBezTo>
                    <a:cubicBezTo>
                      <a:pt x="15790" y="16902"/>
                      <a:pt x="17068" y="18729"/>
                      <a:pt x="18182" y="20915"/>
                    </a:cubicBezTo>
                    <a:cubicBezTo>
                      <a:pt x="18461" y="21404"/>
                      <a:pt x="18756" y="21600"/>
                      <a:pt x="19051" y="21600"/>
                    </a:cubicBezTo>
                    <a:cubicBezTo>
                      <a:pt x="20116" y="21600"/>
                      <a:pt x="21034" y="18892"/>
                      <a:pt x="20018" y="16902"/>
                    </a:cubicBezTo>
                    <a:cubicBezTo>
                      <a:pt x="18740" y="14324"/>
                      <a:pt x="17445" y="12497"/>
                      <a:pt x="15790" y="11028"/>
                    </a:cubicBezTo>
                    <a:cubicBezTo>
                      <a:pt x="14315" y="9169"/>
                      <a:pt x="12659" y="8451"/>
                      <a:pt x="11185" y="6982"/>
                    </a:cubicBezTo>
                    <a:cubicBezTo>
                      <a:pt x="9710" y="5514"/>
                      <a:pt x="8235" y="4405"/>
                      <a:pt x="6579" y="3687"/>
                    </a:cubicBezTo>
                    <a:cubicBezTo>
                      <a:pt x="4908" y="2578"/>
                      <a:pt x="3253" y="1468"/>
                      <a:pt x="1597" y="0"/>
                    </a:cubicBezTo>
                    <a:cubicBezTo>
                      <a:pt x="1532" y="0"/>
                      <a:pt x="1483" y="0"/>
                      <a:pt x="1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28" name="Google Shape;1410;p30"/>
              <p:cNvSpPr/>
              <p:nvPr/>
            </p:nvSpPr>
            <p:spPr>
              <a:xfrm>
                <a:off x="659632" y="78304"/>
                <a:ext cx="271993" cy="1616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44" h="21600" fill="norm" stroke="1" extrusionOk="0">
                    <a:moveTo>
                      <a:pt x="19149" y="0"/>
                    </a:moveTo>
                    <a:cubicBezTo>
                      <a:pt x="18975" y="0"/>
                      <a:pt x="18822" y="38"/>
                      <a:pt x="18648" y="113"/>
                    </a:cubicBezTo>
                    <a:cubicBezTo>
                      <a:pt x="17164" y="938"/>
                      <a:pt x="15462" y="1763"/>
                      <a:pt x="13978" y="3038"/>
                    </a:cubicBezTo>
                    <a:cubicBezTo>
                      <a:pt x="12517" y="4313"/>
                      <a:pt x="11033" y="5137"/>
                      <a:pt x="9331" y="6000"/>
                    </a:cubicBezTo>
                    <a:cubicBezTo>
                      <a:pt x="7848" y="7275"/>
                      <a:pt x="6386" y="8512"/>
                      <a:pt x="5164" y="10200"/>
                    </a:cubicBezTo>
                    <a:lnTo>
                      <a:pt x="975" y="15675"/>
                    </a:lnTo>
                    <a:cubicBezTo>
                      <a:pt x="-7" y="16537"/>
                      <a:pt x="-247" y="18225"/>
                      <a:pt x="255" y="19912"/>
                    </a:cubicBezTo>
                    <a:cubicBezTo>
                      <a:pt x="582" y="21037"/>
                      <a:pt x="1237" y="21600"/>
                      <a:pt x="1913" y="21600"/>
                    </a:cubicBezTo>
                    <a:cubicBezTo>
                      <a:pt x="2262" y="21600"/>
                      <a:pt x="2611" y="21450"/>
                      <a:pt x="2938" y="21187"/>
                    </a:cubicBezTo>
                    <a:lnTo>
                      <a:pt x="7128" y="15675"/>
                    </a:lnTo>
                    <a:cubicBezTo>
                      <a:pt x="8349" y="14437"/>
                      <a:pt x="9571" y="13162"/>
                      <a:pt x="11033" y="11887"/>
                    </a:cubicBezTo>
                    <a:cubicBezTo>
                      <a:pt x="11535" y="11475"/>
                      <a:pt x="12277" y="11062"/>
                      <a:pt x="12997" y="10200"/>
                    </a:cubicBezTo>
                    <a:lnTo>
                      <a:pt x="14960" y="9375"/>
                    </a:lnTo>
                    <a:cubicBezTo>
                      <a:pt x="16444" y="8100"/>
                      <a:pt x="18146" y="6825"/>
                      <a:pt x="19629" y="6412"/>
                    </a:cubicBezTo>
                    <a:cubicBezTo>
                      <a:pt x="20611" y="5588"/>
                      <a:pt x="21353" y="3900"/>
                      <a:pt x="21091" y="2213"/>
                    </a:cubicBezTo>
                    <a:cubicBezTo>
                      <a:pt x="20698" y="788"/>
                      <a:pt x="19957" y="0"/>
                      <a:pt x="191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29" name="Google Shape;1411;p30"/>
              <p:cNvSpPr/>
              <p:nvPr/>
            </p:nvSpPr>
            <p:spPr>
              <a:xfrm>
                <a:off x="34077" y="555434"/>
                <a:ext cx="256378" cy="259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48" h="21600" fill="norm" stroke="1" extrusionOk="0">
                    <a:moveTo>
                      <a:pt x="19204" y="0"/>
                    </a:moveTo>
                    <a:cubicBezTo>
                      <a:pt x="18856" y="0"/>
                      <a:pt x="18555" y="93"/>
                      <a:pt x="18278" y="257"/>
                    </a:cubicBezTo>
                    <a:lnTo>
                      <a:pt x="12814" y="4460"/>
                    </a:lnTo>
                    <a:cubicBezTo>
                      <a:pt x="10730" y="5511"/>
                      <a:pt x="9179" y="6819"/>
                      <a:pt x="7883" y="8663"/>
                    </a:cubicBezTo>
                    <a:cubicBezTo>
                      <a:pt x="7350" y="9457"/>
                      <a:pt x="6841" y="10508"/>
                      <a:pt x="6308" y="11302"/>
                    </a:cubicBezTo>
                    <a:cubicBezTo>
                      <a:pt x="5799" y="11816"/>
                      <a:pt x="5267" y="12610"/>
                      <a:pt x="4503" y="13380"/>
                    </a:cubicBezTo>
                    <a:cubicBezTo>
                      <a:pt x="3716" y="14174"/>
                      <a:pt x="2928" y="14968"/>
                      <a:pt x="2419" y="15762"/>
                    </a:cubicBezTo>
                    <a:lnTo>
                      <a:pt x="1377" y="17070"/>
                    </a:lnTo>
                    <a:cubicBezTo>
                      <a:pt x="1099" y="17327"/>
                      <a:pt x="845" y="17864"/>
                      <a:pt x="590" y="18121"/>
                    </a:cubicBezTo>
                    <a:cubicBezTo>
                      <a:pt x="-197" y="18915"/>
                      <a:pt x="-197" y="20222"/>
                      <a:pt x="590" y="21016"/>
                    </a:cubicBezTo>
                    <a:cubicBezTo>
                      <a:pt x="984" y="21390"/>
                      <a:pt x="1493" y="21600"/>
                      <a:pt x="2026" y="21600"/>
                    </a:cubicBezTo>
                    <a:cubicBezTo>
                      <a:pt x="2535" y="21600"/>
                      <a:pt x="3067" y="21390"/>
                      <a:pt x="3461" y="21016"/>
                    </a:cubicBezTo>
                    <a:cubicBezTo>
                      <a:pt x="3970" y="20222"/>
                      <a:pt x="4503" y="19428"/>
                      <a:pt x="5012" y="18634"/>
                    </a:cubicBezTo>
                    <a:cubicBezTo>
                      <a:pt x="5544" y="17864"/>
                      <a:pt x="6308" y="17070"/>
                      <a:pt x="7096" y="16276"/>
                    </a:cubicBezTo>
                    <a:cubicBezTo>
                      <a:pt x="8647" y="14968"/>
                      <a:pt x="9689" y="13123"/>
                      <a:pt x="10730" y="11559"/>
                    </a:cubicBezTo>
                    <a:cubicBezTo>
                      <a:pt x="11008" y="10765"/>
                      <a:pt x="11517" y="10251"/>
                      <a:pt x="12050" y="9714"/>
                    </a:cubicBezTo>
                    <a:lnTo>
                      <a:pt x="14643" y="7869"/>
                    </a:lnTo>
                    <a:lnTo>
                      <a:pt x="20107" y="3690"/>
                    </a:lnTo>
                    <a:cubicBezTo>
                      <a:pt x="21148" y="3152"/>
                      <a:pt x="21403" y="1845"/>
                      <a:pt x="20894" y="1051"/>
                    </a:cubicBezTo>
                    <a:cubicBezTo>
                      <a:pt x="20546" y="350"/>
                      <a:pt x="19852" y="0"/>
                      <a:pt x="192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30" name="Google Shape;1412;p30"/>
              <p:cNvSpPr/>
              <p:nvPr/>
            </p:nvSpPr>
            <p:spPr>
              <a:xfrm>
                <a:off x="534327" y="969413"/>
                <a:ext cx="197478" cy="3000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91" h="21600" fill="norm" stroke="1" extrusionOk="0">
                    <a:moveTo>
                      <a:pt x="3349" y="0"/>
                    </a:moveTo>
                    <a:cubicBezTo>
                      <a:pt x="2743" y="0"/>
                      <a:pt x="2080" y="182"/>
                      <a:pt x="1532" y="647"/>
                    </a:cubicBezTo>
                    <a:lnTo>
                      <a:pt x="1215" y="647"/>
                    </a:lnTo>
                    <a:cubicBezTo>
                      <a:pt x="-83" y="2465"/>
                      <a:pt x="-400" y="4506"/>
                      <a:pt x="552" y="6324"/>
                    </a:cubicBezTo>
                    <a:cubicBezTo>
                      <a:pt x="1215" y="8365"/>
                      <a:pt x="2167" y="10406"/>
                      <a:pt x="3810" y="12002"/>
                    </a:cubicBezTo>
                    <a:cubicBezTo>
                      <a:pt x="5425" y="13578"/>
                      <a:pt x="7358" y="15175"/>
                      <a:pt x="9319" y="16549"/>
                    </a:cubicBezTo>
                    <a:cubicBezTo>
                      <a:pt x="10616" y="17215"/>
                      <a:pt x="11597" y="18125"/>
                      <a:pt x="12548" y="18812"/>
                    </a:cubicBezTo>
                    <a:cubicBezTo>
                      <a:pt x="13846" y="19721"/>
                      <a:pt x="15144" y="20165"/>
                      <a:pt x="16124" y="21075"/>
                    </a:cubicBezTo>
                    <a:cubicBezTo>
                      <a:pt x="16644" y="21438"/>
                      <a:pt x="17191" y="21600"/>
                      <a:pt x="17739" y="21600"/>
                    </a:cubicBezTo>
                    <a:cubicBezTo>
                      <a:pt x="19585" y="21600"/>
                      <a:pt x="21200" y="19822"/>
                      <a:pt x="19700" y="18589"/>
                    </a:cubicBezTo>
                    <a:cubicBezTo>
                      <a:pt x="18720" y="17902"/>
                      <a:pt x="17739" y="17458"/>
                      <a:pt x="16759" y="16771"/>
                    </a:cubicBezTo>
                    <a:lnTo>
                      <a:pt x="13846" y="14952"/>
                    </a:lnTo>
                    <a:cubicBezTo>
                      <a:pt x="12231" y="13821"/>
                      <a:pt x="10616" y="12447"/>
                      <a:pt x="9001" y="11093"/>
                    </a:cubicBezTo>
                    <a:cubicBezTo>
                      <a:pt x="7704" y="9961"/>
                      <a:pt x="6406" y="8587"/>
                      <a:pt x="5743" y="6991"/>
                    </a:cubicBezTo>
                    <a:cubicBezTo>
                      <a:pt x="5425" y="6082"/>
                      <a:pt x="5108" y="5173"/>
                      <a:pt x="5108" y="4263"/>
                    </a:cubicBezTo>
                    <a:cubicBezTo>
                      <a:pt x="5108" y="4041"/>
                      <a:pt x="5108" y="3597"/>
                      <a:pt x="5108" y="3374"/>
                    </a:cubicBezTo>
                    <a:cubicBezTo>
                      <a:pt x="5108" y="3132"/>
                      <a:pt x="5108" y="3132"/>
                      <a:pt x="5108" y="2910"/>
                    </a:cubicBezTo>
                    <a:cubicBezTo>
                      <a:pt x="5108" y="2788"/>
                      <a:pt x="5166" y="2748"/>
                      <a:pt x="5223" y="2748"/>
                    </a:cubicBezTo>
                    <a:cubicBezTo>
                      <a:pt x="5252" y="2748"/>
                      <a:pt x="5252" y="2788"/>
                      <a:pt x="5108" y="2910"/>
                    </a:cubicBezTo>
                    <a:cubicBezTo>
                      <a:pt x="6810" y="1717"/>
                      <a:pt x="5223" y="0"/>
                      <a:pt x="3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grpSp>
          <p:nvGrpSpPr>
            <p:cNvPr id="1536" name="Google Shape;1413;p30"/>
            <p:cNvGrpSpPr/>
            <p:nvPr/>
          </p:nvGrpSpPr>
          <p:grpSpPr>
            <a:xfrm>
              <a:off x="609606" y="426524"/>
              <a:ext cx="172906" cy="246200"/>
              <a:chOff x="0" y="0"/>
              <a:chExt cx="172904" cy="246198"/>
            </a:xfrm>
          </p:grpSpPr>
          <p:grpSp>
            <p:nvGrpSpPr>
              <p:cNvPr id="1534" name="Google Shape;1414;p30"/>
              <p:cNvGrpSpPr/>
              <p:nvPr/>
            </p:nvGrpSpPr>
            <p:grpSpPr>
              <a:xfrm>
                <a:off x="0" y="0"/>
                <a:ext cx="172905" cy="246199"/>
                <a:chOff x="0" y="0"/>
                <a:chExt cx="172904" cy="246198"/>
              </a:xfrm>
            </p:grpSpPr>
            <p:sp>
              <p:nvSpPr>
                <p:cNvPr id="1532" name="Google Shape;1415;p30"/>
                <p:cNvSpPr/>
                <p:nvPr/>
              </p:nvSpPr>
              <p:spPr>
                <a:xfrm rot="21135189">
                  <a:off x="7446" y="114914"/>
                  <a:ext cx="158012" cy="1211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305" h="21600" fill="norm" stroke="1" extrusionOk="0">
                      <a:moveTo>
                        <a:pt x="1616" y="0"/>
                      </a:moveTo>
                      <a:cubicBezTo>
                        <a:pt x="1205" y="0"/>
                        <a:pt x="795" y="285"/>
                        <a:pt x="604" y="895"/>
                      </a:cubicBezTo>
                      <a:cubicBezTo>
                        <a:pt x="-1053" y="7993"/>
                        <a:pt x="765" y="15763"/>
                        <a:pt x="5223" y="19871"/>
                      </a:cubicBezTo>
                      <a:cubicBezTo>
                        <a:pt x="6778" y="21031"/>
                        <a:pt x="8449" y="21600"/>
                        <a:pt x="10106" y="21600"/>
                      </a:cubicBezTo>
                      <a:cubicBezTo>
                        <a:pt x="13318" y="21600"/>
                        <a:pt x="16441" y="19464"/>
                        <a:pt x="18406" y="15539"/>
                      </a:cubicBezTo>
                      <a:cubicBezTo>
                        <a:pt x="19887" y="12102"/>
                        <a:pt x="20547" y="7993"/>
                        <a:pt x="20224" y="4108"/>
                      </a:cubicBezTo>
                      <a:cubicBezTo>
                        <a:pt x="20136" y="3193"/>
                        <a:pt x="19565" y="2725"/>
                        <a:pt x="19037" y="2725"/>
                      </a:cubicBezTo>
                      <a:cubicBezTo>
                        <a:pt x="18523" y="2725"/>
                        <a:pt x="18069" y="3193"/>
                        <a:pt x="18245" y="4108"/>
                      </a:cubicBezTo>
                      <a:cubicBezTo>
                        <a:pt x="18714" y="11207"/>
                        <a:pt x="15459" y="18753"/>
                        <a:pt x="9989" y="18753"/>
                      </a:cubicBezTo>
                      <a:cubicBezTo>
                        <a:pt x="9828" y="18753"/>
                        <a:pt x="9666" y="18753"/>
                        <a:pt x="9505" y="18732"/>
                      </a:cubicBezTo>
                      <a:cubicBezTo>
                        <a:pt x="3727" y="18285"/>
                        <a:pt x="1088" y="8664"/>
                        <a:pt x="2584" y="1810"/>
                      </a:cubicBezTo>
                      <a:cubicBezTo>
                        <a:pt x="2877" y="692"/>
                        <a:pt x="2261" y="0"/>
                        <a:pt x="1616" y="0"/>
                      </a:cubicBezTo>
                      <a:close/>
                    </a:path>
                  </a:pathLst>
                </a:custGeom>
                <a:solidFill>
                  <a:srgbClr val="3F9CA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533" name="Google Shape;1416;p30"/>
                <p:cNvSpPr/>
                <p:nvPr/>
              </p:nvSpPr>
              <p:spPr>
                <a:xfrm rot="21135189">
                  <a:off x="31032" y="1974"/>
                  <a:ext cx="32550" cy="481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266" h="21600" fill="norm" stroke="1" extrusionOk="0">
                      <a:moveTo>
                        <a:pt x="7095" y="0"/>
                      </a:moveTo>
                      <a:cubicBezTo>
                        <a:pt x="5460" y="0"/>
                        <a:pt x="3897" y="614"/>
                        <a:pt x="3400" y="1740"/>
                      </a:cubicBezTo>
                      <a:cubicBezTo>
                        <a:pt x="984" y="5784"/>
                        <a:pt x="-579" y="9776"/>
                        <a:pt x="203" y="13820"/>
                      </a:cubicBezTo>
                      <a:cubicBezTo>
                        <a:pt x="-579" y="16686"/>
                        <a:pt x="984" y="18990"/>
                        <a:pt x="3400" y="20730"/>
                      </a:cubicBezTo>
                      <a:cubicBezTo>
                        <a:pt x="5034" y="21293"/>
                        <a:pt x="6597" y="21600"/>
                        <a:pt x="8089" y="21600"/>
                      </a:cubicBezTo>
                      <a:cubicBezTo>
                        <a:pt x="9582" y="21600"/>
                        <a:pt x="11003" y="21293"/>
                        <a:pt x="12210" y="20730"/>
                      </a:cubicBezTo>
                      <a:cubicBezTo>
                        <a:pt x="16971" y="17864"/>
                        <a:pt x="20168" y="14383"/>
                        <a:pt x="20168" y="9776"/>
                      </a:cubicBezTo>
                      <a:cubicBezTo>
                        <a:pt x="21021" y="5170"/>
                        <a:pt x="16189" y="1177"/>
                        <a:pt x="9795" y="563"/>
                      </a:cubicBezTo>
                      <a:cubicBezTo>
                        <a:pt x="8942" y="154"/>
                        <a:pt x="8018" y="0"/>
                        <a:pt x="7095" y="0"/>
                      </a:cubicBezTo>
                      <a:close/>
                    </a:path>
                  </a:pathLst>
                </a:custGeom>
                <a:solidFill>
                  <a:srgbClr val="3F9CA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</p:grpSp>
          <p:sp>
            <p:nvSpPr>
              <p:cNvPr id="1535" name="Google Shape;1418;p30"/>
              <p:cNvSpPr/>
              <p:nvPr/>
            </p:nvSpPr>
            <p:spPr>
              <a:xfrm rot="21135179">
                <a:off x="116807" y="21124"/>
                <a:ext cx="32550" cy="48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66" h="21600" fill="norm" stroke="1" extrusionOk="0">
                    <a:moveTo>
                      <a:pt x="7095" y="0"/>
                    </a:moveTo>
                    <a:cubicBezTo>
                      <a:pt x="5460" y="0"/>
                      <a:pt x="3897" y="614"/>
                      <a:pt x="3400" y="1740"/>
                    </a:cubicBezTo>
                    <a:cubicBezTo>
                      <a:pt x="984" y="5784"/>
                      <a:pt x="-579" y="9776"/>
                      <a:pt x="203" y="13820"/>
                    </a:cubicBezTo>
                    <a:cubicBezTo>
                      <a:pt x="-579" y="16686"/>
                      <a:pt x="984" y="18990"/>
                      <a:pt x="3400" y="20730"/>
                    </a:cubicBezTo>
                    <a:cubicBezTo>
                      <a:pt x="5034" y="21293"/>
                      <a:pt x="6597" y="21600"/>
                      <a:pt x="8089" y="21600"/>
                    </a:cubicBezTo>
                    <a:cubicBezTo>
                      <a:pt x="9582" y="21600"/>
                      <a:pt x="11003" y="21293"/>
                      <a:pt x="12210" y="20730"/>
                    </a:cubicBezTo>
                    <a:cubicBezTo>
                      <a:pt x="16971" y="17864"/>
                      <a:pt x="20168" y="14383"/>
                      <a:pt x="20168" y="9776"/>
                    </a:cubicBezTo>
                    <a:cubicBezTo>
                      <a:pt x="21021" y="5170"/>
                      <a:pt x="16189" y="1177"/>
                      <a:pt x="9795" y="563"/>
                    </a:cubicBezTo>
                    <a:cubicBezTo>
                      <a:pt x="8942" y="154"/>
                      <a:pt x="8018" y="0"/>
                      <a:pt x="7095" y="0"/>
                    </a:cubicBezTo>
                    <a:close/>
                  </a:path>
                </a:pathLst>
              </a:custGeom>
              <a:solidFill>
                <a:srgbClr val="3F9CA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grpSp>
        <p:nvGrpSpPr>
          <p:cNvPr id="1550" name="Google Shape;1419;p30"/>
          <p:cNvGrpSpPr/>
          <p:nvPr/>
        </p:nvGrpSpPr>
        <p:grpSpPr>
          <a:xfrm>
            <a:off x="425923" y="4325172"/>
            <a:ext cx="539914" cy="566383"/>
            <a:chOff x="0" y="0"/>
            <a:chExt cx="539913" cy="566382"/>
          </a:xfrm>
        </p:grpSpPr>
        <p:grpSp>
          <p:nvGrpSpPr>
            <p:cNvPr id="1544" name="Google Shape;1420;p30"/>
            <p:cNvGrpSpPr/>
            <p:nvPr/>
          </p:nvGrpSpPr>
          <p:grpSpPr>
            <a:xfrm>
              <a:off x="0" y="0"/>
              <a:ext cx="539914" cy="566383"/>
              <a:chOff x="0" y="0"/>
              <a:chExt cx="539913" cy="566382"/>
            </a:xfrm>
          </p:grpSpPr>
          <p:sp>
            <p:nvSpPr>
              <p:cNvPr id="1538" name="Google Shape;1421;p30"/>
              <p:cNvSpPr/>
              <p:nvPr/>
            </p:nvSpPr>
            <p:spPr>
              <a:xfrm>
                <a:off x="0" y="0"/>
                <a:ext cx="539914" cy="5663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54" h="21600" fill="norm" stroke="1" extrusionOk="0">
                    <a:moveTo>
                      <a:pt x="7139" y="0"/>
                    </a:moveTo>
                    <a:cubicBezTo>
                      <a:pt x="5472" y="0"/>
                      <a:pt x="5269" y="7418"/>
                      <a:pt x="5269" y="7418"/>
                    </a:cubicBezTo>
                    <a:cubicBezTo>
                      <a:pt x="5269" y="7418"/>
                      <a:pt x="471" y="9109"/>
                      <a:pt x="14" y="10554"/>
                    </a:cubicBezTo>
                    <a:cubicBezTo>
                      <a:pt x="-332" y="12117"/>
                      <a:pt x="5960" y="14043"/>
                      <a:pt x="5960" y="14043"/>
                    </a:cubicBezTo>
                    <a:cubicBezTo>
                      <a:pt x="5960" y="14043"/>
                      <a:pt x="5503" y="19812"/>
                      <a:pt x="7444" y="21375"/>
                    </a:cubicBezTo>
                    <a:cubicBezTo>
                      <a:pt x="7637" y="21536"/>
                      <a:pt x="7851" y="21600"/>
                      <a:pt x="8054" y="21600"/>
                    </a:cubicBezTo>
                    <a:cubicBezTo>
                      <a:pt x="9833" y="21600"/>
                      <a:pt x="12018" y="16805"/>
                      <a:pt x="12018" y="16805"/>
                    </a:cubicBezTo>
                    <a:cubicBezTo>
                      <a:pt x="12018" y="16805"/>
                      <a:pt x="15566" y="18678"/>
                      <a:pt x="18025" y="18678"/>
                    </a:cubicBezTo>
                    <a:cubicBezTo>
                      <a:pt x="18280" y="18678"/>
                      <a:pt x="18524" y="18656"/>
                      <a:pt x="18757" y="18614"/>
                    </a:cubicBezTo>
                    <a:cubicBezTo>
                      <a:pt x="21268" y="18250"/>
                      <a:pt x="17039" y="11999"/>
                      <a:pt x="17039" y="11999"/>
                    </a:cubicBezTo>
                    <a:cubicBezTo>
                      <a:pt x="17039" y="11999"/>
                      <a:pt x="19896" y="7182"/>
                      <a:pt x="18524" y="5138"/>
                    </a:cubicBezTo>
                    <a:cubicBezTo>
                      <a:pt x="18015" y="4421"/>
                      <a:pt x="17080" y="4196"/>
                      <a:pt x="16094" y="4196"/>
                    </a:cubicBezTo>
                    <a:cubicBezTo>
                      <a:pt x="14224" y="4196"/>
                      <a:pt x="12130" y="5009"/>
                      <a:pt x="12130" y="5009"/>
                    </a:cubicBezTo>
                    <a:cubicBezTo>
                      <a:pt x="12130" y="5009"/>
                      <a:pt x="9385" y="1038"/>
                      <a:pt x="7444" y="86"/>
                    </a:cubicBezTo>
                    <a:cubicBezTo>
                      <a:pt x="7342" y="32"/>
                      <a:pt x="7241" y="0"/>
                      <a:pt x="7139" y="0"/>
                    </a:cubicBezTo>
                    <a:close/>
                  </a:path>
                </a:pathLst>
              </a:custGeom>
              <a:solidFill>
                <a:srgbClr val="FBD0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39" name="Google Shape;1422;p30"/>
              <p:cNvSpPr/>
              <p:nvPr/>
            </p:nvSpPr>
            <p:spPr>
              <a:xfrm>
                <a:off x="190029" y="18242"/>
                <a:ext cx="120939" cy="1153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22" h="21600" fill="norm" stroke="1" extrusionOk="0">
                    <a:moveTo>
                      <a:pt x="1994" y="0"/>
                    </a:moveTo>
                    <a:cubicBezTo>
                      <a:pt x="580" y="0"/>
                      <a:pt x="-741" y="2102"/>
                      <a:pt x="485" y="3469"/>
                    </a:cubicBezTo>
                    <a:lnTo>
                      <a:pt x="3126" y="5255"/>
                    </a:lnTo>
                    <a:cubicBezTo>
                      <a:pt x="3645" y="5834"/>
                      <a:pt x="4730" y="6412"/>
                      <a:pt x="5249" y="7620"/>
                    </a:cubicBezTo>
                    <a:cubicBezTo>
                      <a:pt x="6852" y="8777"/>
                      <a:pt x="8456" y="9985"/>
                      <a:pt x="9493" y="11772"/>
                    </a:cubicBezTo>
                    <a:cubicBezTo>
                      <a:pt x="11097" y="12928"/>
                      <a:pt x="12700" y="14137"/>
                      <a:pt x="13738" y="15872"/>
                    </a:cubicBezTo>
                    <a:cubicBezTo>
                      <a:pt x="15341" y="17080"/>
                      <a:pt x="16379" y="18867"/>
                      <a:pt x="17463" y="20601"/>
                    </a:cubicBezTo>
                    <a:cubicBezTo>
                      <a:pt x="17605" y="21337"/>
                      <a:pt x="18029" y="21600"/>
                      <a:pt x="18454" y="21600"/>
                    </a:cubicBezTo>
                    <a:cubicBezTo>
                      <a:pt x="19491" y="21600"/>
                      <a:pt x="20859" y="20076"/>
                      <a:pt x="20104" y="18867"/>
                    </a:cubicBezTo>
                    <a:cubicBezTo>
                      <a:pt x="19020" y="17080"/>
                      <a:pt x="17982" y="15293"/>
                      <a:pt x="16945" y="13507"/>
                    </a:cubicBezTo>
                    <a:cubicBezTo>
                      <a:pt x="15341" y="11772"/>
                      <a:pt x="13738" y="10564"/>
                      <a:pt x="12134" y="9407"/>
                    </a:cubicBezTo>
                    <a:cubicBezTo>
                      <a:pt x="11097" y="7620"/>
                      <a:pt x="9493" y="5834"/>
                      <a:pt x="7890" y="4677"/>
                    </a:cubicBezTo>
                    <a:cubicBezTo>
                      <a:pt x="6852" y="4047"/>
                      <a:pt x="6333" y="3469"/>
                      <a:pt x="5249" y="2891"/>
                    </a:cubicBezTo>
                    <a:lnTo>
                      <a:pt x="3126" y="526"/>
                    </a:lnTo>
                    <a:cubicBezTo>
                      <a:pt x="2796" y="158"/>
                      <a:pt x="2419" y="0"/>
                      <a:pt x="19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40" name="Google Shape;1423;p30"/>
              <p:cNvSpPr/>
              <p:nvPr/>
            </p:nvSpPr>
            <p:spPr>
              <a:xfrm>
                <a:off x="349206" y="134718"/>
                <a:ext cx="121287" cy="286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9" h="21600" fill="norm" stroke="1" extrusionOk="0">
                    <a:moveTo>
                      <a:pt x="10032" y="0"/>
                    </a:moveTo>
                    <a:cubicBezTo>
                      <a:pt x="8967" y="0"/>
                      <a:pt x="7320" y="0"/>
                      <a:pt x="5722" y="2329"/>
                    </a:cubicBezTo>
                    <a:lnTo>
                      <a:pt x="782" y="6988"/>
                    </a:lnTo>
                    <a:cubicBezTo>
                      <a:pt x="-671" y="11435"/>
                      <a:pt x="104" y="21600"/>
                      <a:pt x="1460" y="21600"/>
                    </a:cubicBezTo>
                    <a:cubicBezTo>
                      <a:pt x="1605" y="21600"/>
                      <a:pt x="1751" y="21600"/>
                      <a:pt x="1896" y="21388"/>
                    </a:cubicBezTo>
                    <a:lnTo>
                      <a:pt x="6255" y="16518"/>
                    </a:lnTo>
                    <a:cubicBezTo>
                      <a:pt x="7320" y="16518"/>
                      <a:pt x="8967" y="14188"/>
                      <a:pt x="10032" y="14188"/>
                    </a:cubicBezTo>
                    <a:lnTo>
                      <a:pt x="18750" y="14188"/>
                    </a:lnTo>
                    <a:cubicBezTo>
                      <a:pt x="19040" y="14824"/>
                      <a:pt x="19331" y="15247"/>
                      <a:pt x="19525" y="15247"/>
                    </a:cubicBezTo>
                    <a:cubicBezTo>
                      <a:pt x="20154" y="15247"/>
                      <a:pt x="20542" y="12918"/>
                      <a:pt x="20929" y="9529"/>
                    </a:cubicBezTo>
                    <a:cubicBezTo>
                      <a:pt x="20929" y="4659"/>
                      <a:pt x="20396" y="2329"/>
                      <a:pt x="198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41" name="Google Shape;1424;p30"/>
              <p:cNvSpPr/>
              <p:nvPr/>
            </p:nvSpPr>
            <p:spPr>
              <a:xfrm>
                <a:off x="21760" y="219479"/>
                <a:ext cx="130712" cy="67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59" h="21600" fill="norm" stroke="1" extrusionOk="0">
                    <a:moveTo>
                      <a:pt x="18563" y="0"/>
                    </a:moveTo>
                    <a:cubicBezTo>
                      <a:pt x="18433" y="0"/>
                      <a:pt x="18260" y="0"/>
                      <a:pt x="18130" y="90"/>
                    </a:cubicBezTo>
                    <a:lnTo>
                      <a:pt x="13238" y="3163"/>
                    </a:lnTo>
                    <a:cubicBezTo>
                      <a:pt x="11290" y="3163"/>
                      <a:pt x="9862" y="4157"/>
                      <a:pt x="8390" y="6236"/>
                    </a:cubicBezTo>
                    <a:cubicBezTo>
                      <a:pt x="7914" y="7230"/>
                      <a:pt x="7438" y="8224"/>
                      <a:pt x="6918" y="9218"/>
                    </a:cubicBezTo>
                    <a:lnTo>
                      <a:pt x="4494" y="11297"/>
                    </a:lnTo>
                    <a:cubicBezTo>
                      <a:pt x="3542" y="12291"/>
                      <a:pt x="2070" y="14370"/>
                      <a:pt x="599" y="15364"/>
                    </a:cubicBezTo>
                    <a:cubicBezTo>
                      <a:pt x="-700" y="18075"/>
                      <a:pt x="339" y="21600"/>
                      <a:pt x="1594" y="21600"/>
                    </a:cubicBezTo>
                    <a:cubicBezTo>
                      <a:pt x="1767" y="21600"/>
                      <a:pt x="1897" y="21600"/>
                      <a:pt x="2070" y="21419"/>
                    </a:cubicBezTo>
                    <a:cubicBezTo>
                      <a:pt x="3542" y="19431"/>
                      <a:pt x="4494" y="18437"/>
                      <a:pt x="5966" y="17352"/>
                    </a:cubicBezTo>
                    <a:cubicBezTo>
                      <a:pt x="7438" y="15364"/>
                      <a:pt x="8866" y="14370"/>
                      <a:pt x="9862" y="11297"/>
                    </a:cubicBezTo>
                    <a:cubicBezTo>
                      <a:pt x="10338" y="11297"/>
                      <a:pt x="10814" y="10303"/>
                      <a:pt x="11290" y="10303"/>
                    </a:cubicBezTo>
                    <a:lnTo>
                      <a:pt x="14234" y="8224"/>
                    </a:lnTo>
                    <a:lnTo>
                      <a:pt x="19082" y="6236"/>
                    </a:lnTo>
                    <a:cubicBezTo>
                      <a:pt x="20900" y="5242"/>
                      <a:pt x="20207" y="0"/>
                      <a:pt x="185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42" name="Google Shape;1425;p30"/>
              <p:cNvSpPr/>
              <p:nvPr/>
            </p:nvSpPr>
            <p:spPr>
              <a:xfrm>
                <a:off x="181057" y="418189"/>
                <a:ext cx="50092" cy="132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05" h="21600" fill="norm" stroke="1" extrusionOk="0">
                    <a:moveTo>
                      <a:pt x="7152" y="0"/>
                    </a:moveTo>
                    <a:cubicBezTo>
                      <a:pt x="6807" y="0"/>
                      <a:pt x="6463" y="46"/>
                      <a:pt x="6118" y="92"/>
                    </a:cubicBezTo>
                    <a:cubicBezTo>
                      <a:pt x="2327" y="1098"/>
                      <a:pt x="948" y="2654"/>
                      <a:pt x="948" y="4164"/>
                    </a:cubicBezTo>
                    <a:cubicBezTo>
                      <a:pt x="-316" y="6224"/>
                      <a:pt x="-316" y="8283"/>
                      <a:pt x="948" y="10342"/>
                    </a:cubicBezTo>
                    <a:cubicBezTo>
                      <a:pt x="2327" y="11898"/>
                      <a:pt x="3590" y="13958"/>
                      <a:pt x="6118" y="15514"/>
                    </a:cubicBezTo>
                    <a:lnTo>
                      <a:pt x="8761" y="18580"/>
                    </a:lnTo>
                    <a:cubicBezTo>
                      <a:pt x="10024" y="19129"/>
                      <a:pt x="11288" y="20136"/>
                      <a:pt x="12552" y="21142"/>
                    </a:cubicBezTo>
                    <a:cubicBezTo>
                      <a:pt x="13012" y="21463"/>
                      <a:pt x="13816" y="21600"/>
                      <a:pt x="14850" y="21600"/>
                    </a:cubicBezTo>
                    <a:cubicBezTo>
                      <a:pt x="17493" y="21600"/>
                      <a:pt x="21284" y="20731"/>
                      <a:pt x="20365" y="19632"/>
                    </a:cubicBezTo>
                    <a:lnTo>
                      <a:pt x="16458" y="17069"/>
                    </a:lnTo>
                    <a:cubicBezTo>
                      <a:pt x="15195" y="16520"/>
                      <a:pt x="15195" y="15514"/>
                      <a:pt x="13931" y="15010"/>
                    </a:cubicBezTo>
                    <a:cubicBezTo>
                      <a:pt x="12552" y="13454"/>
                      <a:pt x="10024" y="11898"/>
                      <a:pt x="8761" y="10892"/>
                    </a:cubicBezTo>
                    <a:cubicBezTo>
                      <a:pt x="7382" y="9336"/>
                      <a:pt x="7382" y="7780"/>
                      <a:pt x="7382" y="6224"/>
                    </a:cubicBezTo>
                    <a:cubicBezTo>
                      <a:pt x="7382" y="5217"/>
                      <a:pt x="8761" y="4714"/>
                      <a:pt x="8761" y="4164"/>
                    </a:cubicBezTo>
                    <a:cubicBezTo>
                      <a:pt x="8761" y="4164"/>
                      <a:pt x="8761" y="3158"/>
                      <a:pt x="10024" y="3158"/>
                    </a:cubicBezTo>
                    <a:cubicBezTo>
                      <a:pt x="13586" y="2242"/>
                      <a:pt x="10599" y="0"/>
                      <a:pt x="71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43" name="Google Shape;1426;p30"/>
              <p:cNvSpPr/>
              <p:nvPr/>
            </p:nvSpPr>
            <p:spPr>
              <a:xfrm>
                <a:off x="445697" y="350830"/>
                <a:ext cx="66132" cy="1125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27" h="21600" fill="norm" stroke="1" extrusionOk="0">
                    <a:moveTo>
                      <a:pt x="2876" y="0"/>
                    </a:moveTo>
                    <a:cubicBezTo>
                      <a:pt x="113" y="0"/>
                      <a:pt x="-1394" y="2424"/>
                      <a:pt x="1787" y="3932"/>
                    </a:cubicBezTo>
                    <a:cubicBezTo>
                      <a:pt x="2708" y="3932"/>
                      <a:pt x="2708" y="4525"/>
                      <a:pt x="3629" y="5117"/>
                    </a:cubicBezTo>
                    <a:cubicBezTo>
                      <a:pt x="4634" y="5117"/>
                      <a:pt x="4634" y="5764"/>
                      <a:pt x="5555" y="6356"/>
                    </a:cubicBezTo>
                    <a:cubicBezTo>
                      <a:pt x="6476" y="8188"/>
                      <a:pt x="7397" y="9373"/>
                      <a:pt x="8401" y="11204"/>
                    </a:cubicBezTo>
                    <a:cubicBezTo>
                      <a:pt x="9322" y="12389"/>
                      <a:pt x="10243" y="14220"/>
                      <a:pt x="11164" y="15459"/>
                    </a:cubicBezTo>
                    <a:cubicBezTo>
                      <a:pt x="13090" y="17237"/>
                      <a:pt x="13090" y="18476"/>
                      <a:pt x="14011" y="20253"/>
                    </a:cubicBezTo>
                    <a:cubicBezTo>
                      <a:pt x="14346" y="21223"/>
                      <a:pt x="15434" y="21600"/>
                      <a:pt x="16522" y="21600"/>
                    </a:cubicBezTo>
                    <a:cubicBezTo>
                      <a:pt x="18280" y="21600"/>
                      <a:pt x="20206" y="20577"/>
                      <a:pt x="19620" y="19068"/>
                    </a:cubicBezTo>
                    <a:cubicBezTo>
                      <a:pt x="18699" y="17237"/>
                      <a:pt x="17778" y="16052"/>
                      <a:pt x="16857" y="14220"/>
                    </a:cubicBezTo>
                    <a:cubicBezTo>
                      <a:pt x="15936" y="12389"/>
                      <a:pt x="14932" y="10611"/>
                      <a:pt x="13090" y="8780"/>
                    </a:cubicBezTo>
                    <a:cubicBezTo>
                      <a:pt x="13090" y="8188"/>
                      <a:pt x="12169" y="7541"/>
                      <a:pt x="11164" y="6949"/>
                    </a:cubicBezTo>
                    <a:cubicBezTo>
                      <a:pt x="11164" y="5117"/>
                      <a:pt x="9322" y="3340"/>
                      <a:pt x="7397" y="2101"/>
                    </a:cubicBezTo>
                    <a:cubicBezTo>
                      <a:pt x="6476" y="1508"/>
                      <a:pt x="5555" y="916"/>
                      <a:pt x="4634" y="269"/>
                    </a:cubicBezTo>
                    <a:cubicBezTo>
                      <a:pt x="3964" y="108"/>
                      <a:pt x="3462" y="0"/>
                      <a:pt x="28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grpSp>
          <p:nvGrpSpPr>
            <p:cNvPr id="1549" name="Google Shape;1427;p30"/>
            <p:cNvGrpSpPr/>
            <p:nvPr/>
          </p:nvGrpSpPr>
          <p:grpSpPr>
            <a:xfrm>
              <a:off x="222211" y="182592"/>
              <a:ext cx="166884" cy="208129"/>
              <a:chOff x="0" y="0"/>
              <a:chExt cx="166883" cy="208127"/>
            </a:xfrm>
          </p:grpSpPr>
          <p:grpSp>
            <p:nvGrpSpPr>
              <p:cNvPr id="1547" name="Google Shape;1428;p30"/>
              <p:cNvGrpSpPr/>
              <p:nvPr/>
            </p:nvGrpSpPr>
            <p:grpSpPr>
              <a:xfrm>
                <a:off x="-1" y="22547"/>
                <a:ext cx="166885" cy="185581"/>
                <a:chOff x="0" y="0"/>
                <a:chExt cx="166883" cy="185579"/>
              </a:xfrm>
            </p:grpSpPr>
            <p:sp>
              <p:nvSpPr>
                <p:cNvPr id="1545" name="Google Shape;1429;p30"/>
                <p:cNvSpPr/>
                <p:nvPr/>
              </p:nvSpPr>
              <p:spPr>
                <a:xfrm rot="19762081">
                  <a:off x="31548" y="69162"/>
                  <a:ext cx="120230" cy="922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305" h="21600" fill="norm" stroke="1" extrusionOk="0">
                      <a:moveTo>
                        <a:pt x="1616" y="0"/>
                      </a:moveTo>
                      <a:cubicBezTo>
                        <a:pt x="1205" y="0"/>
                        <a:pt x="795" y="285"/>
                        <a:pt x="604" y="895"/>
                      </a:cubicBezTo>
                      <a:cubicBezTo>
                        <a:pt x="-1053" y="7993"/>
                        <a:pt x="765" y="15763"/>
                        <a:pt x="5223" y="19871"/>
                      </a:cubicBezTo>
                      <a:cubicBezTo>
                        <a:pt x="6778" y="21031"/>
                        <a:pt x="8449" y="21600"/>
                        <a:pt x="10106" y="21600"/>
                      </a:cubicBezTo>
                      <a:cubicBezTo>
                        <a:pt x="13318" y="21600"/>
                        <a:pt x="16441" y="19464"/>
                        <a:pt x="18406" y="15539"/>
                      </a:cubicBezTo>
                      <a:cubicBezTo>
                        <a:pt x="19887" y="12102"/>
                        <a:pt x="20547" y="7993"/>
                        <a:pt x="20224" y="4108"/>
                      </a:cubicBezTo>
                      <a:cubicBezTo>
                        <a:pt x="20136" y="3193"/>
                        <a:pt x="19565" y="2725"/>
                        <a:pt x="19037" y="2725"/>
                      </a:cubicBezTo>
                      <a:cubicBezTo>
                        <a:pt x="18523" y="2725"/>
                        <a:pt x="18069" y="3193"/>
                        <a:pt x="18245" y="4108"/>
                      </a:cubicBezTo>
                      <a:cubicBezTo>
                        <a:pt x="18714" y="11207"/>
                        <a:pt x="15459" y="18753"/>
                        <a:pt x="9989" y="18753"/>
                      </a:cubicBezTo>
                      <a:cubicBezTo>
                        <a:pt x="9828" y="18753"/>
                        <a:pt x="9666" y="18753"/>
                        <a:pt x="9505" y="18732"/>
                      </a:cubicBezTo>
                      <a:cubicBezTo>
                        <a:pt x="3727" y="18285"/>
                        <a:pt x="1088" y="8664"/>
                        <a:pt x="2584" y="1810"/>
                      </a:cubicBezTo>
                      <a:cubicBezTo>
                        <a:pt x="2877" y="692"/>
                        <a:pt x="2261" y="0"/>
                        <a:pt x="1616" y="0"/>
                      </a:cubicBezTo>
                      <a:close/>
                    </a:path>
                  </a:pathLst>
                </a:custGeom>
                <a:solidFill>
                  <a:srgbClr val="3F9CA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546" name="Google Shape;1430;p30"/>
                <p:cNvSpPr/>
                <p:nvPr/>
              </p:nvSpPr>
              <p:spPr>
                <a:xfrm rot="19762081">
                  <a:off x="7607" y="3752"/>
                  <a:ext cx="24768" cy="366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266" h="21600" fill="norm" stroke="1" extrusionOk="0">
                      <a:moveTo>
                        <a:pt x="7095" y="0"/>
                      </a:moveTo>
                      <a:cubicBezTo>
                        <a:pt x="5460" y="0"/>
                        <a:pt x="3897" y="614"/>
                        <a:pt x="3400" y="1740"/>
                      </a:cubicBezTo>
                      <a:cubicBezTo>
                        <a:pt x="984" y="5784"/>
                        <a:pt x="-579" y="9776"/>
                        <a:pt x="203" y="13820"/>
                      </a:cubicBezTo>
                      <a:cubicBezTo>
                        <a:pt x="-579" y="16686"/>
                        <a:pt x="984" y="18990"/>
                        <a:pt x="3400" y="20730"/>
                      </a:cubicBezTo>
                      <a:cubicBezTo>
                        <a:pt x="5034" y="21293"/>
                        <a:pt x="6597" y="21600"/>
                        <a:pt x="8089" y="21600"/>
                      </a:cubicBezTo>
                      <a:cubicBezTo>
                        <a:pt x="9582" y="21600"/>
                        <a:pt x="11003" y="21293"/>
                        <a:pt x="12210" y="20730"/>
                      </a:cubicBezTo>
                      <a:cubicBezTo>
                        <a:pt x="16971" y="17864"/>
                        <a:pt x="20168" y="14383"/>
                        <a:pt x="20168" y="9776"/>
                      </a:cubicBezTo>
                      <a:cubicBezTo>
                        <a:pt x="21021" y="5170"/>
                        <a:pt x="16189" y="1177"/>
                        <a:pt x="9795" y="563"/>
                      </a:cubicBezTo>
                      <a:cubicBezTo>
                        <a:pt x="8942" y="154"/>
                        <a:pt x="8018" y="0"/>
                        <a:pt x="7095" y="0"/>
                      </a:cubicBezTo>
                      <a:close/>
                    </a:path>
                  </a:pathLst>
                </a:custGeom>
                <a:solidFill>
                  <a:srgbClr val="3F9CA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</p:grpSp>
          <p:sp>
            <p:nvSpPr>
              <p:cNvPr id="1548" name="Google Shape;1431;p30"/>
              <p:cNvSpPr/>
              <p:nvPr/>
            </p:nvSpPr>
            <p:spPr>
              <a:xfrm rot="19762070">
                <a:off x="61024" y="3752"/>
                <a:ext cx="24768" cy="366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66" h="21600" fill="norm" stroke="1" extrusionOk="0">
                    <a:moveTo>
                      <a:pt x="7095" y="0"/>
                    </a:moveTo>
                    <a:cubicBezTo>
                      <a:pt x="5460" y="0"/>
                      <a:pt x="3897" y="614"/>
                      <a:pt x="3400" y="1740"/>
                    </a:cubicBezTo>
                    <a:cubicBezTo>
                      <a:pt x="984" y="5784"/>
                      <a:pt x="-579" y="9776"/>
                      <a:pt x="203" y="13820"/>
                    </a:cubicBezTo>
                    <a:cubicBezTo>
                      <a:pt x="-579" y="16686"/>
                      <a:pt x="984" y="18990"/>
                      <a:pt x="3400" y="20730"/>
                    </a:cubicBezTo>
                    <a:cubicBezTo>
                      <a:pt x="5034" y="21293"/>
                      <a:pt x="6597" y="21600"/>
                      <a:pt x="8089" y="21600"/>
                    </a:cubicBezTo>
                    <a:cubicBezTo>
                      <a:pt x="9582" y="21600"/>
                      <a:pt x="11003" y="21293"/>
                      <a:pt x="12210" y="20730"/>
                    </a:cubicBezTo>
                    <a:cubicBezTo>
                      <a:pt x="16971" y="17864"/>
                      <a:pt x="20168" y="14383"/>
                      <a:pt x="20168" y="9776"/>
                    </a:cubicBezTo>
                    <a:cubicBezTo>
                      <a:pt x="21021" y="5170"/>
                      <a:pt x="16189" y="1177"/>
                      <a:pt x="9795" y="563"/>
                    </a:cubicBezTo>
                    <a:cubicBezTo>
                      <a:pt x="8942" y="154"/>
                      <a:pt x="8018" y="0"/>
                      <a:pt x="7095" y="0"/>
                    </a:cubicBezTo>
                    <a:close/>
                  </a:path>
                </a:pathLst>
              </a:custGeom>
              <a:solidFill>
                <a:srgbClr val="3F9CA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sp>
        <p:nvSpPr>
          <p:cNvPr id="15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433;p31"/>
          <p:cNvSpPr/>
          <p:nvPr/>
        </p:nvSpPr>
        <p:spPr>
          <a:xfrm flipH="1">
            <a:off x="-2576" y="-6426"/>
            <a:ext cx="9146701" cy="5149802"/>
          </a:xfrm>
          <a:prstGeom prst="rect">
            <a:avLst/>
          </a:prstGeom>
          <a:gradFill>
            <a:gsLst>
              <a:gs pos="0">
                <a:srgbClr val="CCEBEF">
                  <a:alpha val="55294"/>
                </a:srgbClr>
              </a:gs>
              <a:gs pos="100000">
                <a:srgbClr val="599FA8"/>
              </a:gs>
            </a:gsLst>
            <a:lin ang="18900044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559" name="Body Level One…"/>
          <p:cNvSpPr txBox="1"/>
          <p:nvPr>
            <p:ph type="body" sz="quarter" idx="1"/>
          </p:nvPr>
        </p:nvSpPr>
        <p:spPr>
          <a:xfrm>
            <a:off x="2238100" y="2679600"/>
            <a:ext cx="4668000" cy="1271401"/>
          </a:xfrm>
          <a:prstGeom prst="rect">
            <a:avLst/>
          </a:prstGeom>
        </p:spPr>
        <p:txBody>
          <a:bodyPr/>
          <a:lstStyle>
            <a:lvl1pPr indent="-317500" algn="ctr">
              <a:buClr>
                <a:schemeClr val="accent3"/>
              </a:buClr>
              <a:buSzPts val="1600"/>
              <a:buFont typeface="Helvetica"/>
              <a:buChar char="●"/>
              <a:defRPr sz="1600">
                <a:solidFill>
                  <a:schemeClr val="accent3"/>
                </a:solidFill>
              </a:defRPr>
            </a:lvl1pPr>
            <a:lvl2pPr marL="959757" indent="-362857" algn="ctr">
              <a:buClr>
                <a:schemeClr val="accent3"/>
              </a:buClr>
              <a:buSzPts val="1600"/>
              <a:buFont typeface="Helvetica"/>
              <a:buChar char="○"/>
              <a:defRPr sz="1600">
                <a:solidFill>
                  <a:schemeClr val="accent3"/>
                </a:solidFill>
              </a:defRPr>
            </a:lvl2pPr>
            <a:lvl3pPr marL="1416957" indent="-362857" algn="ctr">
              <a:buClr>
                <a:schemeClr val="accent3"/>
              </a:buClr>
              <a:buSzPts val="1600"/>
              <a:buFont typeface="Helvetica"/>
              <a:buChar char="■"/>
              <a:defRPr sz="1600">
                <a:solidFill>
                  <a:schemeClr val="accent3"/>
                </a:solidFill>
              </a:defRPr>
            </a:lvl3pPr>
            <a:lvl4pPr marL="1874157" indent="-362857" algn="ctr">
              <a:buClr>
                <a:schemeClr val="accent3"/>
              </a:buClr>
              <a:buSzPts val="1600"/>
              <a:buFont typeface="Helvetica"/>
              <a:buChar char="●"/>
              <a:defRPr sz="1600">
                <a:solidFill>
                  <a:schemeClr val="accent3"/>
                </a:solidFill>
              </a:defRPr>
            </a:lvl4pPr>
            <a:lvl5pPr marL="2331357" indent="-362857" algn="ctr">
              <a:buClr>
                <a:schemeClr val="accent3"/>
              </a:buClr>
              <a:buSzPts val="1600"/>
              <a:buFont typeface="Helvetica"/>
              <a:buChar char="○"/>
              <a:defRPr sz="16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0" name="Title Text"/>
          <p:cNvSpPr txBox="1"/>
          <p:nvPr>
            <p:ph type="title"/>
          </p:nvPr>
        </p:nvSpPr>
        <p:spPr>
          <a:xfrm>
            <a:off x="2238100" y="2368500"/>
            <a:ext cx="4668000" cy="311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61" name="Google Shape;1436;p31"/>
          <p:cNvSpPr/>
          <p:nvPr/>
        </p:nvSpPr>
        <p:spPr>
          <a:xfrm flipH="1">
            <a:off x="5910631" y="327093"/>
            <a:ext cx="66183" cy="6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64" y="0"/>
                </a:moveTo>
                <a:lnTo>
                  <a:pt x="7060" y="7454"/>
                </a:lnTo>
                <a:lnTo>
                  <a:pt x="0" y="11164"/>
                </a:lnTo>
                <a:lnTo>
                  <a:pt x="7060" y="14146"/>
                </a:lnTo>
                <a:lnTo>
                  <a:pt x="8633" y="21600"/>
                </a:lnTo>
                <a:lnTo>
                  <a:pt x="13736" y="16001"/>
                </a:lnTo>
                <a:lnTo>
                  <a:pt x="21600" y="17128"/>
                </a:lnTo>
                <a:lnTo>
                  <a:pt x="17685" y="10800"/>
                </a:lnTo>
                <a:lnTo>
                  <a:pt x="21216" y="3710"/>
                </a:lnTo>
                <a:lnTo>
                  <a:pt x="13351" y="5201"/>
                </a:lnTo>
                <a:lnTo>
                  <a:pt x="786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562" name="Google Shape;1437;p31"/>
          <p:cNvSpPr/>
          <p:nvPr/>
        </p:nvSpPr>
        <p:spPr>
          <a:xfrm flipH="1">
            <a:off x="305706" y="1466369"/>
            <a:ext cx="80642" cy="85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563" name="Google Shape;1438;p31"/>
          <p:cNvSpPr/>
          <p:nvPr/>
        </p:nvSpPr>
        <p:spPr>
          <a:xfrm flipH="1">
            <a:off x="1892411" y="200514"/>
            <a:ext cx="67362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564" name="Google Shape;1439;p31"/>
          <p:cNvSpPr/>
          <p:nvPr/>
        </p:nvSpPr>
        <p:spPr>
          <a:xfrm flipH="1">
            <a:off x="302059" y="3471909"/>
            <a:ext cx="87923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565" name="Google Shape;1440;p31"/>
          <p:cNvSpPr/>
          <p:nvPr/>
        </p:nvSpPr>
        <p:spPr>
          <a:xfrm flipH="1">
            <a:off x="8829726" y="2443351"/>
            <a:ext cx="68647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566" name="Google Shape;1441;p31"/>
          <p:cNvSpPr/>
          <p:nvPr/>
        </p:nvSpPr>
        <p:spPr>
          <a:xfrm flipH="1">
            <a:off x="7752666" y="200400"/>
            <a:ext cx="39732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586" name="Google Shape;1442;p31"/>
          <p:cNvGrpSpPr/>
          <p:nvPr/>
        </p:nvGrpSpPr>
        <p:grpSpPr>
          <a:xfrm>
            <a:off x="-602415" y="63118"/>
            <a:ext cx="1844058" cy="1085854"/>
            <a:chOff x="0" y="0"/>
            <a:chExt cx="1844057" cy="1085852"/>
          </a:xfrm>
        </p:grpSpPr>
        <p:sp>
          <p:nvSpPr>
            <p:cNvPr id="1567" name="Google Shape;1443;p31"/>
            <p:cNvSpPr/>
            <p:nvPr/>
          </p:nvSpPr>
          <p:spPr>
            <a:xfrm>
              <a:off x="-1" y="0"/>
              <a:ext cx="1844058" cy="1085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8" h="21600" fill="norm" stroke="1" extrusionOk="0">
                  <a:moveTo>
                    <a:pt x="11408" y="0"/>
                  </a:moveTo>
                  <a:cubicBezTo>
                    <a:pt x="8834" y="0"/>
                    <a:pt x="6996" y="4648"/>
                    <a:pt x="6996" y="4648"/>
                  </a:cubicBezTo>
                  <a:cubicBezTo>
                    <a:pt x="6523" y="3584"/>
                    <a:pt x="5371" y="2243"/>
                    <a:pt x="4062" y="2243"/>
                  </a:cubicBezTo>
                  <a:cubicBezTo>
                    <a:pt x="3373" y="2243"/>
                    <a:pt x="2642" y="2613"/>
                    <a:pt x="1941" y="3586"/>
                  </a:cubicBezTo>
                  <a:cubicBezTo>
                    <a:pt x="-81" y="6415"/>
                    <a:pt x="1000" y="12220"/>
                    <a:pt x="1000" y="12220"/>
                  </a:cubicBezTo>
                  <a:cubicBezTo>
                    <a:pt x="1000" y="12220"/>
                    <a:pt x="-987" y="15383"/>
                    <a:pt x="640" y="18441"/>
                  </a:cubicBezTo>
                  <a:cubicBezTo>
                    <a:pt x="1041" y="19196"/>
                    <a:pt x="1541" y="19457"/>
                    <a:pt x="2038" y="19457"/>
                  </a:cubicBezTo>
                  <a:cubicBezTo>
                    <a:pt x="3128" y="19457"/>
                    <a:pt x="4206" y="18212"/>
                    <a:pt x="4206" y="18212"/>
                  </a:cubicBezTo>
                  <a:cubicBezTo>
                    <a:pt x="4206" y="18212"/>
                    <a:pt x="6099" y="21600"/>
                    <a:pt x="8682" y="21600"/>
                  </a:cubicBezTo>
                  <a:cubicBezTo>
                    <a:pt x="8998" y="21600"/>
                    <a:pt x="9323" y="21550"/>
                    <a:pt x="9656" y="21435"/>
                  </a:cubicBezTo>
                  <a:cubicBezTo>
                    <a:pt x="12735" y="20375"/>
                    <a:pt x="13317" y="18295"/>
                    <a:pt x="13317" y="18295"/>
                  </a:cubicBezTo>
                  <a:cubicBezTo>
                    <a:pt x="13886" y="20040"/>
                    <a:pt x="15480" y="21285"/>
                    <a:pt x="17021" y="21285"/>
                  </a:cubicBezTo>
                  <a:cubicBezTo>
                    <a:pt x="18750" y="21285"/>
                    <a:pt x="20411" y="19718"/>
                    <a:pt x="20485" y="15529"/>
                  </a:cubicBezTo>
                  <a:cubicBezTo>
                    <a:pt x="20613" y="7622"/>
                    <a:pt x="15930" y="7539"/>
                    <a:pt x="15930" y="7539"/>
                  </a:cubicBezTo>
                  <a:cubicBezTo>
                    <a:pt x="15698" y="5605"/>
                    <a:pt x="15024" y="1090"/>
                    <a:pt x="12096" y="113"/>
                  </a:cubicBezTo>
                  <a:cubicBezTo>
                    <a:pt x="11861" y="37"/>
                    <a:pt x="11632" y="0"/>
                    <a:pt x="11408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68" name="Google Shape;1444;p31"/>
            <p:cNvSpPr/>
            <p:nvPr/>
          </p:nvSpPr>
          <p:spPr>
            <a:xfrm>
              <a:off x="104325" y="354690"/>
              <a:ext cx="29652" cy="170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25" h="21600" fill="norm" stroke="1" extrusionOk="0">
                  <a:moveTo>
                    <a:pt x="14265" y="0"/>
                  </a:moveTo>
                  <a:cubicBezTo>
                    <a:pt x="12825" y="0"/>
                    <a:pt x="11325" y="141"/>
                    <a:pt x="10365" y="435"/>
                  </a:cubicBezTo>
                  <a:cubicBezTo>
                    <a:pt x="225" y="7047"/>
                    <a:pt x="-2475" y="14059"/>
                    <a:pt x="2265" y="20929"/>
                  </a:cubicBezTo>
                  <a:cubicBezTo>
                    <a:pt x="2505" y="21400"/>
                    <a:pt x="4005" y="21600"/>
                    <a:pt x="5685" y="21600"/>
                  </a:cubicBezTo>
                  <a:cubicBezTo>
                    <a:pt x="8265" y="21600"/>
                    <a:pt x="11145" y="21129"/>
                    <a:pt x="10365" y="20400"/>
                  </a:cubicBezTo>
                  <a:cubicBezTo>
                    <a:pt x="6285" y="13918"/>
                    <a:pt x="8985" y="7176"/>
                    <a:pt x="19125" y="965"/>
                  </a:cubicBezTo>
                  <a:cubicBezTo>
                    <a:pt x="19125" y="376"/>
                    <a:pt x="16725" y="0"/>
                    <a:pt x="1426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69" name="Google Shape;1445;p31"/>
            <p:cNvSpPr/>
            <p:nvPr/>
          </p:nvSpPr>
          <p:spPr>
            <a:xfrm>
              <a:off x="152198" y="218135"/>
              <a:ext cx="63423" cy="6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6" h="21600" fill="norm" stroke="1" extrusionOk="0">
                  <a:moveTo>
                    <a:pt x="17909" y="0"/>
                  </a:moveTo>
                  <a:cubicBezTo>
                    <a:pt x="17554" y="0"/>
                    <a:pt x="17200" y="90"/>
                    <a:pt x="16786" y="270"/>
                  </a:cubicBezTo>
                  <a:cubicBezTo>
                    <a:pt x="9812" y="4687"/>
                    <a:pt x="4169" y="10755"/>
                    <a:pt x="180" y="18175"/>
                  </a:cubicBezTo>
                  <a:cubicBezTo>
                    <a:pt x="-500" y="20038"/>
                    <a:pt x="859" y="21600"/>
                    <a:pt x="2337" y="21600"/>
                  </a:cubicBezTo>
                  <a:cubicBezTo>
                    <a:pt x="2987" y="21600"/>
                    <a:pt x="3666" y="21270"/>
                    <a:pt x="4169" y="20549"/>
                  </a:cubicBezTo>
                  <a:cubicBezTo>
                    <a:pt x="7833" y="13789"/>
                    <a:pt x="12797" y="8051"/>
                    <a:pt x="19120" y="4326"/>
                  </a:cubicBezTo>
                  <a:cubicBezTo>
                    <a:pt x="21100" y="2884"/>
                    <a:pt x="19948" y="0"/>
                    <a:pt x="1790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70" name="Google Shape;1446;p31"/>
            <p:cNvSpPr/>
            <p:nvPr/>
          </p:nvSpPr>
          <p:spPr>
            <a:xfrm>
              <a:off x="292958" y="169206"/>
              <a:ext cx="177244" cy="34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0" h="21600" fill="norm" stroke="1" extrusionOk="0">
                  <a:moveTo>
                    <a:pt x="8608" y="0"/>
                  </a:moveTo>
                  <a:cubicBezTo>
                    <a:pt x="5881" y="0"/>
                    <a:pt x="3142" y="2068"/>
                    <a:pt x="492" y="6204"/>
                  </a:cubicBezTo>
                  <a:cubicBezTo>
                    <a:pt x="-330" y="8043"/>
                    <a:pt x="-34" y="14017"/>
                    <a:pt x="732" y="14017"/>
                  </a:cubicBezTo>
                  <a:cubicBezTo>
                    <a:pt x="776" y="14017"/>
                    <a:pt x="820" y="14017"/>
                    <a:pt x="853" y="13960"/>
                  </a:cubicBezTo>
                  <a:cubicBezTo>
                    <a:pt x="3361" y="10111"/>
                    <a:pt x="5924" y="8215"/>
                    <a:pt x="8466" y="8215"/>
                  </a:cubicBezTo>
                  <a:cubicBezTo>
                    <a:pt x="12299" y="8215"/>
                    <a:pt x="16100" y="12523"/>
                    <a:pt x="19572" y="21083"/>
                  </a:cubicBezTo>
                  <a:cubicBezTo>
                    <a:pt x="19726" y="21485"/>
                    <a:pt x="19868" y="21600"/>
                    <a:pt x="19999" y="21600"/>
                  </a:cubicBezTo>
                  <a:cubicBezTo>
                    <a:pt x="20777" y="21600"/>
                    <a:pt x="21270" y="16143"/>
                    <a:pt x="20438" y="13960"/>
                  </a:cubicBezTo>
                  <a:cubicBezTo>
                    <a:pt x="16746" y="4653"/>
                    <a:pt x="12694" y="0"/>
                    <a:pt x="860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71" name="Google Shape;1447;p31"/>
            <p:cNvSpPr/>
            <p:nvPr/>
          </p:nvSpPr>
          <p:spPr>
            <a:xfrm>
              <a:off x="523748" y="226321"/>
              <a:ext cx="32527" cy="26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5" h="21600" fill="norm" stroke="1" extrusionOk="0">
                  <a:moveTo>
                    <a:pt x="5156" y="0"/>
                  </a:moveTo>
                  <a:cubicBezTo>
                    <a:pt x="3935" y="0"/>
                    <a:pt x="2658" y="0"/>
                    <a:pt x="2047" y="846"/>
                  </a:cubicBezTo>
                  <a:cubicBezTo>
                    <a:pt x="770" y="1768"/>
                    <a:pt x="159" y="2614"/>
                    <a:pt x="159" y="4305"/>
                  </a:cubicBezTo>
                  <a:cubicBezTo>
                    <a:pt x="-452" y="7764"/>
                    <a:pt x="770" y="10377"/>
                    <a:pt x="2658" y="11223"/>
                  </a:cubicBezTo>
                  <a:lnTo>
                    <a:pt x="3935" y="12068"/>
                  </a:lnTo>
                  <a:cubicBezTo>
                    <a:pt x="5767" y="13836"/>
                    <a:pt x="8266" y="14682"/>
                    <a:pt x="10154" y="17295"/>
                  </a:cubicBezTo>
                  <a:lnTo>
                    <a:pt x="12042" y="19909"/>
                  </a:lnTo>
                  <a:cubicBezTo>
                    <a:pt x="12874" y="21062"/>
                    <a:pt x="13874" y="21600"/>
                    <a:pt x="14873" y="21600"/>
                  </a:cubicBezTo>
                  <a:cubicBezTo>
                    <a:pt x="18094" y="21600"/>
                    <a:pt x="21148" y="15912"/>
                    <a:pt x="18261" y="11223"/>
                  </a:cubicBezTo>
                  <a:cubicBezTo>
                    <a:pt x="14540" y="6073"/>
                    <a:pt x="10154" y="2614"/>
                    <a:pt x="515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72" name="Google Shape;1448;p31"/>
            <p:cNvSpPr/>
            <p:nvPr/>
          </p:nvSpPr>
          <p:spPr>
            <a:xfrm>
              <a:off x="698683" y="168368"/>
              <a:ext cx="68849" cy="73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84" h="21600" fill="norm" stroke="1" extrusionOk="0">
                  <a:moveTo>
                    <a:pt x="17496" y="0"/>
                  </a:moveTo>
                  <a:cubicBezTo>
                    <a:pt x="17093" y="0"/>
                    <a:pt x="16664" y="137"/>
                    <a:pt x="16314" y="437"/>
                  </a:cubicBezTo>
                  <a:lnTo>
                    <a:pt x="598" y="17964"/>
                  </a:lnTo>
                  <a:cubicBezTo>
                    <a:pt x="-826" y="19413"/>
                    <a:pt x="544" y="21600"/>
                    <a:pt x="2075" y="21600"/>
                  </a:cubicBezTo>
                  <a:cubicBezTo>
                    <a:pt x="2478" y="21600"/>
                    <a:pt x="2935" y="21436"/>
                    <a:pt x="3311" y="21026"/>
                  </a:cubicBezTo>
                  <a:lnTo>
                    <a:pt x="19323" y="3828"/>
                  </a:lnTo>
                  <a:cubicBezTo>
                    <a:pt x="20774" y="2105"/>
                    <a:pt x="19135" y="0"/>
                    <a:pt x="1749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73" name="Google Shape;1449;p31"/>
            <p:cNvSpPr/>
            <p:nvPr/>
          </p:nvSpPr>
          <p:spPr>
            <a:xfrm>
              <a:off x="812720" y="47254"/>
              <a:ext cx="161131" cy="92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7" h="21600" fill="norm" stroke="1" extrusionOk="0">
                  <a:moveTo>
                    <a:pt x="19923" y="0"/>
                  </a:moveTo>
                  <a:cubicBezTo>
                    <a:pt x="19851" y="0"/>
                    <a:pt x="19779" y="22"/>
                    <a:pt x="19695" y="65"/>
                  </a:cubicBezTo>
                  <a:cubicBezTo>
                    <a:pt x="12551" y="3993"/>
                    <a:pt x="6068" y="10364"/>
                    <a:pt x="268" y="18938"/>
                  </a:cubicBezTo>
                  <a:cubicBezTo>
                    <a:pt x="-368" y="19898"/>
                    <a:pt x="232" y="21600"/>
                    <a:pt x="977" y="21600"/>
                  </a:cubicBezTo>
                  <a:cubicBezTo>
                    <a:pt x="1181" y="21600"/>
                    <a:pt x="1409" y="21469"/>
                    <a:pt x="1613" y="21142"/>
                  </a:cubicBezTo>
                  <a:cubicBezTo>
                    <a:pt x="7016" y="13047"/>
                    <a:pt x="13356" y="6916"/>
                    <a:pt x="20103" y="3251"/>
                  </a:cubicBezTo>
                  <a:cubicBezTo>
                    <a:pt x="21232" y="2793"/>
                    <a:pt x="20848" y="0"/>
                    <a:pt x="199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74" name="Google Shape;1450;p31"/>
            <p:cNvSpPr/>
            <p:nvPr/>
          </p:nvSpPr>
          <p:spPr>
            <a:xfrm>
              <a:off x="1051564" y="44650"/>
              <a:ext cx="155007" cy="6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5" h="21600" fill="norm" stroke="1" extrusionOk="0">
                  <a:moveTo>
                    <a:pt x="4254" y="0"/>
                  </a:moveTo>
                  <a:cubicBezTo>
                    <a:pt x="2990" y="0"/>
                    <a:pt x="1725" y="410"/>
                    <a:pt x="498" y="1324"/>
                  </a:cubicBezTo>
                  <a:cubicBezTo>
                    <a:pt x="-341" y="2396"/>
                    <a:pt x="-66" y="5581"/>
                    <a:pt x="924" y="5581"/>
                  </a:cubicBezTo>
                  <a:cubicBezTo>
                    <a:pt x="2051" y="4856"/>
                    <a:pt x="3190" y="4509"/>
                    <a:pt x="4330" y="4509"/>
                  </a:cubicBezTo>
                  <a:cubicBezTo>
                    <a:pt x="6609" y="4509"/>
                    <a:pt x="8850" y="5928"/>
                    <a:pt x="10916" y="8766"/>
                  </a:cubicBezTo>
                  <a:cubicBezTo>
                    <a:pt x="12469" y="10879"/>
                    <a:pt x="13871" y="13370"/>
                    <a:pt x="15286" y="15861"/>
                  </a:cubicBezTo>
                  <a:cubicBezTo>
                    <a:pt x="16551" y="18699"/>
                    <a:pt x="17953" y="20465"/>
                    <a:pt x="19644" y="21537"/>
                  </a:cubicBezTo>
                  <a:cubicBezTo>
                    <a:pt x="19744" y="21568"/>
                    <a:pt x="19819" y="21600"/>
                    <a:pt x="19907" y="21600"/>
                  </a:cubicBezTo>
                  <a:cubicBezTo>
                    <a:pt x="20971" y="21600"/>
                    <a:pt x="21259" y="17564"/>
                    <a:pt x="20207" y="16933"/>
                  </a:cubicBezTo>
                  <a:cubicBezTo>
                    <a:pt x="18379" y="15514"/>
                    <a:pt x="16826" y="13370"/>
                    <a:pt x="15424" y="10532"/>
                  </a:cubicBezTo>
                  <a:cubicBezTo>
                    <a:pt x="14021" y="7694"/>
                    <a:pt x="12331" y="5581"/>
                    <a:pt x="10641" y="3815"/>
                  </a:cubicBezTo>
                  <a:cubicBezTo>
                    <a:pt x="8662" y="1324"/>
                    <a:pt x="6471" y="0"/>
                    <a:pt x="42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75" name="Google Shape;1451;p31"/>
            <p:cNvSpPr/>
            <p:nvPr/>
          </p:nvSpPr>
          <p:spPr>
            <a:xfrm>
              <a:off x="1264582" y="163159"/>
              <a:ext cx="83972" cy="168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fill="norm" stroke="1" extrusionOk="0">
                  <a:moveTo>
                    <a:pt x="1817" y="0"/>
                  </a:moveTo>
                  <a:cubicBezTo>
                    <a:pt x="496" y="0"/>
                    <a:pt x="-689" y="918"/>
                    <a:pt x="473" y="1527"/>
                  </a:cubicBezTo>
                  <a:cubicBezTo>
                    <a:pt x="5349" y="4210"/>
                    <a:pt x="9200" y="7156"/>
                    <a:pt x="12002" y="10508"/>
                  </a:cubicBezTo>
                  <a:cubicBezTo>
                    <a:pt x="13278" y="12118"/>
                    <a:pt x="14303" y="13728"/>
                    <a:pt x="15078" y="15469"/>
                  </a:cubicBezTo>
                  <a:cubicBezTo>
                    <a:pt x="16103" y="17354"/>
                    <a:pt x="16103" y="19227"/>
                    <a:pt x="17129" y="20968"/>
                  </a:cubicBezTo>
                  <a:cubicBezTo>
                    <a:pt x="17448" y="21397"/>
                    <a:pt x="18154" y="21600"/>
                    <a:pt x="18860" y="21600"/>
                  </a:cubicBezTo>
                  <a:cubicBezTo>
                    <a:pt x="19908" y="21600"/>
                    <a:pt x="20911" y="21159"/>
                    <a:pt x="20455" y="20431"/>
                  </a:cubicBezTo>
                  <a:cubicBezTo>
                    <a:pt x="19430" y="18690"/>
                    <a:pt x="19430" y="16686"/>
                    <a:pt x="18405" y="14802"/>
                  </a:cubicBezTo>
                  <a:cubicBezTo>
                    <a:pt x="17653" y="13060"/>
                    <a:pt x="16354" y="11319"/>
                    <a:pt x="14827" y="9577"/>
                  </a:cubicBezTo>
                  <a:cubicBezTo>
                    <a:pt x="12002" y="6083"/>
                    <a:pt x="7901" y="3006"/>
                    <a:pt x="3048" y="322"/>
                  </a:cubicBezTo>
                  <a:cubicBezTo>
                    <a:pt x="2660" y="95"/>
                    <a:pt x="2227" y="0"/>
                    <a:pt x="181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76" name="Google Shape;1452;p31"/>
            <p:cNvSpPr/>
            <p:nvPr/>
          </p:nvSpPr>
          <p:spPr>
            <a:xfrm>
              <a:off x="58501" y="685196"/>
              <a:ext cx="58998" cy="129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1" h="21600" fill="norm" stroke="1" extrusionOk="0">
                  <a:moveTo>
                    <a:pt x="18564" y="0"/>
                  </a:moveTo>
                  <a:cubicBezTo>
                    <a:pt x="18333" y="0"/>
                    <a:pt x="18134" y="15"/>
                    <a:pt x="17935" y="46"/>
                  </a:cubicBezTo>
                  <a:cubicBezTo>
                    <a:pt x="9355" y="1952"/>
                    <a:pt x="3391" y="5795"/>
                    <a:pt x="1901" y="10320"/>
                  </a:cubicBezTo>
                  <a:cubicBezTo>
                    <a:pt x="807" y="12411"/>
                    <a:pt x="45" y="14674"/>
                    <a:pt x="45" y="16936"/>
                  </a:cubicBezTo>
                  <a:cubicBezTo>
                    <a:pt x="-319" y="18671"/>
                    <a:pt x="1536" y="20422"/>
                    <a:pt x="5280" y="21461"/>
                  </a:cubicBezTo>
                  <a:cubicBezTo>
                    <a:pt x="5644" y="21569"/>
                    <a:pt x="6009" y="21600"/>
                    <a:pt x="6340" y="21600"/>
                  </a:cubicBezTo>
                  <a:cubicBezTo>
                    <a:pt x="8493" y="21600"/>
                    <a:pt x="10050" y="19973"/>
                    <a:pt x="7499" y="19369"/>
                  </a:cubicBezTo>
                  <a:cubicBezTo>
                    <a:pt x="4882" y="18671"/>
                    <a:pt x="4882" y="17292"/>
                    <a:pt x="4882" y="16068"/>
                  </a:cubicBezTo>
                  <a:cubicBezTo>
                    <a:pt x="5280" y="14147"/>
                    <a:pt x="6009" y="12411"/>
                    <a:pt x="6771" y="10490"/>
                  </a:cubicBezTo>
                  <a:cubicBezTo>
                    <a:pt x="8626" y="7174"/>
                    <a:pt x="11972" y="3703"/>
                    <a:pt x="19426" y="2123"/>
                  </a:cubicBezTo>
                  <a:cubicBezTo>
                    <a:pt x="20552" y="1952"/>
                    <a:pt x="21281" y="1426"/>
                    <a:pt x="20917" y="744"/>
                  </a:cubicBezTo>
                  <a:cubicBezTo>
                    <a:pt x="20618" y="310"/>
                    <a:pt x="19558" y="0"/>
                    <a:pt x="1856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77" name="Google Shape;1453;p31"/>
            <p:cNvSpPr/>
            <p:nvPr/>
          </p:nvSpPr>
          <p:spPr>
            <a:xfrm>
              <a:off x="97325" y="874494"/>
              <a:ext cx="57535" cy="44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0" h="21600" fill="norm" stroke="1" extrusionOk="0">
                  <a:moveTo>
                    <a:pt x="2675" y="0"/>
                  </a:moveTo>
                  <a:cubicBezTo>
                    <a:pt x="2438" y="0"/>
                    <a:pt x="2167" y="0"/>
                    <a:pt x="1896" y="91"/>
                  </a:cubicBezTo>
                  <a:cubicBezTo>
                    <a:pt x="779" y="634"/>
                    <a:pt x="0" y="2672"/>
                    <a:pt x="0" y="4709"/>
                  </a:cubicBezTo>
                  <a:cubicBezTo>
                    <a:pt x="2133" y="14717"/>
                    <a:pt x="9276" y="21600"/>
                    <a:pt x="17063" y="21600"/>
                  </a:cubicBezTo>
                  <a:cubicBezTo>
                    <a:pt x="17605" y="21600"/>
                    <a:pt x="18113" y="21555"/>
                    <a:pt x="18655" y="21509"/>
                  </a:cubicBezTo>
                  <a:cubicBezTo>
                    <a:pt x="18756" y="21509"/>
                    <a:pt x="18858" y="21509"/>
                    <a:pt x="18959" y="21509"/>
                  </a:cubicBezTo>
                  <a:cubicBezTo>
                    <a:pt x="21600" y="21509"/>
                    <a:pt x="21600" y="14853"/>
                    <a:pt x="18959" y="14853"/>
                  </a:cubicBezTo>
                  <a:cubicBezTo>
                    <a:pt x="18858" y="14853"/>
                    <a:pt x="18756" y="14853"/>
                    <a:pt x="18655" y="14853"/>
                  </a:cubicBezTo>
                  <a:lnTo>
                    <a:pt x="17910" y="13857"/>
                  </a:lnTo>
                  <a:lnTo>
                    <a:pt x="13712" y="13857"/>
                  </a:lnTo>
                  <a:cubicBezTo>
                    <a:pt x="12933" y="13857"/>
                    <a:pt x="12561" y="13857"/>
                    <a:pt x="12188" y="13358"/>
                  </a:cubicBezTo>
                  <a:lnTo>
                    <a:pt x="11816" y="13358"/>
                  </a:lnTo>
                  <a:cubicBezTo>
                    <a:pt x="11037" y="12815"/>
                    <a:pt x="10292" y="12317"/>
                    <a:pt x="9513" y="11819"/>
                  </a:cubicBezTo>
                  <a:lnTo>
                    <a:pt x="7245" y="8785"/>
                  </a:lnTo>
                  <a:lnTo>
                    <a:pt x="6873" y="8242"/>
                  </a:lnTo>
                  <a:cubicBezTo>
                    <a:pt x="6094" y="7245"/>
                    <a:pt x="5722" y="6204"/>
                    <a:pt x="5349" y="5208"/>
                  </a:cubicBezTo>
                  <a:cubicBezTo>
                    <a:pt x="5349" y="5208"/>
                    <a:pt x="5349" y="5208"/>
                    <a:pt x="5349" y="4709"/>
                  </a:cubicBezTo>
                  <a:cubicBezTo>
                    <a:pt x="5349" y="4709"/>
                    <a:pt x="5349" y="4709"/>
                    <a:pt x="5349" y="4166"/>
                  </a:cubicBezTo>
                  <a:lnTo>
                    <a:pt x="4943" y="2672"/>
                  </a:lnTo>
                  <a:cubicBezTo>
                    <a:pt x="4638" y="951"/>
                    <a:pt x="3792" y="0"/>
                    <a:pt x="26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78" name="Google Shape;1454;p31"/>
            <p:cNvSpPr/>
            <p:nvPr/>
          </p:nvSpPr>
          <p:spPr>
            <a:xfrm>
              <a:off x="669874" y="1014957"/>
              <a:ext cx="211677" cy="34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1" h="21600" fill="norm" stroke="1" extrusionOk="0">
                  <a:moveTo>
                    <a:pt x="731" y="0"/>
                  </a:moveTo>
                  <a:cubicBezTo>
                    <a:pt x="83" y="0"/>
                    <a:pt x="-342" y="5604"/>
                    <a:pt x="370" y="7823"/>
                  </a:cubicBezTo>
                  <a:cubicBezTo>
                    <a:pt x="3098" y="15178"/>
                    <a:pt x="5909" y="19674"/>
                    <a:pt x="8905" y="19674"/>
                  </a:cubicBezTo>
                  <a:cubicBezTo>
                    <a:pt x="9108" y="19674"/>
                    <a:pt x="9311" y="19674"/>
                    <a:pt x="9515" y="19615"/>
                  </a:cubicBezTo>
                  <a:cubicBezTo>
                    <a:pt x="13158" y="20257"/>
                    <a:pt x="16792" y="20958"/>
                    <a:pt x="20435" y="21600"/>
                  </a:cubicBezTo>
                  <a:cubicBezTo>
                    <a:pt x="20463" y="21600"/>
                    <a:pt x="20491" y="21600"/>
                    <a:pt x="20518" y="21600"/>
                  </a:cubicBezTo>
                  <a:cubicBezTo>
                    <a:pt x="21258" y="21600"/>
                    <a:pt x="21230" y="13077"/>
                    <a:pt x="20324" y="13077"/>
                  </a:cubicBezTo>
                  <a:lnTo>
                    <a:pt x="10033" y="11092"/>
                  </a:lnTo>
                  <a:cubicBezTo>
                    <a:pt x="9811" y="11150"/>
                    <a:pt x="9589" y="11150"/>
                    <a:pt x="9367" y="11150"/>
                  </a:cubicBezTo>
                  <a:cubicBezTo>
                    <a:pt x="6482" y="11150"/>
                    <a:pt x="3699" y="7297"/>
                    <a:pt x="1100" y="584"/>
                  </a:cubicBezTo>
                  <a:cubicBezTo>
                    <a:pt x="971" y="175"/>
                    <a:pt x="851" y="0"/>
                    <a:pt x="7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79" name="Google Shape;1455;p31"/>
            <p:cNvSpPr/>
            <p:nvPr/>
          </p:nvSpPr>
          <p:spPr>
            <a:xfrm>
              <a:off x="974170" y="919238"/>
              <a:ext cx="192544" cy="10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0" h="21600" fill="norm" stroke="1" extrusionOk="0">
                  <a:moveTo>
                    <a:pt x="20168" y="0"/>
                  </a:moveTo>
                  <a:cubicBezTo>
                    <a:pt x="20006" y="0"/>
                    <a:pt x="19834" y="97"/>
                    <a:pt x="19662" y="309"/>
                  </a:cubicBezTo>
                  <a:cubicBezTo>
                    <a:pt x="14077" y="9003"/>
                    <a:pt x="7468" y="15514"/>
                    <a:pt x="403" y="18779"/>
                  </a:cubicBezTo>
                  <a:cubicBezTo>
                    <a:pt x="-276" y="19649"/>
                    <a:pt x="-53" y="21600"/>
                    <a:pt x="748" y="21600"/>
                  </a:cubicBezTo>
                  <a:cubicBezTo>
                    <a:pt x="8046" y="17910"/>
                    <a:pt x="14877" y="11380"/>
                    <a:pt x="20696" y="2260"/>
                  </a:cubicBezTo>
                  <a:cubicBezTo>
                    <a:pt x="21324" y="1410"/>
                    <a:pt x="20807" y="0"/>
                    <a:pt x="201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80" name="Google Shape;1456;p31"/>
            <p:cNvSpPr/>
            <p:nvPr/>
          </p:nvSpPr>
          <p:spPr>
            <a:xfrm>
              <a:off x="1471361" y="418689"/>
              <a:ext cx="141251" cy="50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2" h="21600" fill="norm" stroke="1" extrusionOk="0">
                  <a:moveTo>
                    <a:pt x="3295" y="0"/>
                  </a:moveTo>
                  <a:cubicBezTo>
                    <a:pt x="2467" y="0"/>
                    <a:pt x="1626" y="160"/>
                    <a:pt x="785" y="481"/>
                  </a:cubicBezTo>
                  <a:cubicBezTo>
                    <a:pt x="-531" y="1363"/>
                    <a:pt x="-29" y="6372"/>
                    <a:pt x="1097" y="6372"/>
                  </a:cubicBezTo>
                  <a:cubicBezTo>
                    <a:pt x="1151" y="6372"/>
                    <a:pt x="1192" y="6372"/>
                    <a:pt x="1246" y="6332"/>
                  </a:cubicBezTo>
                  <a:cubicBezTo>
                    <a:pt x="2006" y="6011"/>
                    <a:pt x="2766" y="5851"/>
                    <a:pt x="3512" y="5851"/>
                  </a:cubicBezTo>
                  <a:cubicBezTo>
                    <a:pt x="9061" y="5851"/>
                    <a:pt x="14258" y="14066"/>
                    <a:pt x="19088" y="21199"/>
                  </a:cubicBezTo>
                  <a:cubicBezTo>
                    <a:pt x="19251" y="21480"/>
                    <a:pt x="19414" y="21600"/>
                    <a:pt x="19563" y="21600"/>
                  </a:cubicBezTo>
                  <a:cubicBezTo>
                    <a:pt x="20431" y="21600"/>
                    <a:pt x="21069" y="17793"/>
                    <a:pt x="20160" y="16230"/>
                  </a:cubicBezTo>
                  <a:cubicBezTo>
                    <a:pt x="14801" y="7935"/>
                    <a:pt x="9211" y="0"/>
                    <a:pt x="329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81" name="Google Shape;1457;p31"/>
            <p:cNvSpPr/>
            <p:nvPr/>
          </p:nvSpPr>
          <p:spPr>
            <a:xfrm>
              <a:off x="1666039" y="500362"/>
              <a:ext cx="59093" cy="37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600" fill="norm" stroke="1" extrusionOk="0">
                  <a:moveTo>
                    <a:pt x="2258" y="0"/>
                  </a:moveTo>
                  <a:cubicBezTo>
                    <a:pt x="1146" y="0"/>
                    <a:pt x="0" y="1786"/>
                    <a:pt x="0" y="4223"/>
                  </a:cubicBezTo>
                  <a:cubicBezTo>
                    <a:pt x="0" y="6659"/>
                    <a:pt x="1146" y="8499"/>
                    <a:pt x="2258" y="8499"/>
                  </a:cubicBezTo>
                  <a:lnTo>
                    <a:pt x="4178" y="8499"/>
                  </a:lnTo>
                  <a:lnTo>
                    <a:pt x="6436" y="9095"/>
                  </a:lnTo>
                  <a:cubicBezTo>
                    <a:pt x="7953" y="9690"/>
                    <a:pt x="9098" y="10340"/>
                    <a:pt x="10615" y="11531"/>
                  </a:cubicBezTo>
                  <a:cubicBezTo>
                    <a:pt x="13243" y="13371"/>
                    <a:pt x="15534" y="16403"/>
                    <a:pt x="17422" y="20680"/>
                  </a:cubicBezTo>
                  <a:cubicBezTo>
                    <a:pt x="17792" y="21275"/>
                    <a:pt x="18365" y="21600"/>
                    <a:pt x="18972" y="21600"/>
                  </a:cubicBezTo>
                  <a:cubicBezTo>
                    <a:pt x="19612" y="21600"/>
                    <a:pt x="20252" y="21275"/>
                    <a:pt x="20825" y="20680"/>
                  </a:cubicBezTo>
                  <a:cubicBezTo>
                    <a:pt x="21600" y="18839"/>
                    <a:pt x="21600" y="16403"/>
                    <a:pt x="20825" y="14562"/>
                  </a:cubicBezTo>
                  <a:cubicBezTo>
                    <a:pt x="16276" y="6063"/>
                    <a:pt x="9469" y="595"/>
                    <a:pt x="225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82" name="Google Shape;1458;p31"/>
            <p:cNvSpPr/>
            <p:nvPr/>
          </p:nvSpPr>
          <p:spPr>
            <a:xfrm>
              <a:off x="1332956" y="951516"/>
              <a:ext cx="219344" cy="71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2" h="21600" fill="norm" stroke="1" extrusionOk="0">
                  <a:moveTo>
                    <a:pt x="696" y="0"/>
                  </a:moveTo>
                  <a:cubicBezTo>
                    <a:pt x="114" y="0"/>
                    <a:pt x="-281" y="2577"/>
                    <a:pt x="248" y="3950"/>
                  </a:cubicBezTo>
                  <a:cubicBezTo>
                    <a:pt x="6399" y="15296"/>
                    <a:pt x="13455" y="21292"/>
                    <a:pt x="20611" y="21600"/>
                  </a:cubicBezTo>
                  <a:cubicBezTo>
                    <a:pt x="21319" y="21292"/>
                    <a:pt x="21319" y="17510"/>
                    <a:pt x="20611" y="17174"/>
                  </a:cubicBezTo>
                  <a:cubicBezTo>
                    <a:pt x="13662" y="16865"/>
                    <a:pt x="6901" y="11206"/>
                    <a:pt x="956" y="168"/>
                  </a:cubicBezTo>
                  <a:cubicBezTo>
                    <a:pt x="867" y="56"/>
                    <a:pt x="777" y="0"/>
                    <a:pt x="69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83" name="Google Shape;1459;p31"/>
            <p:cNvSpPr/>
            <p:nvPr/>
          </p:nvSpPr>
          <p:spPr>
            <a:xfrm>
              <a:off x="796172" y="443340"/>
              <a:ext cx="34944" cy="5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4" h="21600" fill="norm" stroke="1" extrusionOk="0">
                  <a:moveTo>
                    <a:pt x="13116" y="0"/>
                  </a:moveTo>
                  <a:cubicBezTo>
                    <a:pt x="11745" y="0"/>
                    <a:pt x="10320" y="239"/>
                    <a:pt x="9114" y="676"/>
                  </a:cubicBezTo>
                  <a:lnTo>
                    <a:pt x="7853" y="1114"/>
                  </a:lnTo>
                  <a:lnTo>
                    <a:pt x="6044" y="1114"/>
                  </a:lnTo>
                  <a:cubicBezTo>
                    <a:pt x="3577" y="1114"/>
                    <a:pt x="1713" y="2466"/>
                    <a:pt x="1713" y="3779"/>
                  </a:cubicBezTo>
                  <a:cubicBezTo>
                    <a:pt x="1110" y="6046"/>
                    <a:pt x="1110" y="8712"/>
                    <a:pt x="452" y="10939"/>
                  </a:cubicBezTo>
                  <a:cubicBezTo>
                    <a:pt x="-151" y="12729"/>
                    <a:pt x="-151" y="14519"/>
                    <a:pt x="452" y="16309"/>
                  </a:cubicBezTo>
                  <a:cubicBezTo>
                    <a:pt x="1110" y="18537"/>
                    <a:pt x="2919" y="20804"/>
                    <a:pt x="6044" y="21242"/>
                  </a:cubicBezTo>
                  <a:cubicBezTo>
                    <a:pt x="6866" y="21481"/>
                    <a:pt x="7798" y="21600"/>
                    <a:pt x="8730" y="21600"/>
                  </a:cubicBezTo>
                  <a:cubicBezTo>
                    <a:pt x="11088" y="21600"/>
                    <a:pt x="13500" y="20884"/>
                    <a:pt x="15254" y="19890"/>
                  </a:cubicBezTo>
                  <a:cubicBezTo>
                    <a:pt x="17721" y="18099"/>
                    <a:pt x="18982" y="16309"/>
                    <a:pt x="19585" y="14082"/>
                  </a:cubicBezTo>
                  <a:cubicBezTo>
                    <a:pt x="19585" y="11854"/>
                    <a:pt x="20188" y="9627"/>
                    <a:pt x="20188" y="7359"/>
                  </a:cubicBezTo>
                  <a:cubicBezTo>
                    <a:pt x="21449" y="4694"/>
                    <a:pt x="19585" y="2466"/>
                    <a:pt x="17118" y="676"/>
                  </a:cubicBezTo>
                  <a:cubicBezTo>
                    <a:pt x="15912" y="239"/>
                    <a:pt x="14487" y="0"/>
                    <a:pt x="1311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84" name="Google Shape;1460;p31"/>
            <p:cNvSpPr/>
            <p:nvPr/>
          </p:nvSpPr>
          <p:spPr>
            <a:xfrm>
              <a:off x="878798" y="446968"/>
              <a:ext cx="28266" cy="46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6" h="21600" fill="norm" stroke="1" extrusionOk="0">
                  <a:moveTo>
                    <a:pt x="9051" y="0"/>
                  </a:moveTo>
                  <a:cubicBezTo>
                    <a:pt x="6788" y="0"/>
                    <a:pt x="5211" y="990"/>
                    <a:pt x="4457" y="1936"/>
                  </a:cubicBezTo>
                  <a:cubicBezTo>
                    <a:pt x="2125" y="4346"/>
                    <a:pt x="1371" y="6798"/>
                    <a:pt x="617" y="9681"/>
                  </a:cubicBezTo>
                  <a:cubicBezTo>
                    <a:pt x="-206" y="12091"/>
                    <a:pt x="-206" y="15017"/>
                    <a:pt x="617" y="17900"/>
                  </a:cubicBezTo>
                  <a:cubicBezTo>
                    <a:pt x="1371" y="18373"/>
                    <a:pt x="2125" y="19363"/>
                    <a:pt x="2880" y="19836"/>
                  </a:cubicBezTo>
                  <a:lnTo>
                    <a:pt x="3703" y="19836"/>
                  </a:lnTo>
                  <a:cubicBezTo>
                    <a:pt x="4457" y="20309"/>
                    <a:pt x="4457" y="20825"/>
                    <a:pt x="5211" y="20825"/>
                  </a:cubicBezTo>
                  <a:cubicBezTo>
                    <a:pt x="6583" y="21385"/>
                    <a:pt x="8160" y="21600"/>
                    <a:pt x="9737" y="21600"/>
                  </a:cubicBezTo>
                  <a:cubicBezTo>
                    <a:pt x="10903" y="21600"/>
                    <a:pt x="12000" y="21514"/>
                    <a:pt x="12891" y="21299"/>
                  </a:cubicBezTo>
                  <a:cubicBezTo>
                    <a:pt x="17554" y="20309"/>
                    <a:pt x="20640" y="17426"/>
                    <a:pt x="20640" y="14027"/>
                  </a:cubicBezTo>
                  <a:cubicBezTo>
                    <a:pt x="20640" y="13554"/>
                    <a:pt x="20640" y="13080"/>
                    <a:pt x="20640" y="12607"/>
                  </a:cubicBezTo>
                  <a:cubicBezTo>
                    <a:pt x="20640" y="11144"/>
                    <a:pt x="20640" y="9208"/>
                    <a:pt x="20640" y="7745"/>
                  </a:cubicBezTo>
                  <a:cubicBezTo>
                    <a:pt x="21394" y="5809"/>
                    <a:pt x="19885" y="3873"/>
                    <a:pt x="17554" y="3399"/>
                  </a:cubicBezTo>
                  <a:lnTo>
                    <a:pt x="15223" y="3399"/>
                  </a:lnTo>
                  <a:lnTo>
                    <a:pt x="14468" y="2926"/>
                  </a:lnTo>
                  <a:lnTo>
                    <a:pt x="12891" y="2410"/>
                  </a:lnTo>
                  <a:cubicBezTo>
                    <a:pt x="12891" y="1936"/>
                    <a:pt x="12891" y="1936"/>
                    <a:pt x="12891" y="1936"/>
                  </a:cubicBezTo>
                  <a:cubicBezTo>
                    <a:pt x="12137" y="990"/>
                    <a:pt x="10628" y="473"/>
                    <a:pt x="905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85" name="Google Shape;1461;p31"/>
            <p:cNvSpPr/>
            <p:nvPr/>
          </p:nvSpPr>
          <p:spPr>
            <a:xfrm>
              <a:off x="794673" y="561012"/>
              <a:ext cx="115289" cy="75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600" fill="norm" stroke="1" extrusionOk="0">
                  <a:moveTo>
                    <a:pt x="19892" y="0"/>
                  </a:moveTo>
                  <a:cubicBezTo>
                    <a:pt x="19120" y="0"/>
                    <a:pt x="18537" y="879"/>
                    <a:pt x="18537" y="1784"/>
                  </a:cubicBezTo>
                  <a:cubicBezTo>
                    <a:pt x="18537" y="6286"/>
                    <a:pt x="17766" y="10174"/>
                    <a:pt x="16223" y="13770"/>
                  </a:cubicBezTo>
                  <a:cubicBezTo>
                    <a:pt x="14680" y="16460"/>
                    <a:pt x="12572" y="17658"/>
                    <a:pt x="10257" y="17658"/>
                  </a:cubicBezTo>
                  <a:cubicBezTo>
                    <a:pt x="5252" y="17046"/>
                    <a:pt x="2355" y="9269"/>
                    <a:pt x="2543" y="2077"/>
                  </a:cubicBezTo>
                  <a:cubicBezTo>
                    <a:pt x="2646" y="746"/>
                    <a:pt x="2063" y="53"/>
                    <a:pt x="1429" y="53"/>
                  </a:cubicBezTo>
                  <a:cubicBezTo>
                    <a:pt x="812" y="53"/>
                    <a:pt x="143" y="746"/>
                    <a:pt x="40" y="2077"/>
                  </a:cubicBezTo>
                  <a:cubicBezTo>
                    <a:pt x="-354" y="9562"/>
                    <a:pt x="2166" y="16460"/>
                    <a:pt x="6400" y="20055"/>
                  </a:cubicBezTo>
                  <a:cubicBezTo>
                    <a:pt x="7755" y="21094"/>
                    <a:pt x="9212" y="21600"/>
                    <a:pt x="10652" y="21600"/>
                  </a:cubicBezTo>
                  <a:cubicBezTo>
                    <a:pt x="13737" y="21600"/>
                    <a:pt x="16772" y="19336"/>
                    <a:pt x="18726" y="15261"/>
                  </a:cubicBezTo>
                  <a:cubicBezTo>
                    <a:pt x="20269" y="11080"/>
                    <a:pt x="21040" y="6579"/>
                    <a:pt x="21246" y="2077"/>
                  </a:cubicBezTo>
                  <a:cubicBezTo>
                    <a:pt x="21246" y="879"/>
                    <a:pt x="20663" y="0"/>
                    <a:pt x="19892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605" name="Google Shape;1462;p31"/>
          <p:cNvGrpSpPr/>
          <p:nvPr/>
        </p:nvGrpSpPr>
        <p:grpSpPr>
          <a:xfrm>
            <a:off x="8075245" y="190351"/>
            <a:ext cx="1588621" cy="1156457"/>
            <a:chOff x="0" y="0"/>
            <a:chExt cx="1588619" cy="1156455"/>
          </a:xfrm>
        </p:grpSpPr>
        <p:sp>
          <p:nvSpPr>
            <p:cNvPr id="1587" name="Google Shape;1463;p31"/>
            <p:cNvSpPr/>
            <p:nvPr/>
          </p:nvSpPr>
          <p:spPr>
            <a:xfrm>
              <a:off x="-1" y="0"/>
              <a:ext cx="1588621" cy="1156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0" h="21600" fill="norm" stroke="1" extrusionOk="0">
                  <a:moveTo>
                    <a:pt x="7205" y="0"/>
                  </a:moveTo>
                  <a:cubicBezTo>
                    <a:pt x="6840" y="0"/>
                    <a:pt x="6435" y="151"/>
                    <a:pt x="5995" y="504"/>
                  </a:cubicBezTo>
                  <a:cubicBezTo>
                    <a:pt x="4821" y="1423"/>
                    <a:pt x="4109" y="3239"/>
                    <a:pt x="4149" y="5192"/>
                  </a:cubicBezTo>
                  <a:cubicBezTo>
                    <a:pt x="4149" y="5192"/>
                    <a:pt x="3462" y="4637"/>
                    <a:pt x="2636" y="4637"/>
                  </a:cubicBezTo>
                  <a:cubicBezTo>
                    <a:pt x="1793" y="4637"/>
                    <a:pt x="805" y="5216"/>
                    <a:pt x="258" y="7556"/>
                  </a:cubicBezTo>
                  <a:cubicBezTo>
                    <a:pt x="-823" y="12185"/>
                    <a:pt x="1841" y="13005"/>
                    <a:pt x="1841" y="13005"/>
                  </a:cubicBezTo>
                  <a:cubicBezTo>
                    <a:pt x="1841" y="13005"/>
                    <a:pt x="404" y="19451"/>
                    <a:pt x="3938" y="21190"/>
                  </a:cubicBezTo>
                  <a:cubicBezTo>
                    <a:pt x="4518" y="21478"/>
                    <a:pt x="5057" y="21600"/>
                    <a:pt x="5553" y="21600"/>
                  </a:cubicBezTo>
                  <a:cubicBezTo>
                    <a:pt x="8076" y="21600"/>
                    <a:pt x="9476" y="18474"/>
                    <a:pt x="9476" y="18474"/>
                  </a:cubicBezTo>
                  <a:cubicBezTo>
                    <a:pt x="9476" y="18474"/>
                    <a:pt x="10244" y="20768"/>
                    <a:pt x="12168" y="20768"/>
                  </a:cubicBezTo>
                  <a:cubicBezTo>
                    <a:pt x="12397" y="20768"/>
                    <a:pt x="12642" y="20735"/>
                    <a:pt x="12905" y="20662"/>
                  </a:cubicBezTo>
                  <a:cubicBezTo>
                    <a:pt x="15357" y="19979"/>
                    <a:pt x="15146" y="16131"/>
                    <a:pt x="15146" y="16131"/>
                  </a:cubicBezTo>
                  <a:cubicBezTo>
                    <a:pt x="15146" y="16131"/>
                    <a:pt x="16395" y="17201"/>
                    <a:pt x="17630" y="17201"/>
                  </a:cubicBezTo>
                  <a:cubicBezTo>
                    <a:pt x="18518" y="17201"/>
                    <a:pt x="19398" y="16648"/>
                    <a:pt x="19801" y="14744"/>
                  </a:cubicBezTo>
                  <a:cubicBezTo>
                    <a:pt x="20777" y="10192"/>
                    <a:pt x="18323" y="8611"/>
                    <a:pt x="18323" y="8611"/>
                  </a:cubicBezTo>
                  <a:cubicBezTo>
                    <a:pt x="18323" y="8611"/>
                    <a:pt x="20420" y="4665"/>
                    <a:pt x="17559" y="1558"/>
                  </a:cubicBezTo>
                  <a:cubicBezTo>
                    <a:pt x="16929" y="877"/>
                    <a:pt x="16348" y="612"/>
                    <a:pt x="15826" y="612"/>
                  </a:cubicBezTo>
                  <a:cubicBezTo>
                    <a:pt x="13968" y="612"/>
                    <a:pt x="12852" y="3981"/>
                    <a:pt x="12852" y="3981"/>
                  </a:cubicBezTo>
                  <a:cubicBezTo>
                    <a:pt x="12786" y="2672"/>
                    <a:pt x="12100" y="1598"/>
                    <a:pt x="11204" y="1480"/>
                  </a:cubicBezTo>
                  <a:cubicBezTo>
                    <a:pt x="11097" y="1461"/>
                    <a:pt x="10996" y="1453"/>
                    <a:pt x="10901" y="1453"/>
                  </a:cubicBezTo>
                  <a:cubicBezTo>
                    <a:pt x="9589" y="1453"/>
                    <a:pt x="9371" y="3219"/>
                    <a:pt x="9371" y="3219"/>
                  </a:cubicBezTo>
                  <a:cubicBezTo>
                    <a:pt x="9289" y="1864"/>
                    <a:pt x="8493" y="0"/>
                    <a:pt x="7205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88" name="Google Shape;1464;p31"/>
            <p:cNvSpPr/>
            <p:nvPr/>
          </p:nvSpPr>
          <p:spPr>
            <a:xfrm>
              <a:off x="79591" y="290039"/>
              <a:ext cx="165785" cy="101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8" h="21600" fill="norm" stroke="1" extrusionOk="0">
                  <a:moveTo>
                    <a:pt x="18667" y="0"/>
                  </a:moveTo>
                  <a:cubicBezTo>
                    <a:pt x="10772" y="0"/>
                    <a:pt x="3552" y="7419"/>
                    <a:pt x="67" y="19333"/>
                  </a:cubicBezTo>
                  <a:cubicBezTo>
                    <a:pt x="-206" y="20566"/>
                    <a:pt x="410" y="21600"/>
                    <a:pt x="991" y="21600"/>
                  </a:cubicBezTo>
                  <a:cubicBezTo>
                    <a:pt x="1252" y="21600"/>
                    <a:pt x="1501" y="21381"/>
                    <a:pt x="1667" y="20904"/>
                  </a:cubicBezTo>
                  <a:cubicBezTo>
                    <a:pt x="4726" y="10004"/>
                    <a:pt x="11293" y="3083"/>
                    <a:pt x="18442" y="3083"/>
                  </a:cubicBezTo>
                  <a:cubicBezTo>
                    <a:pt x="19070" y="3083"/>
                    <a:pt x="19699" y="3123"/>
                    <a:pt x="20327" y="3242"/>
                  </a:cubicBezTo>
                  <a:cubicBezTo>
                    <a:pt x="20363" y="3242"/>
                    <a:pt x="20398" y="3242"/>
                    <a:pt x="20434" y="3242"/>
                  </a:cubicBezTo>
                  <a:cubicBezTo>
                    <a:pt x="21394" y="3242"/>
                    <a:pt x="21358" y="318"/>
                    <a:pt x="20327" y="99"/>
                  </a:cubicBezTo>
                  <a:cubicBezTo>
                    <a:pt x="19770" y="40"/>
                    <a:pt x="19225" y="0"/>
                    <a:pt x="186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89" name="Google Shape;1465;p31"/>
            <p:cNvSpPr/>
            <p:nvPr/>
          </p:nvSpPr>
          <p:spPr>
            <a:xfrm>
              <a:off x="282992" y="297853"/>
              <a:ext cx="52861" cy="27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600" fill="norm" stroke="1" extrusionOk="0">
                  <a:moveTo>
                    <a:pt x="2973" y="0"/>
                  </a:moveTo>
                  <a:cubicBezTo>
                    <a:pt x="1279" y="0"/>
                    <a:pt x="0" y="2489"/>
                    <a:pt x="0" y="5784"/>
                  </a:cubicBezTo>
                  <a:cubicBezTo>
                    <a:pt x="0" y="9079"/>
                    <a:pt x="1279" y="11496"/>
                    <a:pt x="2973" y="11496"/>
                  </a:cubicBezTo>
                  <a:lnTo>
                    <a:pt x="6360" y="11496"/>
                  </a:lnTo>
                  <a:cubicBezTo>
                    <a:pt x="7639" y="11496"/>
                    <a:pt x="8881" y="12374"/>
                    <a:pt x="10574" y="13180"/>
                  </a:cubicBezTo>
                  <a:lnTo>
                    <a:pt x="11440" y="13985"/>
                  </a:lnTo>
                  <a:lnTo>
                    <a:pt x="11854" y="14791"/>
                  </a:lnTo>
                  <a:cubicBezTo>
                    <a:pt x="12268" y="14791"/>
                    <a:pt x="13133" y="15669"/>
                    <a:pt x="13547" y="16475"/>
                  </a:cubicBezTo>
                  <a:cubicBezTo>
                    <a:pt x="14375" y="16475"/>
                    <a:pt x="14826" y="17280"/>
                    <a:pt x="15240" y="18085"/>
                  </a:cubicBezTo>
                  <a:lnTo>
                    <a:pt x="16068" y="19769"/>
                  </a:lnTo>
                  <a:cubicBezTo>
                    <a:pt x="16068" y="19769"/>
                    <a:pt x="16633" y="20136"/>
                    <a:pt x="16896" y="20136"/>
                  </a:cubicBezTo>
                  <a:cubicBezTo>
                    <a:pt x="16971" y="20136"/>
                    <a:pt x="17009" y="20062"/>
                    <a:pt x="17009" y="19989"/>
                  </a:cubicBezTo>
                  <a:cubicBezTo>
                    <a:pt x="17423" y="21087"/>
                    <a:pt x="18025" y="21600"/>
                    <a:pt x="18665" y="21600"/>
                  </a:cubicBezTo>
                  <a:cubicBezTo>
                    <a:pt x="19342" y="21600"/>
                    <a:pt x="20095" y="21014"/>
                    <a:pt x="20734" y="19769"/>
                  </a:cubicBezTo>
                  <a:cubicBezTo>
                    <a:pt x="21600" y="18085"/>
                    <a:pt x="21600" y="14791"/>
                    <a:pt x="20734" y="13180"/>
                  </a:cubicBezTo>
                  <a:cubicBezTo>
                    <a:pt x="15654" y="4906"/>
                    <a:pt x="9295" y="805"/>
                    <a:pt x="29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90" name="Google Shape;1466;p31"/>
            <p:cNvSpPr/>
            <p:nvPr/>
          </p:nvSpPr>
          <p:spPr>
            <a:xfrm>
              <a:off x="29905" y="442781"/>
              <a:ext cx="33464" cy="99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03" h="21600" fill="norm" stroke="1" extrusionOk="0">
                  <a:moveTo>
                    <a:pt x="14121" y="0"/>
                  </a:moveTo>
                  <a:cubicBezTo>
                    <a:pt x="13176" y="0"/>
                    <a:pt x="12130" y="161"/>
                    <a:pt x="11185" y="544"/>
                  </a:cubicBezTo>
                  <a:cubicBezTo>
                    <a:pt x="-2253" y="5536"/>
                    <a:pt x="-561" y="13447"/>
                    <a:pt x="1131" y="20231"/>
                  </a:cubicBezTo>
                  <a:cubicBezTo>
                    <a:pt x="833" y="21137"/>
                    <a:pt x="2823" y="21600"/>
                    <a:pt x="4765" y="21600"/>
                  </a:cubicBezTo>
                  <a:cubicBezTo>
                    <a:pt x="6706" y="21600"/>
                    <a:pt x="8696" y="21137"/>
                    <a:pt x="8398" y="20231"/>
                  </a:cubicBezTo>
                  <a:cubicBezTo>
                    <a:pt x="6706" y="14353"/>
                    <a:pt x="5063" y="7106"/>
                    <a:pt x="16809" y="2577"/>
                  </a:cubicBezTo>
                  <a:cubicBezTo>
                    <a:pt x="19347" y="1550"/>
                    <a:pt x="17058" y="0"/>
                    <a:pt x="141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91" name="Google Shape;1467;p31"/>
            <p:cNvSpPr/>
            <p:nvPr/>
          </p:nvSpPr>
          <p:spPr>
            <a:xfrm>
              <a:off x="373921" y="82230"/>
              <a:ext cx="139285" cy="169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600" fill="norm" stroke="1" extrusionOk="0">
                  <a:moveTo>
                    <a:pt x="20006" y="0"/>
                  </a:moveTo>
                  <a:cubicBezTo>
                    <a:pt x="19922" y="0"/>
                    <a:pt x="19838" y="0"/>
                    <a:pt x="19753" y="24"/>
                  </a:cubicBezTo>
                  <a:cubicBezTo>
                    <a:pt x="9164" y="3357"/>
                    <a:pt x="1426" y="11221"/>
                    <a:pt x="7" y="20699"/>
                  </a:cubicBezTo>
                  <a:cubicBezTo>
                    <a:pt x="-63" y="21292"/>
                    <a:pt x="400" y="21600"/>
                    <a:pt x="920" y="21600"/>
                  </a:cubicBezTo>
                  <a:cubicBezTo>
                    <a:pt x="1426" y="21600"/>
                    <a:pt x="1987" y="21292"/>
                    <a:pt x="2058" y="20699"/>
                  </a:cubicBezTo>
                  <a:cubicBezTo>
                    <a:pt x="3490" y="12028"/>
                    <a:pt x="10583" y="4828"/>
                    <a:pt x="20217" y="1756"/>
                  </a:cubicBezTo>
                  <a:cubicBezTo>
                    <a:pt x="21537" y="1506"/>
                    <a:pt x="21088" y="0"/>
                    <a:pt x="2000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92" name="Google Shape;1468;p31"/>
            <p:cNvSpPr/>
            <p:nvPr/>
          </p:nvSpPr>
          <p:spPr>
            <a:xfrm>
              <a:off x="581050" y="61207"/>
              <a:ext cx="65992" cy="29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7" h="21600" fill="norm" stroke="1" extrusionOk="0">
                  <a:moveTo>
                    <a:pt x="4052" y="0"/>
                  </a:moveTo>
                  <a:cubicBezTo>
                    <a:pt x="3352" y="0"/>
                    <a:pt x="2680" y="69"/>
                    <a:pt x="1980" y="206"/>
                  </a:cubicBezTo>
                  <a:cubicBezTo>
                    <a:pt x="1805" y="137"/>
                    <a:pt x="1659" y="69"/>
                    <a:pt x="1542" y="69"/>
                  </a:cubicBezTo>
                  <a:cubicBezTo>
                    <a:pt x="-589" y="69"/>
                    <a:pt x="-501" y="10286"/>
                    <a:pt x="1746" y="10286"/>
                  </a:cubicBezTo>
                  <a:cubicBezTo>
                    <a:pt x="1805" y="10286"/>
                    <a:pt x="1892" y="10286"/>
                    <a:pt x="1980" y="10217"/>
                  </a:cubicBezTo>
                  <a:cubicBezTo>
                    <a:pt x="2797" y="10080"/>
                    <a:pt x="3585" y="9943"/>
                    <a:pt x="4373" y="9943"/>
                  </a:cubicBezTo>
                  <a:cubicBezTo>
                    <a:pt x="6737" y="9943"/>
                    <a:pt x="8956" y="10834"/>
                    <a:pt x="11145" y="12549"/>
                  </a:cubicBezTo>
                  <a:cubicBezTo>
                    <a:pt x="12459" y="13303"/>
                    <a:pt x="14122" y="14126"/>
                    <a:pt x="15436" y="14880"/>
                  </a:cubicBezTo>
                  <a:cubicBezTo>
                    <a:pt x="15757" y="15634"/>
                    <a:pt x="16078" y="15634"/>
                    <a:pt x="16399" y="16389"/>
                  </a:cubicBezTo>
                  <a:cubicBezTo>
                    <a:pt x="16341" y="16251"/>
                    <a:pt x="16341" y="16183"/>
                    <a:pt x="16341" y="16183"/>
                  </a:cubicBezTo>
                  <a:cubicBezTo>
                    <a:pt x="16399" y="16183"/>
                    <a:pt x="16691" y="16663"/>
                    <a:pt x="16633" y="16663"/>
                  </a:cubicBezTo>
                  <a:cubicBezTo>
                    <a:pt x="16603" y="16663"/>
                    <a:pt x="16545" y="16594"/>
                    <a:pt x="16399" y="16389"/>
                  </a:cubicBezTo>
                  <a:cubicBezTo>
                    <a:pt x="16399" y="19886"/>
                    <a:pt x="17479" y="21600"/>
                    <a:pt x="18530" y="21600"/>
                  </a:cubicBezTo>
                  <a:cubicBezTo>
                    <a:pt x="19610" y="21600"/>
                    <a:pt x="20690" y="19886"/>
                    <a:pt x="20690" y="16389"/>
                  </a:cubicBezTo>
                  <a:cubicBezTo>
                    <a:pt x="21011" y="7954"/>
                    <a:pt x="16749" y="5623"/>
                    <a:pt x="13772" y="3291"/>
                  </a:cubicBezTo>
                  <a:cubicBezTo>
                    <a:pt x="10532" y="1371"/>
                    <a:pt x="7292" y="0"/>
                    <a:pt x="40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93" name="Google Shape;1469;p31"/>
            <p:cNvSpPr/>
            <p:nvPr/>
          </p:nvSpPr>
          <p:spPr>
            <a:xfrm>
              <a:off x="780537" y="118043"/>
              <a:ext cx="100810" cy="66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4" h="21600" fill="norm" stroke="1" extrusionOk="0">
                  <a:moveTo>
                    <a:pt x="16776" y="0"/>
                  </a:moveTo>
                  <a:cubicBezTo>
                    <a:pt x="13838" y="0"/>
                    <a:pt x="10993" y="1446"/>
                    <a:pt x="8690" y="4368"/>
                  </a:cubicBezTo>
                  <a:cubicBezTo>
                    <a:pt x="5527" y="7772"/>
                    <a:pt x="2794" y="12502"/>
                    <a:pt x="473" y="17593"/>
                  </a:cubicBezTo>
                  <a:cubicBezTo>
                    <a:pt x="-631" y="19130"/>
                    <a:pt x="398" y="21600"/>
                    <a:pt x="1503" y="21600"/>
                  </a:cubicBezTo>
                  <a:cubicBezTo>
                    <a:pt x="1877" y="21600"/>
                    <a:pt x="2270" y="21329"/>
                    <a:pt x="2570" y="20636"/>
                  </a:cubicBezTo>
                  <a:cubicBezTo>
                    <a:pt x="5995" y="13617"/>
                    <a:pt x="10618" y="4368"/>
                    <a:pt x="16589" y="4368"/>
                  </a:cubicBezTo>
                  <a:cubicBezTo>
                    <a:pt x="17225" y="4368"/>
                    <a:pt x="17899" y="4489"/>
                    <a:pt x="18573" y="4730"/>
                  </a:cubicBezTo>
                  <a:cubicBezTo>
                    <a:pt x="18685" y="4760"/>
                    <a:pt x="18798" y="4790"/>
                    <a:pt x="18910" y="4790"/>
                  </a:cubicBezTo>
                  <a:cubicBezTo>
                    <a:pt x="20351" y="4790"/>
                    <a:pt x="20969" y="934"/>
                    <a:pt x="19210" y="331"/>
                  </a:cubicBezTo>
                  <a:cubicBezTo>
                    <a:pt x="18386" y="90"/>
                    <a:pt x="17581" y="0"/>
                    <a:pt x="167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94" name="Google Shape;1470;p31"/>
            <p:cNvSpPr/>
            <p:nvPr/>
          </p:nvSpPr>
          <p:spPr>
            <a:xfrm>
              <a:off x="930969" y="133205"/>
              <a:ext cx="40579" cy="36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9" h="21600" fill="norm" stroke="1" extrusionOk="0">
                  <a:moveTo>
                    <a:pt x="3317" y="0"/>
                  </a:moveTo>
                  <a:cubicBezTo>
                    <a:pt x="3029" y="0"/>
                    <a:pt x="2693" y="111"/>
                    <a:pt x="2357" y="278"/>
                  </a:cubicBezTo>
                  <a:cubicBezTo>
                    <a:pt x="1829" y="278"/>
                    <a:pt x="773" y="1503"/>
                    <a:pt x="197" y="2171"/>
                  </a:cubicBezTo>
                  <a:cubicBezTo>
                    <a:pt x="-331" y="4008"/>
                    <a:pt x="197" y="6513"/>
                    <a:pt x="1829" y="7794"/>
                  </a:cubicBezTo>
                  <a:cubicBezTo>
                    <a:pt x="2933" y="8406"/>
                    <a:pt x="4517" y="9019"/>
                    <a:pt x="5621" y="10299"/>
                  </a:cubicBezTo>
                  <a:lnTo>
                    <a:pt x="7781" y="11524"/>
                  </a:lnTo>
                  <a:lnTo>
                    <a:pt x="8837" y="12192"/>
                  </a:lnTo>
                  <a:cubicBezTo>
                    <a:pt x="9941" y="13416"/>
                    <a:pt x="10997" y="14697"/>
                    <a:pt x="12101" y="15922"/>
                  </a:cubicBezTo>
                  <a:lnTo>
                    <a:pt x="12629" y="17146"/>
                  </a:lnTo>
                  <a:cubicBezTo>
                    <a:pt x="13157" y="17814"/>
                    <a:pt x="13733" y="19039"/>
                    <a:pt x="13733" y="19652"/>
                  </a:cubicBezTo>
                  <a:cubicBezTo>
                    <a:pt x="14405" y="20876"/>
                    <a:pt x="15557" y="21600"/>
                    <a:pt x="16853" y="21600"/>
                  </a:cubicBezTo>
                  <a:cubicBezTo>
                    <a:pt x="17573" y="21600"/>
                    <a:pt x="18341" y="21377"/>
                    <a:pt x="19109" y="20932"/>
                  </a:cubicBezTo>
                  <a:cubicBezTo>
                    <a:pt x="20741" y="20320"/>
                    <a:pt x="21269" y="17814"/>
                    <a:pt x="20741" y="15922"/>
                  </a:cubicBezTo>
                  <a:cubicBezTo>
                    <a:pt x="16949" y="9019"/>
                    <a:pt x="11573" y="4008"/>
                    <a:pt x="5621" y="891"/>
                  </a:cubicBezTo>
                  <a:cubicBezTo>
                    <a:pt x="4853" y="445"/>
                    <a:pt x="4085" y="0"/>
                    <a:pt x="331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95" name="Google Shape;1471;p31"/>
            <p:cNvSpPr/>
            <p:nvPr/>
          </p:nvSpPr>
          <p:spPr>
            <a:xfrm>
              <a:off x="1059531" y="132554"/>
              <a:ext cx="67444" cy="8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3" h="21600" fill="norm" stroke="1" extrusionOk="0">
                  <a:moveTo>
                    <a:pt x="18725" y="0"/>
                  </a:moveTo>
                  <a:cubicBezTo>
                    <a:pt x="18351" y="0"/>
                    <a:pt x="17949" y="93"/>
                    <a:pt x="17604" y="278"/>
                  </a:cubicBezTo>
                  <a:cubicBezTo>
                    <a:pt x="9205" y="4965"/>
                    <a:pt x="3050" y="11763"/>
                    <a:pt x="145" y="19582"/>
                  </a:cubicBezTo>
                  <a:cubicBezTo>
                    <a:pt x="-430" y="20811"/>
                    <a:pt x="807" y="21600"/>
                    <a:pt x="2044" y="21600"/>
                  </a:cubicBezTo>
                  <a:cubicBezTo>
                    <a:pt x="2906" y="21600"/>
                    <a:pt x="3769" y="21206"/>
                    <a:pt x="4028" y="20370"/>
                  </a:cubicBezTo>
                  <a:cubicBezTo>
                    <a:pt x="6933" y="13573"/>
                    <a:pt x="12455" y="7587"/>
                    <a:pt x="19559" y="3411"/>
                  </a:cubicBezTo>
                  <a:cubicBezTo>
                    <a:pt x="20854" y="2877"/>
                    <a:pt x="21170" y="1833"/>
                    <a:pt x="20537" y="789"/>
                  </a:cubicBezTo>
                  <a:cubicBezTo>
                    <a:pt x="20106" y="302"/>
                    <a:pt x="19416" y="0"/>
                    <a:pt x="1872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96" name="Google Shape;1472;p31"/>
            <p:cNvSpPr/>
            <p:nvPr/>
          </p:nvSpPr>
          <p:spPr>
            <a:xfrm>
              <a:off x="1188777" y="76741"/>
              <a:ext cx="243592" cy="10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600" fill="norm" stroke="1" extrusionOk="0">
                  <a:moveTo>
                    <a:pt x="7357" y="0"/>
                  </a:moveTo>
                  <a:cubicBezTo>
                    <a:pt x="4882" y="0"/>
                    <a:pt x="2431" y="1523"/>
                    <a:pt x="265" y="4531"/>
                  </a:cubicBezTo>
                  <a:cubicBezTo>
                    <a:pt x="-280" y="5433"/>
                    <a:pt x="103" y="7256"/>
                    <a:pt x="624" y="7256"/>
                  </a:cubicBezTo>
                  <a:cubicBezTo>
                    <a:pt x="713" y="7256"/>
                    <a:pt x="811" y="7200"/>
                    <a:pt x="909" y="7068"/>
                  </a:cubicBezTo>
                  <a:cubicBezTo>
                    <a:pt x="2830" y="4267"/>
                    <a:pt x="5020" y="2857"/>
                    <a:pt x="7235" y="2857"/>
                  </a:cubicBezTo>
                  <a:cubicBezTo>
                    <a:pt x="8708" y="2857"/>
                    <a:pt x="10190" y="3478"/>
                    <a:pt x="11615" y="4737"/>
                  </a:cubicBezTo>
                  <a:cubicBezTo>
                    <a:pt x="13357" y="6016"/>
                    <a:pt x="14912" y="7914"/>
                    <a:pt x="16378" y="10659"/>
                  </a:cubicBezTo>
                  <a:cubicBezTo>
                    <a:pt x="17103" y="11919"/>
                    <a:pt x="17746" y="13404"/>
                    <a:pt x="18389" y="14889"/>
                  </a:cubicBezTo>
                  <a:cubicBezTo>
                    <a:pt x="18934" y="16148"/>
                    <a:pt x="19944" y="18047"/>
                    <a:pt x="20034" y="20171"/>
                  </a:cubicBezTo>
                  <a:cubicBezTo>
                    <a:pt x="20082" y="21111"/>
                    <a:pt x="20400" y="21600"/>
                    <a:pt x="20709" y="21600"/>
                  </a:cubicBezTo>
                  <a:cubicBezTo>
                    <a:pt x="21019" y="21600"/>
                    <a:pt x="21320" y="21111"/>
                    <a:pt x="21320" y="20171"/>
                  </a:cubicBezTo>
                  <a:cubicBezTo>
                    <a:pt x="21133" y="18047"/>
                    <a:pt x="20677" y="15942"/>
                    <a:pt x="19944" y="14456"/>
                  </a:cubicBezTo>
                  <a:cubicBezTo>
                    <a:pt x="19211" y="12764"/>
                    <a:pt x="18479" y="10866"/>
                    <a:pt x="17656" y="9399"/>
                  </a:cubicBezTo>
                  <a:cubicBezTo>
                    <a:pt x="16101" y="6429"/>
                    <a:pt x="14359" y="3891"/>
                    <a:pt x="12437" y="2199"/>
                  </a:cubicBezTo>
                  <a:cubicBezTo>
                    <a:pt x="10793" y="733"/>
                    <a:pt x="9067" y="0"/>
                    <a:pt x="7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97" name="Google Shape;1473;p31"/>
            <p:cNvSpPr/>
            <p:nvPr/>
          </p:nvSpPr>
          <p:spPr>
            <a:xfrm>
              <a:off x="1098146" y="852540"/>
              <a:ext cx="74893" cy="178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28" h="21600" fill="norm" stroke="1" extrusionOk="0">
                  <a:moveTo>
                    <a:pt x="16673" y="0"/>
                  </a:moveTo>
                  <a:cubicBezTo>
                    <a:pt x="15552" y="0"/>
                    <a:pt x="14455" y="406"/>
                    <a:pt x="14943" y="1094"/>
                  </a:cubicBezTo>
                  <a:cubicBezTo>
                    <a:pt x="16868" y="4633"/>
                    <a:pt x="15771" y="8444"/>
                    <a:pt x="12212" y="11736"/>
                  </a:cubicBezTo>
                  <a:cubicBezTo>
                    <a:pt x="10554" y="13382"/>
                    <a:pt x="9189" y="14904"/>
                    <a:pt x="7287" y="16549"/>
                  </a:cubicBezTo>
                  <a:cubicBezTo>
                    <a:pt x="5898" y="17947"/>
                    <a:pt x="3704" y="19086"/>
                    <a:pt x="973" y="19977"/>
                  </a:cubicBezTo>
                  <a:cubicBezTo>
                    <a:pt x="-904" y="20518"/>
                    <a:pt x="217" y="21600"/>
                    <a:pt x="1948" y="21600"/>
                  </a:cubicBezTo>
                  <a:cubicBezTo>
                    <a:pt x="2241" y="21600"/>
                    <a:pt x="2558" y="21566"/>
                    <a:pt x="2899" y="21499"/>
                  </a:cubicBezTo>
                  <a:cubicBezTo>
                    <a:pt x="5898" y="20608"/>
                    <a:pt x="8384" y="19345"/>
                    <a:pt x="10018" y="17823"/>
                  </a:cubicBezTo>
                  <a:cubicBezTo>
                    <a:pt x="12212" y="16042"/>
                    <a:pt x="13845" y="14272"/>
                    <a:pt x="15771" y="12367"/>
                  </a:cubicBezTo>
                  <a:cubicBezTo>
                    <a:pt x="19599" y="8692"/>
                    <a:pt x="20696" y="4509"/>
                    <a:pt x="18526" y="586"/>
                  </a:cubicBezTo>
                  <a:cubicBezTo>
                    <a:pt x="18185" y="180"/>
                    <a:pt x="17429" y="0"/>
                    <a:pt x="16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98" name="Google Shape;1474;p31"/>
            <p:cNvSpPr/>
            <p:nvPr/>
          </p:nvSpPr>
          <p:spPr>
            <a:xfrm>
              <a:off x="907122" y="1063327"/>
              <a:ext cx="117515" cy="20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1" h="21600" fill="norm" stroke="1" extrusionOk="0">
                  <a:moveTo>
                    <a:pt x="1322" y="0"/>
                  </a:moveTo>
                  <a:cubicBezTo>
                    <a:pt x="40" y="0"/>
                    <a:pt x="-512" y="11095"/>
                    <a:pt x="592" y="14433"/>
                  </a:cubicBezTo>
                  <a:cubicBezTo>
                    <a:pt x="3886" y="19047"/>
                    <a:pt x="7278" y="21600"/>
                    <a:pt x="10669" y="21600"/>
                  </a:cubicBezTo>
                  <a:cubicBezTo>
                    <a:pt x="13655" y="21600"/>
                    <a:pt x="16658" y="19636"/>
                    <a:pt x="19563" y="15513"/>
                  </a:cubicBezTo>
                  <a:cubicBezTo>
                    <a:pt x="21088" y="14433"/>
                    <a:pt x="20569" y="2062"/>
                    <a:pt x="19319" y="2062"/>
                  </a:cubicBezTo>
                  <a:cubicBezTo>
                    <a:pt x="19222" y="2062"/>
                    <a:pt x="19124" y="2062"/>
                    <a:pt x="19011" y="2258"/>
                  </a:cubicBezTo>
                  <a:cubicBezTo>
                    <a:pt x="16382" y="5695"/>
                    <a:pt x="13720" y="7462"/>
                    <a:pt x="11043" y="7462"/>
                  </a:cubicBezTo>
                  <a:cubicBezTo>
                    <a:pt x="7797" y="7462"/>
                    <a:pt x="4519" y="4909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99" name="Google Shape;1475;p31"/>
            <p:cNvSpPr/>
            <p:nvPr/>
          </p:nvSpPr>
          <p:spPr>
            <a:xfrm>
              <a:off x="158479" y="728729"/>
              <a:ext cx="52217" cy="223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7" h="21600" fill="norm" stroke="1" extrusionOk="0">
                  <a:moveTo>
                    <a:pt x="12915" y="0"/>
                  </a:moveTo>
                  <a:cubicBezTo>
                    <a:pt x="12270" y="0"/>
                    <a:pt x="11553" y="63"/>
                    <a:pt x="10909" y="198"/>
                  </a:cubicBezTo>
                  <a:cubicBezTo>
                    <a:pt x="6073" y="1410"/>
                    <a:pt x="3243" y="2928"/>
                    <a:pt x="2455" y="4643"/>
                  </a:cubicBezTo>
                  <a:cubicBezTo>
                    <a:pt x="843" y="6763"/>
                    <a:pt x="19" y="8882"/>
                    <a:pt x="19" y="11110"/>
                  </a:cubicBezTo>
                  <a:cubicBezTo>
                    <a:pt x="-375" y="14846"/>
                    <a:pt x="5249" y="18582"/>
                    <a:pt x="15315" y="21402"/>
                  </a:cubicBezTo>
                  <a:cubicBezTo>
                    <a:pt x="15888" y="21546"/>
                    <a:pt x="16532" y="21600"/>
                    <a:pt x="17141" y="21600"/>
                  </a:cubicBezTo>
                  <a:cubicBezTo>
                    <a:pt x="19255" y="21600"/>
                    <a:pt x="21225" y="20935"/>
                    <a:pt x="19362" y="20397"/>
                  </a:cubicBezTo>
                  <a:cubicBezTo>
                    <a:pt x="10085" y="17873"/>
                    <a:pt x="5249" y="14541"/>
                    <a:pt x="5249" y="11110"/>
                  </a:cubicBezTo>
                  <a:cubicBezTo>
                    <a:pt x="5249" y="9188"/>
                    <a:pt x="6073" y="7266"/>
                    <a:pt x="7291" y="5452"/>
                  </a:cubicBezTo>
                  <a:cubicBezTo>
                    <a:pt x="7685" y="3835"/>
                    <a:pt x="10515" y="2317"/>
                    <a:pt x="14921" y="1114"/>
                  </a:cubicBezTo>
                  <a:cubicBezTo>
                    <a:pt x="16783" y="647"/>
                    <a:pt x="15064" y="0"/>
                    <a:pt x="129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00" name="Google Shape;1476;p31"/>
            <p:cNvSpPr/>
            <p:nvPr/>
          </p:nvSpPr>
          <p:spPr>
            <a:xfrm>
              <a:off x="270169" y="1040072"/>
              <a:ext cx="85952" cy="53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5" h="21600" fill="norm" stroke="1" extrusionOk="0">
                  <a:moveTo>
                    <a:pt x="1567" y="0"/>
                  </a:moveTo>
                  <a:cubicBezTo>
                    <a:pt x="1410" y="0"/>
                    <a:pt x="1253" y="38"/>
                    <a:pt x="1073" y="113"/>
                  </a:cubicBezTo>
                  <a:cubicBezTo>
                    <a:pt x="310" y="529"/>
                    <a:pt x="-183" y="2228"/>
                    <a:pt x="64" y="3927"/>
                  </a:cubicBezTo>
                  <a:cubicBezTo>
                    <a:pt x="2643" y="14765"/>
                    <a:pt x="9013" y="21600"/>
                    <a:pt x="15989" y="21600"/>
                  </a:cubicBezTo>
                  <a:cubicBezTo>
                    <a:pt x="17223" y="21600"/>
                    <a:pt x="18479" y="21373"/>
                    <a:pt x="19735" y="20920"/>
                  </a:cubicBezTo>
                  <a:cubicBezTo>
                    <a:pt x="21417" y="19712"/>
                    <a:pt x="20811" y="15369"/>
                    <a:pt x="18995" y="15369"/>
                  </a:cubicBezTo>
                  <a:cubicBezTo>
                    <a:pt x="18905" y="15369"/>
                    <a:pt x="18815" y="15369"/>
                    <a:pt x="18725" y="15407"/>
                  </a:cubicBezTo>
                  <a:cubicBezTo>
                    <a:pt x="17694" y="15822"/>
                    <a:pt x="16662" y="16011"/>
                    <a:pt x="15630" y="16011"/>
                  </a:cubicBezTo>
                  <a:cubicBezTo>
                    <a:pt x="10381" y="16011"/>
                    <a:pt x="5424" y="10762"/>
                    <a:pt x="3092" y="2228"/>
                  </a:cubicBezTo>
                  <a:cubicBezTo>
                    <a:pt x="2890" y="831"/>
                    <a:pt x="2329" y="0"/>
                    <a:pt x="15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01" name="Google Shape;1477;p31"/>
            <p:cNvSpPr/>
            <p:nvPr/>
          </p:nvSpPr>
          <p:spPr>
            <a:xfrm>
              <a:off x="468105" y="1093466"/>
              <a:ext cx="66154" cy="25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600" fill="norm" stroke="1" extrusionOk="0">
                  <a:moveTo>
                    <a:pt x="18593" y="0"/>
                  </a:moveTo>
                  <a:cubicBezTo>
                    <a:pt x="18389" y="0"/>
                    <a:pt x="18214" y="79"/>
                    <a:pt x="18039" y="237"/>
                  </a:cubicBezTo>
                  <a:cubicBezTo>
                    <a:pt x="12814" y="4668"/>
                    <a:pt x="7210" y="7279"/>
                    <a:pt x="1985" y="9099"/>
                  </a:cubicBezTo>
                  <a:cubicBezTo>
                    <a:pt x="1897" y="9099"/>
                    <a:pt x="1810" y="9020"/>
                    <a:pt x="1751" y="9020"/>
                  </a:cubicBezTo>
                  <a:cubicBezTo>
                    <a:pt x="-584" y="9020"/>
                    <a:pt x="-584" y="21600"/>
                    <a:pt x="1751" y="21600"/>
                  </a:cubicBezTo>
                  <a:cubicBezTo>
                    <a:pt x="1810" y="21600"/>
                    <a:pt x="1897" y="21600"/>
                    <a:pt x="1985" y="21521"/>
                  </a:cubicBezTo>
                  <a:cubicBezTo>
                    <a:pt x="7881" y="19780"/>
                    <a:pt x="13456" y="16220"/>
                    <a:pt x="19031" y="11789"/>
                  </a:cubicBezTo>
                  <a:cubicBezTo>
                    <a:pt x="20345" y="10840"/>
                    <a:pt x="21016" y="7279"/>
                    <a:pt x="20666" y="4668"/>
                  </a:cubicBezTo>
                  <a:cubicBezTo>
                    <a:pt x="20403" y="1662"/>
                    <a:pt x="19469" y="0"/>
                    <a:pt x="185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02" name="Google Shape;1478;p31"/>
            <p:cNvSpPr/>
            <p:nvPr/>
          </p:nvSpPr>
          <p:spPr>
            <a:xfrm>
              <a:off x="745201" y="608080"/>
              <a:ext cx="133389" cy="10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4" h="21600" fill="norm" stroke="1" extrusionOk="0">
                  <a:moveTo>
                    <a:pt x="1461" y="0"/>
                  </a:moveTo>
                  <a:cubicBezTo>
                    <a:pt x="898" y="0"/>
                    <a:pt x="248" y="502"/>
                    <a:pt x="176" y="1427"/>
                  </a:cubicBezTo>
                  <a:cubicBezTo>
                    <a:pt x="-647" y="8439"/>
                    <a:pt x="1461" y="15452"/>
                    <a:pt x="5692" y="19510"/>
                  </a:cubicBezTo>
                  <a:cubicBezTo>
                    <a:pt x="7208" y="20917"/>
                    <a:pt x="8926" y="21600"/>
                    <a:pt x="10658" y="21600"/>
                  </a:cubicBezTo>
                  <a:cubicBezTo>
                    <a:pt x="13373" y="21600"/>
                    <a:pt x="16073" y="19892"/>
                    <a:pt x="17863" y="16577"/>
                  </a:cubicBezTo>
                  <a:cubicBezTo>
                    <a:pt x="19480" y="13181"/>
                    <a:pt x="19321" y="8881"/>
                    <a:pt x="20621" y="5284"/>
                  </a:cubicBezTo>
                  <a:cubicBezTo>
                    <a:pt x="20953" y="4199"/>
                    <a:pt x="20231" y="3114"/>
                    <a:pt x="19524" y="3114"/>
                  </a:cubicBezTo>
                  <a:cubicBezTo>
                    <a:pt x="19206" y="3114"/>
                    <a:pt x="18874" y="3356"/>
                    <a:pt x="18672" y="3918"/>
                  </a:cubicBezTo>
                  <a:cubicBezTo>
                    <a:pt x="17372" y="7314"/>
                    <a:pt x="17372" y="11594"/>
                    <a:pt x="15914" y="14768"/>
                  </a:cubicBezTo>
                  <a:cubicBezTo>
                    <a:pt x="14759" y="17159"/>
                    <a:pt x="12723" y="18687"/>
                    <a:pt x="10572" y="18687"/>
                  </a:cubicBezTo>
                  <a:cubicBezTo>
                    <a:pt x="10297" y="18687"/>
                    <a:pt x="10023" y="18646"/>
                    <a:pt x="9749" y="18606"/>
                  </a:cubicBezTo>
                  <a:cubicBezTo>
                    <a:pt x="7309" y="18144"/>
                    <a:pt x="5201" y="15894"/>
                    <a:pt x="3901" y="12960"/>
                  </a:cubicBezTo>
                  <a:cubicBezTo>
                    <a:pt x="2443" y="9564"/>
                    <a:pt x="1952" y="5505"/>
                    <a:pt x="2284" y="1427"/>
                  </a:cubicBezTo>
                  <a:cubicBezTo>
                    <a:pt x="2443" y="442"/>
                    <a:pt x="1981" y="0"/>
                    <a:pt x="146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03" name="Google Shape;1479;p31"/>
            <p:cNvSpPr/>
            <p:nvPr/>
          </p:nvSpPr>
          <p:spPr>
            <a:xfrm>
              <a:off x="781866" y="475524"/>
              <a:ext cx="29051" cy="38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2" h="21600" fill="norm" stroke="1" extrusionOk="0">
                  <a:moveTo>
                    <a:pt x="12920" y="0"/>
                  </a:moveTo>
                  <a:cubicBezTo>
                    <a:pt x="11264" y="0"/>
                    <a:pt x="9541" y="422"/>
                    <a:pt x="8150" y="1267"/>
                  </a:cubicBezTo>
                  <a:cubicBezTo>
                    <a:pt x="7686" y="1162"/>
                    <a:pt x="7156" y="1109"/>
                    <a:pt x="6692" y="1109"/>
                  </a:cubicBezTo>
                  <a:cubicBezTo>
                    <a:pt x="4506" y="1109"/>
                    <a:pt x="2849" y="2271"/>
                    <a:pt x="2253" y="4225"/>
                  </a:cubicBezTo>
                  <a:lnTo>
                    <a:pt x="729" y="10140"/>
                  </a:lnTo>
                  <a:cubicBezTo>
                    <a:pt x="0" y="11355"/>
                    <a:pt x="0" y="13150"/>
                    <a:pt x="0" y="14893"/>
                  </a:cubicBezTo>
                  <a:cubicBezTo>
                    <a:pt x="0" y="16689"/>
                    <a:pt x="729" y="18484"/>
                    <a:pt x="2253" y="20227"/>
                  </a:cubicBezTo>
                  <a:cubicBezTo>
                    <a:pt x="3710" y="21125"/>
                    <a:pt x="5566" y="21600"/>
                    <a:pt x="7421" y="21600"/>
                  </a:cubicBezTo>
                  <a:cubicBezTo>
                    <a:pt x="9276" y="21600"/>
                    <a:pt x="11131" y="21125"/>
                    <a:pt x="12655" y="20227"/>
                  </a:cubicBezTo>
                  <a:cubicBezTo>
                    <a:pt x="14113" y="18484"/>
                    <a:pt x="15637" y="16689"/>
                    <a:pt x="16366" y="14893"/>
                  </a:cubicBezTo>
                  <a:cubicBezTo>
                    <a:pt x="17890" y="13150"/>
                    <a:pt x="19347" y="11355"/>
                    <a:pt x="20076" y="9559"/>
                  </a:cubicBezTo>
                  <a:cubicBezTo>
                    <a:pt x="21600" y="6601"/>
                    <a:pt x="20076" y="3644"/>
                    <a:pt x="17890" y="1848"/>
                  </a:cubicBezTo>
                  <a:cubicBezTo>
                    <a:pt x="16697" y="581"/>
                    <a:pt x="14842" y="0"/>
                    <a:pt x="1292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04" name="Google Shape;1480;p31"/>
            <p:cNvSpPr/>
            <p:nvPr/>
          </p:nvSpPr>
          <p:spPr>
            <a:xfrm>
              <a:off x="847725" y="481943"/>
              <a:ext cx="23271" cy="46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2" h="21600" fill="norm" stroke="1" extrusionOk="0">
                  <a:moveTo>
                    <a:pt x="6588" y="0"/>
                  </a:moveTo>
                  <a:cubicBezTo>
                    <a:pt x="2836" y="0"/>
                    <a:pt x="0" y="1440"/>
                    <a:pt x="0" y="3404"/>
                  </a:cubicBezTo>
                  <a:lnTo>
                    <a:pt x="0" y="11258"/>
                  </a:lnTo>
                  <a:cubicBezTo>
                    <a:pt x="0" y="13702"/>
                    <a:pt x="0" y="16189"/>
                    <a:pt x="1918" y="18633"/>
                  </a:cubicBezTo>
                  <a:cubicBezTo>
                    <a:pt x="3669" y="20509"/>
                    <a:pt x="7089" y="21600"/>
                    <a:pt x="10508" y="21600"/>
                  </a:cubicBezTo>
                  <a:cubicBezTo>
                    <a:pt x="12426" y="21600"/>
                    <a:pt x="14261" y="21295"/>
                    <a:pt x="15929" y="20596"/>
                  </a:cubicBezTo>
                  <a:cubicBezTo>
                    <a:pt x="19682" y="18633"/>
                    <a:pt x="21600" y="15665"/>
                    <a:pt x="20599" y="12742"/>
                  </a:cubicBezTo>
                  <a:cubicBezTo>
                    <a:pt x="20599" y="9818"/>
                    <a:pt x="19682" y="6371"/>
                    <a:pt x="18764" y="3404"/>
                  </a:cubicBezTo>
                  <a:cubicBezTo>
                    <a:pt x="18014" y="2225"/>
                    <a:pt x="15929" y="1309"/>
                    <a:pt x="13177" y="1309"/>
                  </a:cubicBezTo>
                  <a:cubicBezTo>
                    <a:pt x="12593" y="1309"/>
                    <a:pt x="11926" y="1353"/>
                    <a:pt x="11259" y="1440"/>
                  </a:cubicBezTo>
                  <a:cubicBezTo>
                    <a:pt x="10341" y="480"/>
                    <a:pt x="8423" y="0"/>
                    <a:pt x="658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631" name="Google Shape;1481;p31"/>
          <p:cNvGrpSpPr/>
          <p:nvPr/>
        </p:nvGrpSpPr>
        <p:grpSpPr>
          <a:xfrm>
            <a:off x="-937473" y="3732743"/>
            <a:ext cx="3507100" cy="1921436"/>
            <a:chOff x="0" y="0"/>
            <a:chExt cx="3507099" cy="1921434"/>
          </a:xfrm>
        </p:grpSpPr>
        <p:sp>
          <p:nvSpPr>
            <p:cNvPr id="1606" name="Google Shape;1482;p31"/>
            <p:cNvSpPr/>
            <p:nvPr/>
          </p:nvSpPr>
          <p:spPr>
            <a:xfrm>
              <a:off x="0" y="0"/>
              <a:ext cx="3507100" cy="1921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6" h="21600" fill="norm" stroke="1" extrusionOk="0">
                  <a:moveTo>
                    <a:pt x="6361" y="0"/>
                  </a:moveTo>
                  <a:cubicBezTo>
                    <a:pt x="6248" y="0"/>
                    <a:pt x="6130" y="8"/>
                    <a:pt x="6009" y="25"/>
                  </a:cubicBezTo>
                  <a:cubicBezTo>
                    <a:pt x="2450" y="518"/>
                    <a:pt x="2659" y="8102"/>
                    <a:pt x="2692" y="8939"/>
                  </a:cubicBezTo>
                  <a:cubicBezTo>
                    <a:pt x="2368" y="8633"/>
                    <a:pt x="2060" y="8496"/>
                    <a:pt x="1776" y="8496"/>
                  </a:cubicBezTo>
                  <a:cubicBezTo>
                    <a:pt x="199" y="8496"/>
                    <a:pt x="-635" y="12704"/>
                    <a:pt x="580" y="15212"/>
                  </a:cubicBezTo>
                  <a:cubicBezTo>
                    <a:pt x="1188" y="16450"/>
                    <a:pt x="1817" y="16819"/>
                    <a:pt x="2349" y="16819"/>
                  </a:cubicBezTo>
                  <a:cubicBezTo>
                    <a:pt x="3128" y="16819"/>
                    <a:pt x="3700" y="16031"/>
                    <a:pt x="3700" y="16031"/>
                  </a:cubicBezTo>
                  <a:cubicBezTo>
                    <a:pt x="3700" y="16031"/>
                    <a:pt x="3894" y="19046"/>
                    <a:pt x="5855" y="19418"/>
                  </a:cubicBezTo>
                  <a:cubicBezTo>
                    <a:pt x="5996" y="19446"/>
                    <a:pt x="6130" y="19460"/>
                    <a:pt x="6255" y="19460"/>
                  </a:cubicBezTo>
                  <a:cubicBezTo>
                    <a:pt x="7853" y="19460"/>
                    <a:pt x="8134" y="17316"/>
                    <a:pt x="8135" y="17314"/>
                  </a:cubicBezTo>
                  <a:cubicBezTo>
                    <a:pt x="8135" y="17316"/>
                    <a:pt x="8038" y="19493"/>
                    <a:pt x="9632" y="20516"/>
                  </a:cubicBezTo>
                  <a:cubicBezTo>
                    <a:pt x="9825" y="20638"/>
                    <a:pt x="10002" y="20691"/>
                    <a:pt x="10165" y="20691"/>
                  </a:cubicBezTo>
                  <a:cubicBezTo>
                    <a:pt x="11338" y="20691"/>
                    <a:pt x="11748" y="17892"/>
                    <a:pt x="11748" y="17892"/>
                  </a:cubicBezTo>
                  <a:cubicBezTo>
                    <a:pt x="11748" y="17892"/>
                    <a:pt x="11652" y="20628"/>
                    <a:pt x="13941" y="21464"/>
                  </a:cubicBezTo>
                  <a:cubicBezTo>
                    <a:pt x="14196" y="21559"/>
                    <a:pt x="14426" y="21600"/>
                    <a:pt x="14634" y="21600"/>
                  </a:cubicBezTo>
                  <a:cubicBezTo>
                    <a:pt x="16292" y="21600"/>
                    <a:pt x="16559" y="18971"/>
                    <a:pt x="16559" y="18971"/>
                  </a:cubicBezTo>
                  <a:cubicBezTo>
                    <a:pt x="16983" y="19926"/>
                    <a:pt x="17854" y="20610"/>
                    <a:pt x="18654" y="20610"/>
                  </a:cubicBezTo>
                  <a:cubicBezTo>
                    <a:pt x="19350" y="20610"/>
                    <a:pt x="19993" y="20092"/>
                    <a:pt x="20240" y="18786"/>
                  </a:cubicBezTo>
                  <a:cubicBezTo>
                    <a:pt x="20772" y="15975"/>
                    <a:pt x="19970" y="15584"/>
                    <a:pt x="19970" y="15584"/>
                  </a:cubicBezTo>
                  <a:cubicBezTo>
                    <a:pt x="19970" y="15584"/>
                    <a:pt x="20965" y="13667"/>
                    <a:pt x="20134" y="11750"/>
                  </a:cubicBezTo>
                  <a:cubicBezTo>
                    <a:pt x="19819" y="11022"/>
                    <a:pt x="19507" y="10798"/>
                    <a:pt x="19242" y="10798"/>
                  </a:cubicBezTo>
                  <a:cubicBezTo>
                    <a:pt x="18816" y="10798"/>
                    <a:pt x="18511" y="11378"/>
                    <a:pt x="18511" y="11378"/>
                  </a:cubicBezTo>
                  <a:cubicBezTo>
                    <a:pt x="18511" y="11378"/>
                    <a:pt x="19274" y="3524"/>
                    <a:pt x="16395" y="2630"/>
                  </a:cubicBezTo>
                  <a:cubicBezTo>
                    <a:pt x="16215" y="2574"/>
                    <a:pt x="16039" y="2549"/>
                    <a:pt x="15871" y="2549"/>
                  </a:cubicBezTo>
                  <a:cubicBezTo>
                    <a:pt x="13338" y="2549"/>
                    <a:pt x="12115" y="8438"/>
                    <a:pt x="12115" y="8438"/>
                  </a:cubicBezTo>
                  <a:cubicBezTo>
                    <a:pt x="12115" y="8438"/>
                    <a:pt x="12376" y="5069"/>
                    <a:pt x="11149" y="5069"/>
                  </a:cubicBezTo>
                  <a:cubicBezTo>
                    <a:pt x="9922" y="5069"/>
                    <a:pt x="9429" y="7358"/>
                    <a:pt x="9429" y="7358"/>
                  </a:cubicBezTo>
                  <a:cubicBezTo>
                    <a:pt x="9429" y="7358"/>
                    <a:pt x="9765" y="0"/>
                    <a:pt x="6361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07" name="Google Shape;1483;p31"/>
            <p:cNvSpPr/>
            <p:nvPr/>
          </p:nvSpPr>
          <p:spPr>
            <a:xfrm>
              <a:off x="1730803" y="1136409"/>
              <a:ext cx="203908" cy="156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5" h="21600" fill="norm" stroke="1" extrusionOk="0">
                  <a:moveTo>
                    <a:pt x="1616" y="0"/>
                  </a:moveTo>
                  <a:cubicBezTo>
                    <a:pt x="1205" y="0"/>
                    <a:pt x="795" y="285"/>
                    <a:pt x="604" y="895"/>
                  </a:cubicBezTo>
                  <a:cubicBezTo>
                    <a:pt x="-1053" y="7993"/>
                    <a:pt x="765" y="15763"/>
                    <a:pt x="5223" y="19871"/>
                  </a:cubicBezTo>
                  <a:cubicBezTo>
                    <a:pt x="6778" y="21031"/>
                    <a:pt x="8449" y="21600"/>
                    <a:pt x="10106" y="21600"/>
                  </a:cubicBezTo>
                  <a:cubicBezTo>
                    <a:pt x="13318" y="21600"/>
                    <a:pt x="16441" y="19464"/>
                    <a:pt x="18406" y="15539"/>
                  </a:cubicBezTo>
                  <a:cubicBezTo>
                    <a:pt x="19887" y="12102"/>
                    <a:pt x="20547" y="7993"/>
                    <a:pt x="20224" y="4108"/>
                  </a:cubicBezTo>
                  <a:cubicBezTo>
                    <a:pt x="20136" y="3193"/>
                    <a:pt x="19565" y="2725"/>
                    <a:pt x="19037" y="2725"/>
                  </a:cubicBezTo>
                  <a:cubicBezTo>
                    <a:pt x="18523" y="2725"/>
                    <a:pt x="18069" y="3193"/>
                    <a:pt x="18245" y="4108"/>
                  </a:cubicBezTo>
                  <a:cubicBezTo>
                    <a:pt x="18714" y="11207"/>
                    <a:pt x="15459" y="18753"/>
                    <a:pt x="9989" y="18753"/>
                  </a:cubicBezTo>
                  <a:cubicBezTo>
                    <a:pt x="9828" y="18753"/>
                    <a:pt x="9666" y="18753"/>
                    <a:pt x="9505" y="18732"/>
                  </a:cubicBezTo>
                  <a:cubicBezTo>
                    <a:pt x="3727" y="18285"/>
                    <a:pt x="1088" y="8664"/>
                    <a:pt x="2584" y="1810"/>
                  </a:cubicBezTo>
                  <a:cubicBezTo>
                    <a:pt x="2877" y="692"/>
                    <a:pt x="2261" y="0"/>
                    <a:pt x="161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08" name="Google Shape;1484;p31"/>
            <p:cNvSpPr/>
            <p:nvPr/>
          </p:nvSpPr>
          <p:spPr>
            <a:xfrm>
              <a:off x="1787699" y="985614"/>
              <a:ext cx="42004" cy="6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6" h="21600" fill="norm" stroke="1" extrusionOk="0">
                  <a:moveTo>
                    <a:pt x="7095" y="0"/>
                  </a:moveTo>
                  <a:cubicBezTo>
                    <a:pt x="5460" y="0"/>
                    <a:pt x="3897" y="614"/>
                    <a:pt x="3400" y="1740"/>
                  </a:cubicBezTo>
                  <a:cubicBezTo>
                    <a:pt x="984" y="5784"/>
                    <a:pt x="-579" y="9776"/>
                    <a:pt x="203" y="13820"/>
                  </a:cubicBezTo>
                  <a:cubicBezTo>
                    <a:pt x="-579" y="16686"/>
                    <a:pt x="984" y="18990"/>
                    <a:pt x="3400" y="20730"/>
                  </a:cubicBezTo>
                  <a:cubicBezTo>
                    <a:pt x="5034" y="21293"/>
                    <a:pt x="6597" y="21600"/>
                    <a:pt x="8089" y="21600"/>
                  </a:cubicBezTo>
                  <a:cubicBezTo>
                    <a:pt x="9582" y="21600"/>
                    <a:pt x="11003" y="21293"/>
                    <a:pt x="12210" y="20730"/>
                  </a:cubicBezTo>
                  <a:cubicBezTo>
                    <a:pt x="16971" y="17864"/>
                    <a:pt x="20168" y="14383"/>
                    <a:pt x="20168" y="9776"/>
                  </a:cubicBezTo>
                  <a:cubicBezTo>
                    <a:pt x="21021" y="5170"/>
                    <a:pt x="16189" y="1177"/>
                    <a:pt x="9795" y="563"/>
                  </a:cubicBezTo>
                  <a:cubicBezTo>
                    <a:pt x="8942" y="154"/>
                    <a:pt x="8018" y="0"/>
                    <a:pt x="70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09" name="Google Shape;1486;p31"/>
            <p:cNvSpPr/>
            <p:nvPr/>
          </p:nvSpPr>
          <p:spPr>
            <a:xfrm>
              <a:off x="1872647" y="986792"/>
              <a:ext cx="47411" cy="68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600" fill="norm" stroke="1" extrusionOk="0">
                  <a:moveTo>
                    <a:pt x="9210" y="0"/>
                  </a:moveTo>
                  <a:cubicBezTo>
                    <a:pt x="7421" y="0"/>
                    <a:pt x="5831" y="975"/>
                    <a:pt x="5168" y="2230"/>
                  </a:cubicBezTo>
                  <a:lnTo>
                    <a:pt x="5168" y="3298"/>
                  </a:lnTo>
                  <a:lnTo>
                    <a:pt x="4439" y="3809"/>
                  </a:lnTo>
                  <a:lnTo>
                    <a:pt x="2982" y="6410"/>
                  </a:lnTo>
                  <a:cubicBezTo>
                    <a:pt x="1458" y="8501"/>
                    <a:pt x="0" y="10591"/>
                    <a:pt x="0" y="12681"/>
                  </a:cubicBezTo>
                  <a:cubicBezTo>
                    <a:pt x="0" y="16351"/>
                    <a:pt x="3710" y="20021"/>
                    <a:pt x="8945" y="21043"/>
                  </a:cubicBezTo>
                  <a:cubicBezTo>
                    <a:pt x="9939" y="21414"/>
                    <a:pt x="10999" y="21600"/>
                    <a:pt x="12059" y="21600"/>
                  </a:cubicBezTo>
                  <a:cubicBezTo>
                    <a:pt x="13914" y="21600"/>
                    <a:pt x="15637" y="20996"/>
                    <a:pt x="17094" y="20021"/>
                  </a:cubicBezTo>
                  <a:cubicBezTo>
                    <a:pt x="19347" y="18441"/>
                    <a:pt x="20805" y="16351"/>
                    <a:pt x="20805" y="14261"/>
                  </a:cubicBezTo>
                  <a:cubicBezTo>
                    <a:pt x="21600" y="12681"/>
                    <a:pt x="21600" y="10591"/>
                    <a:pt x="20076" y="8501"/>
                  </a:cubicBezTo>
                  <a:cubicBezTo>
                    <a:pt x="19347" y="6410"/>
                    <a:pt x="17094" y="4877"/>
                    <a:pt x="14113" y="4320"/>
                  </a:cubicBezTo>
                  <a:cubicBezTo>
                    <a:pt x="14842" y="2230"/>
                    <a:pt x="13384" y="697"/>
                    <a:pt x="10402" y="139"/>
                  </a:cubicBezTo>
                  <a:cubicBezTo>
                    <a:pt x="10005" y="46"/>
                    <a:pt x="9607" y="0"/>
                    <a:pt x="921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10" name="Google Shape;1488;p31"/>
            <p:cNvSpPr/>
            <p:nvPr/>
          </p:nvSpPr>
          <p:spPr>
            <a:xfrm>
              <a:off x="534419" y="122268"/>
              <a:ext cx="295034" cy="618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600" fill="norm" stroke="1" extrusionOk="0">
                  <a:moveTo>
                    <a:pt x="20234" y="0"/>
                  </a:moveTo>
                  <a:cubicBezTo>
                    <a:pt x="20140" y="0"/>
                    <a:pt x="20045" y="10"/>
                    <a:pt x="19939" y="31"/>
                  </a:cubicBezTo>
                  <a:cubicBezTo>
                    <a:pt x="7974" y="2804"/>
                    <a:pt x="1692" y="9048"/>
                    <a:pt x="268" y="15237"/>
                  </a:cubicBezTo>
                  <a:cubicBezTo>
                    <a:pt x="-90" y="17264"/>
                    <a:pt x="-90" y="19229"/>
                    <a:pt x="268" y="21255"/>
                  </a:cubicBezTo>
                  <a:cubicBezTo>
                    <a:pt x="268" y="21487"/>
                    <a:pt x="658" y="21600"/>
                    <a:pt x="1038" y="21600"/>
                  </a:cubicBezTo>
                  <a:cubicBezTo>
                    <a:pt x="1428" y="21600"/>
                    <a:pt x="1808" y="21487"/>
                    <a:pt x="1808" y="21255"/>
                  </a:cubicBezTo>
                  <a:cubicBezTo>
                    <a:pt x="743" y="14949"/>
                    <a:pt x="2999" y="8128"/>
                    <a:pt x="12592" y="3441"/>
                  </a:cubicBezTo>
                  <a:cubicBezTo>
                    <a:pt x="14964" y="2341"/>
                    <a:pt x="17694" y="1358"/>
                    <a:pt x="20772" y="664"/>
                  </a:cubicBezTo>
                  <a:cubicBezTo>
                    <a:pt x="21510" y="514"/>
                    <a:pt x="20951" y="0"/>
                    <a:pt x="20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11" name="Google Shape;1489;p31"/>
            <p:cNvSpPr/>
            <p:nvPr/>
          </p:nvSpPr>
          <p:spPr>
            <a:xfrm>
              <a:off x="1380133" y="203704"/>
              <a:ext cx="130833" cy="192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fill="norm" stroke="1" extrusionOk="0">
                  <a:moveTo>
                    <a:pt x="1539" y="0"/>
                  </a:moveTo>
                  <a:cubicBezTo>
                    <a:pt x="173" y="0"/>
                    <a:pt x="-637" y="1520"/>
                    <a:pt x="636" y="2281"/>
                  </a:cubicBezTo>
                  <a:cubicBezTo>
                    <a:pt x="4549" y="4330"/>
                    <a:pt x="7674" y="7123"/>
                    <a:pt x="9480" y="10279"/>
                  </a:cubicBezTo>
                  <a:cubicBezTo>
                    <a:pt x="12351" y="13800"/>
                    <a:pt x="14944" y="17336"/>
                    <a:pt x="17560" y="21055"/>
                  </a:cubicBezTo>
                  <a:cubicBezTo>
                    <a:pt x="17861" y="21435"/>
                    <a:pt x="18324" y="21600"/>
                    <a:pt x="18764" y="21600"/>
                  </a:cubicBezTo>
                  <a:cubicBezTo>
                    <a:pt x="19852" y="21600"/>
                    <a:pt x="20963" y="20724"/>
                    <a:pt x="20431" y="19931"/>
                  </a:cubicBezTo>
                  <a:cubicBezTo>
                    <a:pt x="17814" y="16031"/>
                    <a:pt x="14944" y="12130"/>
                    <a:pt x="11841" y="8412"/>
                  </a:cubicBezTo>
                  <a:cubicBezTo>
                    <a:pt x="9758" y="5255"/>
                    <a:pt x="6355" y="2479"/>
                    <a:pt x="2465" y="248"/>
                  </a:cubicBezTo>
                  <a:cubicBezTo>
                    <a:pt x="2141" y="83"/>
                    <a:pt x="1817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12" name="Google Shape;1490;p31"/>
            <p:cNvSpPr/>
            <p:nvPr/>
          </p:nvSpPr>
          <p:spPr>
            <a:xfrm>
              <a:off x="74938" y="850766"/>
              <a:ext cx="226763" cy="313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2" h="21600" fill="norm" stroke="1" extrusionOk="0">
                  <a:moveTo>
                    <a:pt x="17924" y="0"/>
                  </a:moveTo>
                  <a:cubicBezTo>
                    <a:pt x="11913" y="0"/>
                    <a:pt x="7092" y="3622"/>
                    <a:pt x="3942" y="7356"/>
                  </a:cubicBezTo>
                  <a:cubicBezTo>
                    <a:pt x="702" y="11465"/>
                    <a:pt x="-1206" y="16476"/>
                    <a:pt x="859" y="21154"/>
                  </a:cubicBezTo>
                  <a:cubicBezTo>
                    <a:pt x="1028" y="21468"/>
                    <a:pt x="1394" y="21600"/>
                    <a:pt x="1760" y="21600"/>
                  </a:cubicBezTo>
                  <a:cubicBezTo>
                    <a:pt x="2348" y="21600"/>
                    <a:pt x="2949" y="21255"/>
                    <a:pt x="2766" y="20697"/>
                  </a:cubicBezTo>
                  <a:cubicBezTo>
                    <a:pt x="859" y="16476"/>
                    <a:pt x="2623" y="12033"/>
                    <a:pt x="5406" y="8380"/>
                  </a:cubicBezTo>
                  <a:cubicBezTo>
                    <a:pt x="8150" y="4981"/>
                    <a:pt x="12541" y="1481"/>
                    <a:pt x="18120" y="1481"/>
                  </a:cubicBezTo>
                  <a:cubicBezTo>
                    <a:pt x="18525" y="1481"/>
                    <a:pt x="18944" y="1502"/>
                    <a:pt x="19362" y="1532"/>
                  </a:cubicBezTo>
                  <a:cubicBezTo>
                    <a:pt x="19401" y="1542"/>
                    <a:pt x="19440" y="1542"/>
                    <a:pt x="19479" y="1542"/>
                  </a:cubicBezTo>
                  <a:cubicBezTo>
                    <a:pt x="20394" y="1542"/>
                    <a:pt x="20355" y="162"/>
                    <a:pt x="19218" y="51"/>
                  </a:cubicBezTo>
                  <a:cubicBezTo>
                    <a:pt x="18787" y="20"/>
                    <a:pt x="18342" y="0"/>
                    <a:pt x="17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13" name="Google Shape;1491;p31"/>
            <p:cNvSpPr/>
            <p:nvPr/>
          </p:nvSpPr>
          <p:spPr>
            <a:xfrm>
              <a:off x="398044" y="854890"/>
              <a:ext cx="58006" cy="24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5" h="21600" fill="norm" stroke="1" extrusionOk="0">
                  <a:moveTo>
                    <a:pt x="7929" y="0"/>
                  </a:moveTo>
                  <a:cubicBezTo>
                    <a:pt x="6179" y="0"/>
                    <a:pt x="4379" y="511"/>
                    <a:pt x="2629" y="1406"/>
                  </a:cubicBezTo>
                  <a:cubicBezTo>
                    <a:pt x="-1571" y="4090"/>
                    <a:pt x="-421" y="20450"/>
                    <a:pt x="3829" y="20450"/>
                  </a:cubicBezTo>
                  <a:cubicBezTo>
                    <a:pt x="4179" y="20450"/>
                    <a:pt x="4529" y="20322"/>
                    <a:pt x="4879" y="20066"/>
                  </a:cubicBezTo>
                  <a:lnTo>
                    <a:pt x="14979" y="20066"/>
                  </a:lnTo>
                  <a:cubicBezTo>
                    <a:pt x="15579" y="21089"/>
                    <a:pt x="16179" y="21600"/>
                    <a:pt x="16729" y="21600"/>
                  </a:cubicBezTo>
                  <a:cubicBezTo>
                    <a:pt x="17779" y="21600"/>
                    <a:pt x="18779" y="19938"/>
                    <a:pt x="19479" y="17254"/>
                  </a:cubicBezTo>
                  <a:cubicBezTo>
                    <a:pt x="20029" y="14315"/>
                    <a:pt x="19479" y="9969"/>
                    <a:pt x="18379" y="7157"/>
                  </a:cubicBezTo>
                  <a:cubicBezTo>
                    <a:pt x="15279" y="2301"/>
                    <a:pt x="11679" y="0"/>
                    <a:pt x="79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14" name="Google Shape;1492;p31"/>
            <p:cNvSpPr/>
            <p:nvPr/>
          </p:nvSpPr>
          <p:spPr>
            <a:xfrm>
              <a:off x="141056" y="1268502"/>
              <a:ext cx="177682" cy="146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600" fill="norm" stroke="1" extrusionOk="0">
                  <a:moveTo>
                    <a:pt x="1314" y="0"/>
                  </a:moveTo>
                  <a:cubicBezTo>
                    <a:pt x="481" y="0"/>
                    <a:pt x="-369" y="1065"/>
                    <a:pt x="169" y="2238"/>
                  </a:cubicBezTo>
                  <a:cubicBezTo>
                    <a:pt x="1140" y="5172"/>
                    <a:pt x="2511" y="7845"/>
                    <a:pt x="4072" y="10539"/>
                  </a:cubicBezTo>
                  <a:cubicBezTo>
                    <a:pt x="5634" y="12973"/>
                    <a:pt x="7386" y="15190"/>
                    <a:pt x="9728" y="16885"/>
                  </a:cubicBezTo>
                  <a:cubicBezTo>
                    <a:pt x="11880" y="18362"/>
                    <a:pt x="14222" y="19579"/>
                    <a:pt x="16564" y="20796"/>
                  </a:cubicBezTo>
                  <a:cubicBezTo>
                    <a:pt x="17241" y="21144"/>
                    <a:pt x="18108" y="21600"/>
                    <a:pt x="18958" y="21600"/>
                  </a:cubicBezTo>
                  <a:cubicBezTo>
                    <a:pt x="19340" y="21600"/>
                    <a:pt x="19704" y="21513"/>
                    <a:pt x="20069" y="21296"/>
                  </a:cubicBezTo>
                  <a:cubicBezTo>
                    <a:pt x="21040" y="20557"/>
                    <a:pt x="21231" y="18840"/>
                    <a:pt x="20450" y="17862"/>
                  </a:cubicBezTo>
                  <a:cubicBezTo>
                    <a:pt x="20155" y="17580"/>
                    <a:pt x="19808" y="17449"/>
                    <a:pt x="19496" y="17449"/>
                  </a:cubicBezTo>
                  <a:cubicBezTo>
                    <a:pt x="18993" y="17449"/>
                    <a:pt x="18542" y="17775"/>
                    <a:pt x="18316" y="18362"/>
                  </a:cubicBezTo>
                  <a:lnTo>
                    <a:pt x="17726" y="18123"/>
                  </a:lnTo>
                  <a:lnTo>
                    <a:pt x="16356" y="17384"/>
                  </a:lnTo>
                  <a:cubicBezTo>
                    <a:pt x="15575" y="17145"/>
                    <a:pt x="14604" y="16645"/>
                    <a:pt x="13823" y="16167"/>
                  </a:cubicBezTo>
                  <a:cubicBezTo>
                    <a:pt x="12071" y="15190"/>
                    <a:pt x="10318" y="13951"/>
                    <a:pt x="8948" y="12495"/>
                  </a:cubicBezTo>
                  <a:cubicBezTo>
                    <a:pt x="6016" y="9322"/>
                    <a:pt x="3691" y="5172"/>
                    <a:pt x="2320" y="761"/>
                  </a:cubicBezTo>
                  <a:cubicBezTo>
                    <a:pt x="2077" y="239"/>
                    <a:pt x="1696" y="0"/>
                    <a:pt x="13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15" name="Google Shape;1493;p31"/>
            <p:cNvSpPr/>
            <p:nvPr/>
          </p:nvSpPr>
          <p:spPr>
            <a:xfrm>
              <a:off x="1667939" y="511478"/>
              <a:ext cx="213319" cy="190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8" h="21600" fill="norm" stroke="1" extrusionOk="0">
                  <a:moveTo>
                    <a:pt x="18188" y="0"/>
                  </a:moveTo>
                  <a:cubicBezTo>
                    <a:pt x="16615" y="0"/>
                    <a:pt x="14972" y="983"/>
                    <a:pt x="13627" y="1765"/>
                  </a:cubicBezTo>
                  <a:cubicBezTo>
                    <a:pt x="11403" y="3064"/>
                    <a:pt x="9491" y="4763"/>
                    <a:pt x="7579" y="6628"/>
                  </a:cubicBezTo>
                  <a:cubicBezTo>
                    <a:pt x="5667" y="8510"/>
                    <a:pt x="4080" y="10742"/>
                    <a:pt x="2480" y="12990"/>
                  </a:cubicBezTo>
                  <a:cubicBezTo>
                    <a:pt x="1205" y="15055"/>
                    <a:pt x="-693" y="17870"/>
                    <a:pt x="256" y="20867"/>
                  </a:cubicBezTo>
                  <a:cubicBezTo>
                    <a:pt x="440" y="21367"/>
                    <a:pt x="837" y="21600"/>
                    <a:pt x="1247" y="21600"/>
                  </a:cubicBezTo>
                  <a:cubicBezTo>
                    <a:pt x="1885" y="21600"/>
                    <a:pt x="2522" y="21034"/>
                    <a:pt x="2324" y="20118"/>
                  </a:cubicBezTo>
                  <a:cubicBezTo>
                    <a:pt x="1531" y="17870"/>
                    <a:pt x="3443" y="15421"/>
                    <a:pt x="4562" y="13939"/>
                  </a:cubicBezTo>
                  <a:cubicBezTo>
                    <a:pt x="5837" y="11874"/>
                    <a:pt x="7267" y="10192"/>
                    <a:pt x="8853" y="8510"/>
                  </a:cubicBezTo>
                  <a:cubicBezTo>
                    <a:pt x="10284" y="7011"/>
                    <a:pt x="12040" y="5696"/>
                    <a:pt x="13797" y="4380"/>
                  </a:cubicBezTo>
                  <a:cubicBezTo>
                    <a:pt x="14916" y="3647"/>
                    <a:pt x="16615" y="2348"/>
                    <a:pt x="18145" y="2348"/>
                  </a:cubicBezTo>
                  <a:cubicBezTo>
                    <a:pt x="18570" y="2348"/>
                    <a:pt x="18981" y="2448"/>
                    <a:pt x="19363" y="2698"/>
                  </a:cubicBezTo>
                  <a:cubicBezTo>
                    <a:pt x="19420" y="2715"/>
                    <a:pt x="19476" y="2715"/>
                    <a:pt x="19533" y="2715"/>
                  </a:cubicBezTo>
                  <a:cubicBezTo>
                    <a:pt x="20383" y="2715"/>
                    <a:pt x="20907" y="1349"/>
                    <a:pt x="20156" y="633"/>
                  </a:cubicBezTo>
                  <a:cubicBezTo>
                    <a:pt x="19533" y="183"/>
                    <a:pt x="18867" y="0"/>
                    <a:pt x="1818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16" name="Google Shape;1494;p31"/>
            <p:cNvSpPr/>
            <p:nvPr/>
          </p:nvSpPr>
          <p:spPr>
            <a:xfrm>
              <a:off x="1963241" y="536512"/>
              <a:ext cx="76545" cy="79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600" fill="norm" stroke="1" extrusionOk="0">
                  <a:moveTo>
                    <a:pt x="3019" y="0"/>
                  </a:moveTo>
                  <a:cubicBezTo>
                    <a:pt x="1791" y="0"/>
                    <a:pt x="482" y="800"/>
                    <a:pt x="114" y="1920"/>
                  </a:cubicBezTo>
                  <a:cubicBezTo>
                    <a:pt x="-336" y="3280"/>
                    <a:pt x="564" y="5080"/>
                    <a:pt x="2405" y="5520"/>
                  </a:cubicBezTo>
                  <a:lnTo>
                    <a:pt x="2855" y="5960"/>
                  </a:lnTo>
                  <a:lnTo>
                    <a:pt x="4246" y="6440"/>
                  </a:lnTo>
                  <a:cubicBezTo>
                    <a:pt x="4696" y="6880"/>
                    <a:pt x="5637" y="7320"/>
                    <a:pt x="6537" y="7760"/>
                  </a:cubicBezTo>
                  <a:lnTo>
                    <a:pt x="7928" y="9120"/>
                  </a:lnTo>
                  <a:cubicBezTo>
                    <a:pt x="8378" y="9560"/>
                    <a:pt x="9319" y="10480"/>
                    <a:pt x="9769" y="10920"/>
                  </a:cubicBezTo>
                  <a:lnTo>
                    <a:pt x="10709" y="11840"/>
                  </a:lnTo>
                  <a:lnTo>
                    <a:pt x="11159" y="12720"/>
                  </a:lnTo>
                  <a:cubicBezTo>
                    <a:pt x="11609" y="13160"/>
                    <a:pt x="12059" y="14080"/>
                    <a:pt x="12509" y="14960"/>
                  </a:cubicBezTo>
                  <a:cubicBezTo>
                    <a:pt x="13000" y="15400"/>
                    <a:pt x="13000" y="15400"/>
                    <a:pt x="13450" y="15880"/>
                  </a:cubicBezTo>
                  <a:lnTo>
                    <a:pt x="13900" y="16760"/>
                  </a:lnTo>
                  <a:lnTo>
                    <a:pt x="13900" y="18120"/>
                  </a:lnTo>
                  <a:cubicBezTo>
                    <a:pt x="13900" y="18560"/>
                    <a:pt x="13900" y="19000"/>
                    <a:pt x="14350" y="19480"/>
                  </a:cubicBezTo>
                  <a:cubicBezTo>
                    <a:pt x="14759" y="20920"/>
                    <a:pt x="15987" y="21600"/>
                    <a:pt x="17214" y="21600"/>
                  </a:cubicBezTo>
                  <a:cubicBezTo>
                    <a:pt x="19014" y="21600"/>
                    <a:pt x="20896" y="20240"/>
                    <a:pt x="20364" y="18120"/>
                  </a:cubicBezTo>
                  <a:lnTo>
                    <a:pt x="21264" y="18120"/>
                  </a:lnTo>
                  <a:cubicBezTo>
                    <a:pt x="18523" y="10040"/>
                    <a:pt x="12059" y="3280"/>
                    <a:pt x="3796" y="120"/>
                  </a:cubicBezTo>
                  <a:cubicBezTo>
                    <a:pt x="3550" y="40"/>
                    <a:pt x="3305" y="0"/>
                    <a:pt x="30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17" name="Google Shape;1495;p31"/>
            <p:cNvSpPr/>
            <p:nvPr/>
          </p:nvSpPr>
          <p:spPr>
            <a:xfrm>
              <a:off x="2141597" y="362745"/>
              <a:ext cx="409254" cy="402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600" fill="norm" stroke="1" extrusionOk="0">
                  <a:moveTo>
                    <a:pt x="20711" y="0"/>
                  </a:moveTo>
                  <a:cubicBezTo>
                    <a:pt x="20672" y="0"/>
                    <a:pt x="20619" y="8"/>
                    <a:pt x="20573" y="24"/>
                  </a:cubicBezTo>
                  <a:cubicBezTo>
                    <a:pt x="18426" y="553"/>
                    <a:pt x="16447" y="1705"/>
                    <a:pt x="14820" y="3221"/>
                  </a:cubicBezTo>
                  <a:cubicBezTo>
                    <a:pt x="12932" y="4903"/>
                    <a:pt x="11122" y="6679"/>
                    <a:pt x="9410" y="8629"/>
                  </a:cubicBezTo>
                  <a:cubicBezTo>
                    <a:pt x="7599" y="10587"/>
                    <a:pt x="5888" y="12624"/>
                    <a:pt x="4169" y="14668"/>
                  </a:cubicBezTo>
                  <a:cubicBezTo>
                    <a:pt x="2534" y="16445"/>
                    <a:pt x="1158" y="18482"/>
                    <a:pt x="43" y="20700"/>
                  </a:cubicBezTo>
                  <a:cubicBezTo>
                    <a:pt x="-133" y="21189"/>
                    <a:pt x="264" y="21600"/>
                    <a:pt x="608" y="21600"/>
                  </a:cubicBezTo>
                  <a:cubicBezTo>
                    <a:pt x="761" y="21600"/>
                    <a:pt x="906" y="21513"/>
                    <a:pt x="990" y="21324"/>
                  </a:cubicBezTo>
                  <a:cubicBezTo>
                    <a:pt x="2106" y="19105"/>
                    <a:pt x="3481" y="17061"/>
                    <a:pt x="5108" y="15197"/>
                  </a:cubicBezTo>
                  <a:cubicBezTo>
                    <a:pt x="6660" y="13334"/>
                    <a:pt x="8287" y="11384"/>
                    <a:pt x="10006" y="9608"/>
                  </a:cubicBezTo>
                  <a:cubicBezTo>
                    <a:pt x="11641" y="7832"/>
                    <a:pt x="13185" y="6055"/>
                    <a:pt x="14988" y="4461"/>
                  </a:cubicBezTo>
                  <a:cubicBezTo>
                    <a:pt x="16623" y="2866"/>
                    <a:pt x="18602" y="1705"/>
                    <a:pt x="20833" y="1089"/>
                  </a:cubicBezTo>
                  <a:cubicBezTo>
                    <a:pt x="21467" y="1003"/>
                    <a:pt x="21291" y="0"/>
                    <a:pt x="207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18" name="Google Shape;1496;p31"/>
            <p:cNvSpPr/>
            <p:nvPr/>
          </p:nvSpPr>
          <p:spPr>
            <a:xfrm>
              <a:off x="2707471" y="312088"/>
              <a:ext cx="234232" cy="45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2" h="21600" fill="norm" stroke="1" extrusionOk="0">
                  <a:moveTo>
                    <a:pt x="10747" y="0"/>
                  </a:moveTo>
                  <a:cubicBezTo>
                    <a:pt x="7386" y="0"/>
                    <a:pt x="3959" y="3334"/>
                    <a:pt x="689" y="6876"/>
                  </a:cubicBezTo>
                  <a:cubicBezTo>
                    <a:pt x="-431" y="8404"/>
                    <a:pt x="-79" y="16322"/>
                    <a:pt x="976" y="16322"/>
                  </a:cubicBezTo>
                  <a:cubicBezTo>
                    <a:pt x="1028" y="16322"/>
                    <a:pt x="1080" y="16322"/>
                    <a:pt x="1132" y="16252"/>
                  </a:cubicBezTo>
                  <a:cubicBezTo>
                    <a:pt x="4233" y="13057"/>
                    <a:pt x="7490" y="9793"/>
                    <a:pt x="10682" y="9793"/>
                  </a:cubicBezTo>
                  <a:cubicBezTo>
                    <a:pt x="13665" y="9793"/>
                    <a:pt x="16596" y="12641"/>
                    <a:pt x="19293" y="20975"/>
                  </a:cubicBezTo>
                  <a:cubicBezTo>
                    <a:pt x="19462" y="21461"/>
                    <a:pt x="19632" y="21600"/>
                    <a:pt x="19788" y="21600"/>
                  </a:cubicBezTo>
                  <a:cubicBezTo>
                    <a:pt x="20674" y="21600"/>
                    <a:pt x="21169" y="15002"/>
                    <a:pt x="20166" y="12363"/>
                  </a:cubicBezTo>
                  <a:cubicBezTo>
                    <a:pt x="17209" y="3125"/>
                    <a:pt x="14004" y="0"/>
                    <a:pt x="107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19" name="Google Shape;1497;p31"/>
            <p:cNvSpPr/>
            <p:nvPr/>
          </p:nvSpPr>
          <p:spPr>
            <a:xfrm>
              <a:off x="3007816" y="448451"/>
              <a:ext cx="93580" cy="31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7" h="21600" fill="norm" stroke="1" extrusionOk="0">
                  <a:moveTo>
                    <a:pt x="2367" y="0"/>
                  </a:moveTo>
                  <a:cubicBezTo>
                    <a:pt x="819" y="0"/>
                    <a:pt x="-825" y="482"/>
                    <a:pt x="465" y="953"/>
                  </a:cubicBezTo>
                  <a:cubicBezTo>
                    <a:pt x="6622" y="3772"/>
                    <a:pt x="10974" y="6932"/>
                    <a:pt x="13167" y="10203"/>
                  </a:cubicBezTo>
                  <a:cubicBezTo>
                    <a:pt x="15327" y="13704"/>
                    <a:pt x="16068" y="17306"/>
                    <a:pt x="16068" y="20918"/>
                  </a:cubicBezTo>
                  <a:cubicBezTo>
                    <a:pt x="16068" y="21369"/>
                    <a:pt x="17132" y="21600"/>
                    <a:pt x="18228" y="21600"/>
                  </a:cubicBezTo>
                  <a:cubicBezTo>
                    <a:pt x="19324" y="21600"/>
                    <a:pt x="20420" y="21369"/>
                    <a:pt x="20420" y="20918"/>
                  </a:cubicBezTo>
                  <a:cubicBezTo>
                    <a:pt x="20775" y="17196"/>
                    <a:pt x="19679" y="13474"/>
                    <a:pt x="17874" y="9862"/>
                  </a:cubicBezTo>
                  <a:cubicBezTo>
                    <a:pt x="15327" y="6371"/>
                    <a:pt x="10974" y="3100"/>
                    <a:pt x="4108" y="281"/>
                  </a:cubicBezTo>
                  <a:cubicBezTo>
                    <a:pt x="3656" y="80"/>
                    <a:pt x="3044" y="0"/>
                    <a:pt x="2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20" name="Google Shape;1498;p31"/>
            <p:cNvSpPr/>
            <p:nvPr/>
          </p:nvSpPr>
          <p:spPr>
            <a:xfrm>
              <a:off x="3223541" y="1039701"/>
              <a:ext cx="165365" cy="59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3" h="21600" fill="norm" stroke="1" extrusionOk="0">
                  <a:moveTo>
                    <a:pt x="9623" y="0"/>
                  </a:moveTo>
                  <a:cubicBezTo>
                    <a:pt x="6149" y="0"/>
                    <a:pt x="2803" y="4181"/>
                    <a:pt x="413" y="11684"/>
                  </a:cubicBezTo>
                  <a:cubicBezTo>
                    <a:pt x="-561" y="14471"/>
                    <a:pt x="358" y="18009"/>
                    <a:pt x="1406" y="18009"/>
                  </a:cubicBezTo>
                  <a:cubicBezTo>
                    <a:pt x="1700" y="18009"/>
                    <a:pt x="1994" y="17741"/>
                    <a:pt x="2270" y="17098"/>
                  </a:cubicBezTo>
                  <a:cubicBezTo>
                    <a:pt x="4366" y="10720"/>
                    <a:pt x="7050" y="7665"/>
                    <a:pt x="9733" y="7665"/>
                  </a:cubicBezTo>
                  <a:cubicBezTo>
                    <a:pt x="12895" y="7665"/>
                    <a:pt x="16057" y="11952"/>
                    <a:pt x="18190" y="20099"/>
                  </a:cubicBezTo>
                  <a:cubicBezTo>
                    <a:pt x="18484" y="21171"/>
                    <a:pt x="18888" y="21600"/>
                    <a:pt x="19256" y="21600"/>
                  </a:cubicBezTo>
                  <a:cubicBezTo>
                    <a:pt x="20175" y="21600"/>
                    <a:pt x="21039" y="19027"/>
                    <a:pt x="20451" y="16455"/>
                  </a:cubicBezTo>
                  <a:cubicBezTo>
                    <a:pt x="18190" y="6861"/>
                    <a:pt x="14678" y="1394"/>
                    <a:pt x="10947" y="214"/>
                  </a:cubicBezTo>
                  <a:cubicBezTo>
                    <a:pt x="10506" y="54"/>
                    <a:pt x="10064" y="0"/>
                    <a:pt x="96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21" name="Google Shape;1499;p31"/>
            <p:cNvSpPr/>
            <p:nvPr/>
          </p:nvSpPr>
          <p:spPr>
            <a:xfrm>
              <a:off x="3405566" y="1177200"/>
              <a:ext cx="29361" cy="106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48" h="21600" fill="norm" stroke="1" extrusionOk="0">
                  <a:moveTo>
                    <a:pt x="6901" y="0"/>
                  </a:moveTo>
                  <a:cubicBezTo>
                    <a:pt x="6352" y="0"/>
                    <a:pt x="5711" y="30"/>
                    <a:pt x="5162" y="90"/>
                  </a:cubicBezTo>
                  <a:cubicBezTo>
                    <a:pt x="2142" y="448"/>
                    <a:pt x="37" y="1434"/>
                    <a:pt x="1044" y="2778"/>
                  </a:cubicBezTo>
                  <a:cubicBezTo>
                    <a:pt x="7267" y="7827"/>
                    <a:pt x="7267" y="13534"/>
                    <a:pt x="1044" y="18583"/>
                  </a:cubicBezTo>
                  <a:cubicBezTo>
                    <a:pt x="-970" y="19568"/>
                    <a:pt x="37" y="20584"/>
                    <a:pt x="3149" y="21271"/>
                  </a:cubicBezTo>
                  <a:cubicBezTo>
                    <a:pt x="4247" y="21510"/>
                    <a:pt x="5437" y="21600"/>
                    <a:pt x="6627" y="21600"/>
                  </a:cubicBezTo>
                  <a:cubicBezTo>
                    <a:pt x="8732" y="21600"/>
                    <a:pt x="10745" y="21241"/>
                    <a:pt x="11386" y="20584"/>
                  </a:cubicBezTo>
                  <a:cubicBezTo>
                    <a:pt x="19623" y="14549"/>
                    <a:pt x="20630" y="7827"/>
                    <a:pt x="13399" y="1434"/>
                  </a:cubicBezTo>
                  <a:cubicBezTo>
                    <a:pt x="12576" y="627"/>
                    <a:pt x="9647" y="0"/>
                    <a:pt x="69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22" name="Google Shape;1500;p31"/>
            <p:cNvSpPr/>
            <p:nvPr/>
          </p:nvSpPr>
          <p:spPr>
            <a:xfrm>
              <a:off x="3385825" y="1439324"/>
              <a:ext cx="69638" cy="23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43" h="21600" fill="norm" stroke="1" extrusionOk="0">
                  <a:moveTo>
                    <a:pt x="6271" y="0"/>
                  </a:moveTo>
                  <a:cubicBezTo>
                    <a:pt x="4612" y="0"/>
                    <a:pt x="2884" y="712"/>
                    <a:pt x="4267" y="1358"/>
                  </a:cubicBezTo>
                  <a:cubicBezTo>
                    <a:pt x="15153" y="6949"/>
                    <a:pt x="13978" y="14960"/>
                    <a:pt x="776" y="19947"/>
                  </a:cubicBezTo>
                  <a:cubicBezTo>
                    <a:pt x="-1021" y="20632"/>
                    <a:pt x="638" y="21600"/>
                    <a:pt x="2366" y="21600"/>
                  </a:cubicBezTo>
                  <a:cubicBezTo>
                    <a:pt x="2884" y="21600"/>
                    <a:pt x="3437" y="21506"/>
                    <a:pt x="3887" y="21304"/>
                  </a:cubicBezTo>
                  <a:cubicBezTo>
                    <a:pt x="18644" y="15713"/>
                    <a:pt x="20579" y="6801"/>
                    <a:pt x="8137" y="444"/>
                  </a:cubicBezTo>
                  <a:cubicBezTo>
                    <a:pt x="7688" y="134"/>
                    <a:pt x="69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23" name="Google Shape;1501;p31"/>
            <p:cNvSpPr/>
            <p:nvPr/>
          </p:nvSpPr>
          <p:spPr>
            <a:xfrm>
              <a:off x="3015789" y="1723536"/>
              <a:ext cx="240724" cy="73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600" fill="norm" stroke="1" extrusionOk="0">
                  <a:moveTo>
                    <a:pt x="770" y="0"/>
                  </a:moveTo>
                  <a:cubicBezTo>
                    <a:pt x="106" y="0"/>
                    <a:pt x="-354" y="3990"/>
                    <a:pt x="361" y="5986"/>
                  </a:cubicBezTo>
                  <a:cubicBezTo>
                    <a:pt x="3223" y="13793"/>
                    <a:pt x="6671" y="19171"/>
                    <a:pt x="10261" y="21123"/>
                  </a:cubicBezTo>
                  <a:cubicBezTo>
                    <a:pt x="10874" y="21470"/>
                    <a:pt x="11487" y="21600"/>
                    <a:pt x="12100" y="21600"/>
                  </a:cubicBezTo>
                  <a:cubicBezTo>
                    <a:pt x="13211" y="21600"/>
                    <a:pt x="14323" y="21080"/>
                    <a:pt x="15434" y="20125"/>
                  </a:cubicBezTo>
                  <a:cubicBezTo>
                    <a:pt x="17158" y="18694"/>
                    <a:pt x="18589" y="14270"/>
                    <a:pt x="20314" y="12318"/>
                  </a:cubicBezTo>
                  <a:cubicBezTo>
                    <a:pt x="21246" y="11451"/>
                    <a:pt x="20952" y="6376"/>
                    <a:pt x="19994" y="6376"/>
                  </a:cubicBezTo>
                  <a:cubicBezTo>
                    <a:pt x="19918" y="6376"/>
                    <a:pt x="19828" y="6419"/>
                    <a:pt x="19739" y="6463"/>
                  </a:cubicBezTo>
                  <a:cubicBezTo>
                    <a:pt x="18308" y="8414"/>
                    <a:pt x="17018" y="11841"/>
                    <a:pt x="15575" y="13793"/>
                  </a:cubicBezTo>
                  <a:cubicBezTo>
                    <a:pt x="14399" y="14877"/>
                    <a:pt x="13045" y="15441"/>
                    <a:pt x="11781" y="15441"/>
                  </a:cubicBezTo>
                  <a:cubicBezTo>
                    <a:pt x="11359" y="15441"/>
                    <a:pt x="10951" y="15398"/>
                    <a:pt x="10555" y="15267"/>
                  </a:cubicBezTo>
                  <a:cubicBezTo>
                    <a:pt x="7106" y="12839"/>
                    <a:pt x="3951" y="7937"/>
                    <a:pt x="1217" y="651"/>
                  </a:cubicBezTo>
                  <a:cubicBezTo>
                    <a:pt x="1064" y="217"/>
                    <a:pt x="911" y="0"/>
                    <a:pt x="77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24" name="Google Shape;1502;p31"/>
            <p:cNvSpPr/>
            <p:nvPr/>
          </p:nvSpPr>
          <p:spPr>
            <a:xfrm>
              <a:off x="2076931" y="1556543"/>
              <a:ext cx="195248" cy="284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30" h="21600" fill="norm" stroke="1" extrusionOk="0">
                  <a:moveTo>
                    <a:pt x="1367" y="0"/>
                  </a:moveTo>
                  <a:cubicBezTo>
                    <a:pt x="943" y="0"/>
                    <a:pt x="533" y="190"/>
                    <a:pt x="406" y="649"/>
                  </a:cubicBezTo>
                  <a:cubicBezTo>
                    <a:pt x="-1176" y="5302"/>
                    <a:pt x="2158" y="9206"/>
                    <a:pt x="5336" y="12853"/>
                  </a:cubicBezTo>
                  <a:cubicBezTo>
                    <a:pt x="6763" y="14609"/>
                    <a:pt x="8346" y="16119"/>
                    <a:pt x="10253" y="17506"/>
                  </a:cubicBezTo>
                  <a:cubicBezTo>
                    <a:pt x="11213" y="18255"/>
                    <a:pt x="12160" y="18759"/>
                    <a:pt x="13120" y="19262"/>
                  </a:cubicBezTo>
                  <a:cubicBezTo>
                    <a:pt x="13756" y="19642"/>
                    <a:pt x="14378" y="19889"/>
                    <a:pt x="15013" y="20146"/>
                  </a:cubicBezTo>
                  <a:lnTo>
                    <a:pt x="15649" y="20392"/>
                  </a:lnTo>
                  <a:lnTo>
                    <a:pt x="16129" y="20515"/>
                  </a:lnTo>
                  <a:cubicBezTo>
                    <a:pt x="16129" y="20515"/>
                    <a:pt x="16285" y="20649"/>
                    <a:pt x="16454" y="20649"/>
                  </a:cubicBezTo>
                  <a:cubicBezTo>
                    <a:pt x="16214" y="21186"/>
                    <a:pt x="16737" y="21600"/>
                    <a:pt x="17330" y="21600"/>
                  </a:cubicBezTo>
                  <a:cubicBezTo>
                    <a:pt x="17570" y="21600"/>
                    <a:pt x="17811" y="21544"/>
                    <a:pt x="18037" y="21399"/>
                  </a:cubicBezTo>
                  <a:cubicBezTo>
                    <a:pt x="20424" y="19766"/>
                    <a:pt x="15974" y="18759"/>
                    <a:pt x="14858" y="18255"/>
                  </a:cubicBezTo>
                  <a:cubicBezTo>
                    <a:pt x="12485" y="17126"/>
                    <a:pt x="10408" y="15616"/>
                    <a:pt x="8826" y="13848"/>
                  </a:cubicBezTo>
                  <a:cubicBezTo>
                    <a:pt x="7074" y="12092"/>
                    <a:pt x="5492" y="10202"/>
                    <a:pt x="4065" y="8322"/>
                  </a:cubicBezTo>
                  <a:cubicBezTo>
                    <a:pt x="2313" y="6186"/>
                    <a:pt x="1678" y="3546"/>
                    <a:pt x="2469" y="1029"/>
                  </a:cubicBezTo>
                  <a:cubicBezTo>
                    <a:pt x="2667" y="425"/>
                    <a:pt x="2003" y="0"/>
                    <a:pt x="1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25" name="Google Shape;1503;p31"/>
            <p:cNvSpPr/>
            <p:nvPr/>
          </p:nvSpPr>
          <p:spPr>
            <a:xfrm>
              <a:off x="2472049" y="1820139"/>
              <a:ext cx="185245" cy="73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7" h="21600" fill="norm" stroke="1" extrusionOk="0">
                  <a:moveTo>
                    <a:pt x="19443" y="0"/>
                  </a:moveTo>
                  <a:cubicBezTo>
                    <a:pt x="19164" y="0"/>
                    <a:pt x="18885" y="260"/>
                    <a:pt x="18623" y="952"/>
                  </a:cubicBezTo>
                  <a:cubicBezTo>
                    <a:pt x="15127" y="10172"/>
                    <a:pt x="10236" y="15150"/>
                    <a:pt x="5344" y="15150"/>
                  </a:cubicBezTo>
                  <a:cubicBezTo>
                    <a:pt x="4031" y="15150"/>
                    <a:pt x="2735" y="14804"/>
                    <a:pt x="1454" y="14068"/>
                  </a:cubicBezTo>
                  <a:cubicBezTo>
                    <a:pt x="1339" y="14025"/>
                    <a:pt x="1241" y="13982"/>
                    <a:pt x="1143" y="13982"/>
                  </a:cubicBezTo>
                  <a:cubicBezTo>
                    <a:pt x="-88" y="13982"/>
                    <a:pt x="-466" y="19046"/>
                    <a:pt x="716" y="20431"/>
                  </a:cubicBezTo>
                  <a:cubicBezTo>
                    <a:pt x="2160" y="21210"/>
                    <a:pt x="3621" y="21600"/>
                    <a:pt x="5065" y="21600"/>
                  </a:cubicBezTo>
                  <a:cubicBezTo>
                    <a:pt x="10662" y="21600"/>
                    <a:pt x="16177" y="15756"/>
                    <a:pt x="20281" y="5324"/>
                  </a:cubicBezTo>
                  <a:cubicBezTo>
                    <a:pt x="21134" y="3073"/>
                    <a:pt x="20346" y="0"/>
                    <a:pt x="1944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26" name="Google Shape;1504;p31"/>
            <p:cNvSpPr/>
            <p:nvPr/>
          </p:nvSpPr>
          <p:spPr>
            <a:xfrm>
              <a:off x="2754971" y="1644458"/>
              <a:ext cx="39839" cy="53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2" h="21600" fill="norm" stroke="1" extrusionOk="0">
                  <a:moveTo>
                    <a:pt x="14676" y="0"/>
                  </a:moveTo>
                  <a:cubicBezTo>
                    <a:pt x="12975" y="0"/>
                    <a:pt x="11348" y="778"/>
                    <a:pt x="10830" y="2034"/>
                  </a:cubicBezTo>
                  <a:lnTo>
                    <a:pt x="843" y="15497"/>
                  </a:lnTo>
                  <a:cubicBezTo>
                    <a:pt x="-784" y="17531"/>
                    <a:pt x="30" y="19566"/>
                    <a:pt x="2545" y="20882"/>
                  </a:cubicBezTo>
                  <a:cubicBezTo>
                    <a:pt x="3432" y="21361"/>
                    <a:pt x="4394" y="21600"/>
                    <a:pt x="5356" y="21600"/>
                  </a:cubicBezTo>
                  <a:cubicBezTo>
                    <a:pt x="7131" y="21600"/>
                    <a:pt x="8906" y="20822"/>
                    <a:pt x="10016" y="19566"/>
                  </a:cubicBezTo>
                  <a:lnTo>
                    <a:pt x="19115" y="6761"/>
                  </a:lnTo>
                  <a:cubicBezTo>
                    <a:pt x="20816" y="4727"/>
                    <a:pt x="20002" y="2034"/>
                    <a:pt x="17487" y="718"/>
                  </a:cubicBezTo>
                  <a:cubicBezTo>
                    <a:pt x="16600" y="239"/>
                    <a:pt x="15638" y="0"/>
                    <a:pt x="146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27" name="Google Shape;1505;p31"/>
            <p:cNvSpPr/>
            <p:nvPr/>
          </p:nvSpPr>
          <p:spPr>
            <a:xfrm>
              <a:off x="1455001" y="1453019"/>
              <a:ext cx="178966" cy="269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2" h="21600" fill="norm" stroke="1" extrusionOk="0">
                  <a:moveTo>
                    <a:pt x="1350" y="0"/>
                  </a:moveTo>
                  <a:cubicBezTo>
                    <a:pt x="861" y="0"/>
                    <a:pt x="389" y="189"/>
                    <a:pt x="237" y="626"/>
                  </a:cubicBezTo>
                  <a:cubicBezTo>
                    <a:pt x="-707" y="5267"/>
                    <a:pt x="1182" y="10050"/>
                    <a:pt x="5549" y="13640"/>
                  </a:cubicBezTo>
                  <a:cubicBezTo>
                    <a:pt x="7623" y="15494"/>
                    <a:pt x="9714" y="17219"/>
                    <a:pt x="11990" y="18813"/>
                  </a:cubicBezTo>
                  <a:cubicBezTo>
                    <a:pt x="13693" y="20537"/>
                    <a:pt x="16340" y="21470"/>
                    <a:pt x="19190" y="21600"/>
                  </a:cubicBezTo>
                  <a:cubicBezTo>
                    <a:pt x="20826" y="21600"/>
                    <a:pt x="20893" y="20006"/>
                    <a:pt x="19544" y="20006"/>
                  </a:cubicBezTo>
                  <a:cubicBezTo>
                    <a:pt x="19493" y="20006"/>
                    <a:pt x="19443" y="20006"/>
                    <a:pt x="19375" y="20006"/>
                  </a:cubicBezTo>
                  <a:cubicBezTo>
                    <a:pt x="16728" y="20006"/>
                    <a:pt x="14637" y="18541"/>
                    <a:pt x="12934" y="17219"/>
                  </a:cubicBezTo>
                  <a:cubicBezTo>
                    <a:pt x="11046" y="15754"/>
                    <a:pt x="9140" y="14160"/>
                    <a:pt x="7437" y="12577"/>
                  </a:cubicBezTo>
                  <a:cubicBezTo>
                    <a:pt x="4031" y="9259"/>
                    <a:pt x="1367" y="5137"/>
                    <a:pt x="2699" y="1016"/>
                  </a:cubicBezTo>
                  <a:cubicBezTo>
                    <a:pt x="2817" y="390"/>
                    <a:pt x="2058" y="0"/>
                    <a:pt x="135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28" name="Google Shape;1506;p31"/>
            <p:cNvSpPr/>
            <p:nvPr/>
          </p:nvSpPr>
          <p:spPr>
            <a:xfrm>
              <a:off x="707754" y="1348170"/>
              <a:ext cx="186346" cy="298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600" fill="norm" stroke="1" extrusionOk="0">
                  <a:moveTo>
                    <a:pt x="1326" y="0"/>
                  </a:moveTo>
                  <a:cubicBezTo>
                    <a:pt x="725" y="0"/>
                    <a:pt x="107" y="245"/>
                    <a:pt x="107" y="726"/>
                  </a:cubicBezTo>
                  <a:cubicBezTo>
                    <a:pt x="-461" y="5283"/>
                    <a:pt x="1243" y="9840"/>
                    <a:pt x="4801" y="13799"/>
                  </a:cubicBezTo>
                  <a:cubicBezTo>
                    <a:pt x="7808" y="17278"/>
                    <a:pt x="12686" y="19796"/>
                    <a:pt x="18700" y="20757"/>
                  </a:cubicBezTo>
                  <a:lnTo>
                    <a:pt x="18700" y="20874"/>
                  </a:lnTo>
                  <a:cubicBezTo>
                    <a:pt x="18700" y="21355"/>
                    <a:pt x="19268" y="21600"/>
                    <a:pt x="19836" y="21600"/>
                  </a:cubicBezTo>
                  <a:cubicBezTo>
                    <a:pt x="20387" y="21600"/>
                    <a:pt x="20955" y="21355"/>
                    <a:pt x="20955" y="20874"/>
                  </a:cubicBezTo>
                  <a:lnTo>
                    <a:pt x="21139" y="20277"/>
                  </a:lnTo>
                  <a:cubicBezTo>
                    <a:pt x="21139" y="19925"/>
                    <a:pt x="20771" y="19562"/>
                    <a:pt x="20204" y="19562"/>
                  </a:cubicBezTo>
                  <a:cubicBezTo>
                    <a:pt x="14390" y="18601"/>
                    <a:pt x="9495" y="16200"/>
                    <a:pt x="6689" y="12838"/>
                  </a:cubicBezTo>
                  <a:cubicBezTo>
                    <a:pt x="3498" y="9125"/>
                    <a:pt x="1995" y="4920"/>
                    <a:pt x="2546" y="726"/>
                  </a:cubicBezTo>
                  <a:cubicBezTo>
                    <a:pt x="2546" y="245"/>
                    <a:pt x="1945" y="0"/>
                    <a:pt x="132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29" name="Google Shape;1507;p31"/>
            <p:cNvSpPr/>
            <p:nvPr/>
          </p:nvSpPr>
          <p:spPr>
            <a:xfrm>
              <a:off x="1034965" y="1590855"/>
              <a:ext cx="213419" cy="76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5" h="21600" fill="norm" stroke="1" extrusionOk="0">
                  <a:moveTo>
                    <a:pt x="19602" y="0"/>
                  </a:moveTo>
                  <a:cubicBezTo>
                    <a:pt x="19387" y="0"/>
                    <a:pt x="19173" y="207"/>
                    <a:pt x="18987" y="662"/>
                  </a:cubicBezTo>
                  <a:cubicBezTo>
                    <a:pt x="14878" y="10593"/>
                    <a:pt x="9797" y="15848"/>
                    <a:pt x="4644" y="15848"/>
                  </a:cubicBezTo>
                  <a:cubicBezTo>
                    <a:pt x="3527" y="15848"/>
                    <a:pt x="2397" y="15600"/>
                    <a:pt x="1280" y="15103"/>
                  </a:cubicBezTo>
                  <a:cubicBezTo>
                    <a:pt x="1180" y="15021"/>
                    <a:pt x="1080" y="14979"/>
                    <a:pt x="994" y="14979"/>
                  </a:cubicBezTo>
                  <a:cubicBezTo>
                    <a:pt x="-80" y="14979"/>
                    <a:pt x="-409" y="19821"/>
                    <a:pt x="636" y="20690"/>
                  </a:cubicBezTo>
                  <a:cubicBezTo>
                    <a:pt x="1953" y="21269"/>
                    <a:pt x="3284" y="21600"/>
                    <a:pt x="4615" y="21600"/>
                  </a:cubicBezTo>
                  <a:cubicBezTo>
                    <a:pt x="10355" y="21600"/>
                    <a:pt x="15981" y="15931"/>
                    <a:pt x="20432" y="5338"/>
                  </a:cubicBezTo>
                  <a:cubicBezTo>
                    <a:pt x="21191" y="3103"/>
                    <a:pt x="20432" y="0"/>
                    <a:pt x="196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30" name="Google Shape;1508;p31"/>
            <p:cNvSpPr/>
            <p:nvPr/>
          </p:nvSpPr>
          <p:spPr>
            <a:xfrm>
              <a:off x="1319185" y="1452430"/>
              <a:ext cx="64577" cy="101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16" h="21600" fill="norm" stroke="1" extrusionOk="0">
                  <a:moveTo>
                    <a:pt x="15969" y="0"/>
                  </a:moveTo>
                  <a:cubicBezTo>
                    <a:pt x="14885" y="0"/>
                    <a:pt x="13981" y="375"/>
                    <a:pt x="13348" y="1061"/>
                  </a:cubicBezTo>
                  <a:cubicBezTo>
                    <a:pt x="12851" y="1779"/>
                    <a:pt x="12851" y="2466"/>
                    <a:pt x="13348" y="3527"/>
                  </a:cubicBezTo>
                  <a:cubicBezTo>
                    <a:pt x="12851" y="4214"/>
                    <a:pt x="11812" y="4932"/>
                    <a:pt x="11315" y="5618"/>
                  </a:cubicBezTo>
                  <a:lnTo>
                    <a:pt x="7745" y="9832"/>
                  </a:lnTo>
                  <a:lnTo>
                    <a:pt x="651" y="18260"/>
                  </a:lnTo>
                  <a:cubicBezTo>
                    <a:pt x="-1157" y="20008"/>
                    <a:pt x="1148" y="21600"/>
                    <a:pt x="3362" y="21600"/>
                  </a:cubicBezTo>
                  <a:cubicBezTo>
                    <a:pt x="4266" y="21600"/>
                    <a:pt x="5124" y="21319"/>
                    <a:pt x="5712" y="20726"/>
                  </a:cubicBezTo>
                  <a:lnTo>
                    <a:pt x="14885" y="10207"/>
                  </a:lnTo>
                  <a:cubicBezTo>
                    <a:pt x="16376" y="8802"/>
                    <a:pt x="17912" y="7023"/>
                    <a:pt x="18952" y="5618"/>
                  </a:cubicBezTo>
                  <a:cubicBezTo>
                    <a:pt x="20443" y="3871"/>
                    <a:pt x="19946" y="1436"/>
                    <a:pt x="17912" y="375"/>
                  </a:cubicBezTo>
                  <a:cubicBezTo>
                    <a:pt x="17189" y="125"/>
                    <a:pt x="16557" y="0"/>
                    <a:pt x="1596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638" name="Google Shape;1509;p31"/>
          <p:cNvGrpSpPr/>
          <p:nvPr/>
        </p:nvGrpSpPr>
        <p:grpSpPr>
          <a:xfrm>
            <a:off x="6733769" y="4047059"/>
            <a:ext cx="2999559" cy="1484514"/>
            <a:chOff x="0" y="0"/>
            <a:chExt cx="2999557" cy="1484512"/>
          </a:xfrm>
        </p:grpSpPr>
        <p:sp>
          <p:nvSpPr>
            <p:cNvPr id="1632" name="Google Shape;1510;p31"/>
            <p:cNvSpPr/>
            <p:nvPr/>
          </p:nvSpPr>
          <p:spPr>
            <a:xfrm>
              <a:off x="0" y="0"/>
              <a:ext cx="2999558" cy="1484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33" name="Google Shape;1511;p31"/>
            <p:cNvSpPr/>
            <p:nvPr/>
          </p:nvSpPr>
          <p:spPr>
            <a:xfrm>
              <a:off x="1457020" y="198667"/>
              <a:ext cx="178516" cy="111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34" name="Google Shape;1512;p31"/>
            <p:cNvSpPr/>
            <p:nvPr/>
          </p:nvSpPr>
          <p:spPr>
            <a:xfrm>
              <a:off x="956110" y="214394"/>
              <a:ext cx="339448" cy="434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35" name="Google Shape;1513;p31"/>
            <p:cNvSpPr/>
            <p:nvPr/>
          </p:nvSpPr>
          <p:spPr>
            <a:xfrm>
              <a:off x="2470138" y="361166"/>
              <a:ext cx="298699" cy="606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36" name="Google Shape;1514;p31"/>
            <p:cNvSpPr/>
            <p:nvPr/>
          </p:nvSpPr>
          <p:spPr>
            <a:xfrm>
              <a:off x="190070" y="755878"/>
              <a:ext cx="270074" cy="240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37" name="Google Shape;1515;p31"/>
            <p:cNvSpPr/>
            <p:nvPr/>
          </p:nvSpPr>
          <p:spPr>
            <a:xfrm>
              <a:off x="1895861" y="114798"/>
              <a:ext cx="395079" cy="175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6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517;p32"/>
          <p:cNvSpPr/>
          <p:nvPr/>
        </p:nvSpPr>
        <p:spPr>
          <a:xfrm>
            <a:off x="-2575" y="-6426"/>
            <a:ext cx="9146700" cy="5149802"/>
          </a:xfrm>
          <a:prstGeom prst="rect">
            <a:avLst/>
          </a:prstGeom>
          <a:gradFill>
            <a:gsLst>
              <a:gs pos="0">
                <a:srgbClr val="FFF7CB">
                  <a:alpha val="52156"/>
                </a:srgbClr>
              </a:gs>
              <a:gs pos="33000">
                <a:srgbClr val="CCEBEF">
                  <a:alpha val="55294"/>
                </a:srgbClr>
              </a:gs>
              <a:gs pos="100000">
                <a:srgbClr val="599FA8">
                  <a:alpha val="7019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47" name="Google Shape;1518;p32"/>
          <p:cNvSpPr/>
          <p:nvPr/>
        </p:nvSpPr>
        <p:spPr>
          <a:xfrm>
            <a:off x="-2575" y="-6426"/>
            <a:ext cx="9146700" cy="5149802"/>
          </a:xfrm>
          <a:prstGeom prst="rect">
            <a:avLst/>
          </a:prstGeom>
          <a:gradFill>
            <a:gsLst>
              <a:gs pos="0">
                <a:srgbClr val="CCEBEF">
                  <a:alpha val="55294"/>
                </a:srgbClr>
              </a:gs>
              <a:gs pos="100000">
                <a:srgbClr val="599FA8"/>
              </a:gs>
            </a:gsLst>
            <a:lin ang="18900044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48" name="Body Level One…"/>
          <p:cNvSpPr txBox="1"/>
          <p:nvPr>
            <p:ph type="body" sz="quarter" idx="1"/>
          </p:nvPr>
        </p:nvSpPr>
        <p:spPr>
          <a:xfrm>
            <a:off x="4436609" y="2418162"/>
            <a:ext cx="3127801" cy="1087201"/>
          </a:xfrm>
          <a:prstGeom prst="rect">
            <a:avLst/>
          </a:prstGeom>
        </p:spPr>
        <p:txBody>
          <a:bodyPr/>
          <a:lstStyle>
            <a:lvl1pPr indent="-317500" algn="ctr">
              <a:buClr>
                <a:schemeClr val="accent3"/>
              </a:buClr>
              <a:buSzPts val="1600"/>
              <a:buFont typeface="Helvetica"/>
              <a:buChar char="●"/>
              <a:defRPr sz="1600">
                <a:solidFill>
                  <a:schemeClr val="accent3"/>
                </a:solidFill>
              </a:defRPr>
            </a:lvl1pPr>
            <a:lvl2pPr marL="959757" indent="-362857" algn="ctr">
              <a:buClr>
                <a:schemeClr val="accent3"/>
              </a:buClr>
              <a:buSzPts val="1600"/>
              <a:buFont typeface="Helvetica"/>
              <a:buChar char="○"/>
              <a:defRPr sz="1600">
                <a:solidFill>
                  <a:schemeClr val="accent3"/>
                </a:solidFill>
              </a:defRPr>
            </a:lvl2pPr>
            <a:lvl3pPr marL="1416957" indent="-362857" algn="ctr">
              <a:buClr>
                <a:schemeClr val="accent3"/>
              </a:buClr>
              <a:buSzPts val="1600"/>
              <a:buFont typeface="Helvetica"/>
              <a:buChar char="■"/>
              <a:defRPr sz="1600">
                <a:solidFill>
                  <a:schemeClr val="accent3"/>
                </a:solidFill>
              </a:defRPr>
            </a:lvl3pPr>
            <a:lvl4pPr marL="1874157" indent="-362857" algn="ctr">
              <a:buClr>
                <a:schemeClr val="accent3"/>
              </a:buClr>
              <a:buSzPts val="1600"/>
              <a:buFont typeface="Helvetica"/>
              <a:buChar char="●"/>
              <a:defRPr sz="1600">
                <a:solidFill>
                  <a:schemeClr val="accent3"/>
                </a:solidFill>
              </a:defRPr>
            </a:lvl4pPr>
            <a:lvl5pPr marL="2331357" indent="-362857" algn="ctr">
              <a:buClr>
                <a:schemeClr val="accent3"/>
              </a:buClr>
              <a:buSzPts val="1600"/>
              <a:buFont typeface="Helvetica"/>
              <a:buChar char="○"/>
              <a:defRPr sz="16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9" name="Title Text"/>
          <p:cNvSpPr txBox="1"/>
          <p:nvPr>
            <p:ph type="title"/>
          </p:nvPr>
        </p:nvSpPr>
        <p:spPr>
          <a:xfrm>
            <a:off x="4436600" y="2003449"/>
            <a:ext cx="3127801" cy="414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50" name="Google Shape;1521;p32"/>
          <p:cNvSpPr/>
          <p:nvPr/>
        </p:nvSpPr>
        <p:spPr>
          <a:xfrm>
            <a:off x="8428896" y="3396960"/>
            <a:ext cx="113198" cy="108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148" y="0"/>
                </a:moveTo>
                <a:lnTo>
                  <a:pt x="5293" y="7919"/>
                </a:lnTo>
                <a:lnTo>
                  <a:pt x="0" y="13425"/>
                </a:lnTo>
                <a:lnTo>
                  <a:pt x="7357" y="14642"/>
                </a:lnTo>
                <a:lnTo>
                  <a:pt x="10810" y="21600"/>
                </a:lnTo>
                <a:lnTo>
                  <a:pt x="14243" y="14642"/>
                </a:lnTo>
                <a:lnTo>
                  <a:pt x="21600" y="13425"/>
                </a:lnTo>
                <a:lnTo>
                  <a:pt x="16307" y="7919"/>
                </a:lnTo>
                <a:lnTo>
                  <a:pt x="17472" y="0"/>
                </a:lnTo>
                <a:lnTo>
                  <a:pt x="10810" y="3842"/>
                </a:lnTo>
                <a:lnTo>
                  <a:pt x="414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51" name="Google Shape;1522;p32"/>
          <p:cNvSpPr/>
          <p:nvPr/>
        </p:nvSpPr>
        <p:spPr>
          <a:xfrm>
            <a:off x="5829956" y="4881690"/>
            <a:ext cx="54190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52" name="Google Shape;1523;p32"/>
          <p:cNvSpPr/>
          <p:nvPr/>
        </p:nvSpPr>
        <p:spPr>
          <a:xfrm>
            <a:off x="296549" y="3174426"/>
            <a:ext cx="68647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53" name="Google Shape;1524;p32"/>
          <p:cNvSpPr/>
          <p:nvPr/>
        </p:nvSpPr>
        <p:spPr>
          <a:xfrm>
            <a:off x="393062" y="614424"/>
            <a:ext cx="39732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657" name="Google Shape;1525;p32"/>
          <p:cNvGrpSpPr/>
          <p:nvPr/>
        </p:nvGrpSpPr>
        <p:grpSpPr>
          <a:xfrm>
            <a:off x="8025154" y="4242746"/>
            <a:ext cx="806328" cy="731448"/>
            <a:chOff x="0" y="0"/>
            <a:chExt cx="806327" cy="731447"/>
          </a:xfrm>
        </p:grpSpPr>
        <p:sp>
          <p:nvSpPr>
            <p:cNvPr id="1654" name="Google Shape;1526;p32"/>
            <p:cNvSpPr/>
            <p:nvPr/>
          </p:nvSpPr>
          <p:spPr>
            <a:xfrm>
              <a:off x="0" y="244978"/>
              <a:ext cx="806328" cy="239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600" fill="norm" stroke="1" extrusionOk="0">
                  <a:moveTo>
                    <a:pt x="17782" y="0"/>
                  </a:moveTo>
                  <a:cubicBezTo>
                    <a:pt x="17736" y="0"/>
                    <a:pt x="17685" y="19"/>
                    <a:pt x="17630" y="58"/>
                  </a:cubicBezTo>
                  <a:cubicBezTo>
                    <a:pt x="16903" y="564"/>
                    <a:pt x="15363" y="7555"/>
                    <a:pt x="15363" y="7555"/>
                  </a:cubicBezTo>
                  <a:lnTo>
                    <a:pt x="6311" y="10005"/>
                  </a:lnTo>
                  <a:lnTo>
                    <a:pt x="4535" y="4669"/>
                  </a:lnTo>
                  <a:cubicBezTo>
                    <a:pt x="4535" y="4669"/>
                    <a:pt x="4185" y="3790"/>
                    <a:pt x="3831" y="3790"/>
                  </a:cubicBezTo>
                  <a:cubicBezTo>
                    <a:pt x="3721" y="3790"/>
                    <a:pt x="3610" y="3874"/>
                    <a:pt x="3508" y="4092"/>
                  </a:cubicBezTo>
                  <a:cubicBezTo>
                    <a:pt x="3081" y="5034"/>
                    <a:pt x="3702" y="7196"/>
                    <a:pt x="3702" y="7196"/>
                  </a:cubicBezTo>
                  <a:lnTo>
                    <a:pt x="4707" y="10370"/>
                  </a:lnTo>
                  <a:lnTo>
                    <a:pt x="3765" y="10511"/>
                  </a:lnTo>
                  <a:lnTo>
                    <a:pt x="2118" y="5612"/>
                  </a:lnTo>
                  <a:cubicBezTo>
                    <a:pt x="2118" y="5612"/>
                    <a:pt x="1825" y="4239"/>
                    <a:pt x="1435" y="4239"/>
                  </a:cubicBezTo>
                  <a:cubicBezTo>
                    <a:pt x="1321" y="4239"/>
                    <a:pt x="1197" y="4355"/>
                    <a:pt x="1070" y="4669"/>
                  </a:cubicBezTo>
                  <a:cubicBezTo>
                    <a:pt x="535" y="6041"/>
                    <a:pt x="2139" y="11089"/>
                    <a:pt x="2139" y="11089"/>
                  </a:cubicBezTo>
                  <a:lnTo>
                    <a:pt x="748" y="11448"/>
                  </a:lnTo>
                  <a:cubicBezTo>
                    <a:pt x="748" y="11448"/>
                    <a:pt x="21" y="11884"/>
                    <a:pt x="0" y="13538"/>
                  </a:cubicBezTo>
                  <a:cubicBezTo>
                    <a:pt x="0" y="15200"/>
                    <a:pt x="620" y="15559"/>
                    <a:pt x="919" y="15559"/>
                  </a:cubicBezTo>
                  <a:cubicBezTo>
                    <a:pt x="1241" y="15559"/>
                    <a:pt x="2225" y="14981"/>
                    <a:pt x="2225" y="14981"/>
                  </a:cubicBezTo>
                  <a:lnTo>
                    <a:pt x="1475" y="18156"/>
                  </a:lnTo>
                  <a:cubicBezTo>
                    <a:pt x="1197" y="19092"/>
                    <a:pt x="1218" y="20606"/>
                    <a:pt x="1519" y="21401"/>
                  </a:cubicBezTo>
                  <a:cubicBezTo>
                    <a:pt x="1566" y="21536"/>
                    <a:pt x="1622" y="21600"/>
                    <a:pt x="1686" y="21600"/>
                  </a:cubicBezTo>
                  <a:cubicBezTo>
                    <a:pt x="2345" y="21600"/>
                    <a:pt x="3787" y="14763"/>
                    <a:pt x="3787" y="14763"/>
                  </a:cubicBezTo>
                  <a:cubicBezTo>
                    <a:pt x="3787" y="14763"/>
                    <a:pt x="4671" y="14167"/>
                    <a:pt x="4800" y="14167"/>
                  </a:cubicBezTo>
                  <a:cubicBezTo>
                    <a:pt x="4811" y="14167"/>
                    <a:pt x="4817" y="14173"/>
                    <a:pt x="4813" y="14186"/>
                  </a:cubicBezTo>
                  <a:cubicBezTo>
                    <a:pt x="4771" y="14404"/>
                    <a:pt x="4022" y="17797"/>
                    <a:pt x="4022" y="17797"/>
                  </a:cubicBezTo>
                  <a:cubicBezTo>
                    <a:pt x="4022" y="17797"/>
                    <a:pt x="3422" y="20029"/>
                    <a:pt x="4237" y="21036"/>
                  </a:cubicBezTo>
                  <a:cubicBezTo>
                    <a:pt x="4282" y="21100"/>
                    <a:pt x="4330" y="21125"/>
                    <a:pt x="4379" y="21125"/>
                  </a:cubicBezTo>
                  <a:cubicBezTo>
                    <a:pt x="5188" y="21125"/>
                    <a:pt x="6462" y="13827"/>
                    <a:pt x="6462" y="13827"/>
                  </a:cubicBezTo>
                  <a:lnTo>
                    <a:pt x="15511" y="11954"/>
                  </a:lnTo>
                  <a:cubicBezTo>
                    <a:pt x="15511" y="11954"/>
                    <a:pt x="16261" y="14186"/>
                    <a:pt x="16988" y="16065"/>
                  </a:cubicBezTo>
                  <a:cubicBezTo>
                    <a:pt x="17462" y="17322"/>
                    <a:pt x="17820" y="18188"/>
                    <a:pt x="18096" y="18188"/>
                  </a:cubicBezTo>
                  <a:cubicBezTo>
                    <a:pt x="18229" y="18188"/>
                    <a:pt x="18345" y="17983"/>
                    <a:pt x="18444" y="17508"/>
                  </a:cubicBezTo>
                  <a:cubicBezTo>
                    <a:pt x="18743" y="16065"/>
                    <a:pt x="17459" y="12673"/>
                    <a:pt x="17459" y="12673"/>
                  </a:cubicBezTo>
                  <a:lnTo>
                    <a:pt x="17095" y="11595"/>
                  </a:lnTo>
                  <a:lnTo>
                    <a:pt x="17931" y="11518"/>
                  </a:lnTo>
                  <a:cubicBezTo>
                    <a:pt x="17931" y="11518"/>
                    <a:pt x="18956" y="14475"/>
                    <a:pt x="19428" y="15777"/>
                  </a:cubicBezTo>
                  <a:cubicBezTo>
                    <a:pt x="19750" y="16700"/>
                    <a:pt x="20028" y="17483"/>
                    <a:pt x="20331" y="17483"/>
                  </a:cubicBezTo>
                  <a:cubicBezTo>
                    <a:pt x="20452" y="17483"/>
                    <a:pt x="20578" y="17361"/>
                    <a:pt x="20711" y="17072"/>
                  </a:cubicBezTo>
                  <a:cubicBezTo>
                    <a:pt x="21183" y="16065"/>
                    <a:pt x="20306" y="12095"/>
                    <a:pt x="20155" y="11666"/>
                  </a:cubicBezTo>
                  <a:cubicBezTo>
                    <a:pt x="20028" y="11307"/>
                    <a:pt x="19878" y="10941"/>
                    <a:pt x="19727" y="10659"/>
                  </a:cubicBezTo>
                  <a:cubicBezTo>
                    <a:pt x="19727" y="10659"/>
                    <a:pt x="19841" y="10685"/>
                    <a:pt x="20011" y="10685"/>
                  </a:cubicBezTo>
                  <a:cubicBezTo>
                    <a:pt x="20534" y="10685"/>
                    <a:pt x="21600" y="10434"/>
                    <a:pt x="21568" y="8421"/>
                  </a:cubicBezTo>
                  <a:cubicBezTo>
                    <a:pt x="21533" y="6990"/>
                    <a:pt x="20976" y="6657"/>
                    <a:pt x="20466" y="6657"/>
                  </a:cubicBezTo>
                  <a:cubicBezTo>
                    <a:pt x="20026" y="6657"/>
                    <a:pt x="19621" y="6907"/>
                    <a:pt x="19621" y="6907"/>
                  </a:cubicBezTo>
                  <a:cubicBezTo>
                    <a:pt x="19621" y="6907"/>
                    <a:pt x="20776" y="2944"/>
                    <a:pt x="20433" y="1501"/>
                  </a:cubicBezTo>
                  <a:cubicBezTo>
                    <a:pt x="20348" y="1161"/>
                    <a:pt x="20241" y="1013"/>
                    <a:pt x="20123" y="1013"/>
                  </a:cubicBezTo>
                  <a:cubicBezTo>
                    <a:pt x="19735" y="1013"/>
                    <a:pt x="19215" y="2540"/>
                    <a:pt x="18871" y="3803"/>
                  </a:cubicBezTo>
                  <a:cubicBezTo>
                    <a:pt x="18422" y="5394"/>
                    <a:pt x="17887" y="7484"/>
                    <a:pt x="17887" y="7484"/>
                  </a:cubicBezTo>
                  <a:lnTo>
                    <a:pt x="16988" y="7843"/>
                  </a:lnTo>
                  <a:cubicBezTo>
                    <a:pt x="16988" y="7843"/>
                    <a:pt x="17630" y="5323"/>
                    <a:pt x="17972" y="3951"/>
                  </a:cubicBezTo>
                  <a:cubicBezTo>
                    <a:pt x="18290" y="2687"/>
                    <a:pt x="18349" y="0"/>
                    <a:pt x="1778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55" name="Google Shape;1527;p32"/>
            <p:cNvSpPr/>
            <p:nvPr/>
          </p:nvSpPr>
          <p:spPr>
            <a:xfrm>
              <a:off x="163019" y="0"/>
              <a:ext cx="484923" cy="731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600" fill="norm" stroke="1" extrusionOk="0">
                  <a:moveTo>
                    <a:pt x="18182" y="0"/>
                  </a:moveTo>
                  <a:cubicBezTo>
                    <a:pt x="17121" y="0"/>
                    <a:pt x="16296" y="1654"/>
                    <a:pt x="16296" y="1654"/>
                  </a:cubicBezTo>
                  <a:cubicBezTo>
                    <a:pt x="16296" y="1654"/>
                    <a:pt x="15565" y="19"/>
                    <a:pt x="14718" y="19"/>
                  </a:cubicBezTo>
                  <a:cubicBezTo>
                    <a:pt x="14690" y="19"/>
                    <a:pt x="14658" y="21"/>
                    <a:pt x="14630" y="25"/>
                  </a:cubicBezTo>
                  <a:cubicBezTo>
                    <a:pt x="13710" y="143"/>
                    <a:pt x="13993" y="1183"/>
                    <a:pt x="14312" y="1891"/>
                  </a:cubicBezTo>
                  <a:cubicBezTo>
                    <a:pt x="14630" y="2599"/>
                    <a:pt x="15055" y="3427"/>
                    <a:pt x="15055" y="3427"/>
                  </a:cubicBezTo>
                  <a:lnTo>
                    <a:pt x="14488" y="4347"/>
                  </a:lnTo>
                  <a:cubicBezTo>
                    <a:pt x="14488" y="4347"/>
                    <a:pt x="13959" y="3332"/>
                    <a:pt x="13638" y="2765"/>
                  </a:cubicBezTo>
                  <a:cubicBezTo>
                    <a:pt x="13436" y="2421"/>
                    <a:pt x="12863" y="2084"/>
                    <a:pt x="12381" y="2084"/>
                  </a:cubicBezTo>
                  <a:cubicBezTo>
                    <a:pt x="12104" y="2084"/>
                    <a:pt x="11855" y="2196"/>
                    <a:pt x="11726" y="2481"/>
                  </a:cubicBezTo>
                  <a:cubicBezTo>
                    <a:pt x="11338" y="3261"/>
                    <a:pt x="13036" y="5860"/>
                    <a:pt x="13036" y="5860"/>
                  </a:cubicBezTo>
                  <a:lnTo>
                    <a:pt x="6592" y="14931"/>
                  </a:lnTo>
                  <a:lnTo>
                    <a:pt x="2875" y="15757"/>
                  </a:lnTo>
                  <a:cubicBezTo>
                    <a:pt x="2875" y="15757"/>
                    <a:pt x="1742" y="16089"/>
                    <a:pt x="1776" y="16631"/>
                  </a:cubicBezTo>
                  <a:cubicBezTo>
                    <a:pt x="1795" y="16940"/>
                    <a:pt x="2236" y="17011"/>
                    <a:pt x="2633" y="17011"/>
                  </a:cubicBezTo>
                  <a:cubicBezTo>
                    <a:pt x="2964" y="17011"/>
                    <a:pt x="3263" y="16963"/>
                    <a:pt x="3263" y="16963"/>
                  </a:cubicBezTo>
                  <a:lnTo>
                    <a:pt x="5423" y="16513"/>
                  </a:lnTo>
                  <a:lnTo>
                    <a:pt x="4715" y="17433"/>
                  </a:lnTo>
                  <a:lnTo>
                    <a:pt x="1282" y="18213"/>
                  </a:lnTo>
                  <a:cubicBezTo>
                    <a:pt x="1282" y="18213"/>
                    <a:pt x="-101" y="18307"/>
                    <a:pt x="6" y="19064"/>
                  </a:cubicBezTo>
                  <a:cubicBezTo>
                    <a:pt x="53" y="19308"/>
                    <a:pt x="475" y="19390"/>
                    <a:pt x="1014" y="19390"/>
                  </a:cubicBezTo>
                  <a:cubicBezTo>
                    <a:pt x="2094" y="19390"/>
                    <a:pt x="3653" y="19064"/>
                    <a:pt x="3653" y="19064"/>
                  </a:cubicBezTo>
                  <a:lnTo>
                    <a:pt x="2627" y="20482"/>
                  </a:lnTo>
                  <a:cubicBezTo>
                    <a:pt x="2627" y="20482"/>
                    <a:pt x="2236" y="21236"/>
                    <a:pt x="2910" y="21520"/>
                  </a:cubicBezTo>
                  <a:cubicBezTo>
                    <a:pt x="3049" y="21577"/>
                    <a:pt x="3187" y="21600"/>
                    <a:pt x="3319" y="21600"/>
                  </a:cubicBezTo>
                  <a:cubicBezTo>
                    <a:pt x="3864" y="21600"/>
                    <a:pt x="4340" y="21201"/>
                    <a:pt x="4538" y="20953"/>
                  </a:cubicBezTo>
                  <a:cubicBezTo>
                    <a:pt x="4787" y="20671"/>
                    <a:pt x="5354" y="19631"/>
                    <a:pt x="5354" y="19631"/>
                  </a:cubicBezTo>
                  <a:lnTo>
                    <a:pt x="6097" y="20884"/>
                  </a:lnTo>
                  <a:cubicBezTo>
                    <a:pt x="6208" y="21197"/>
                    <a:pt x="6642" y="21409"/>
                    <a:pt x="7112" y="21409"/>
                  </a:cubicBezTo>
                  <a:cubicBezTo>
                    <a:pt x="7244" y="21409"/>
                    <a:pt x="7379" y="21392"/>
                    <a:pt x="7512" y="21356"/>
                  </a:cubicBezTo>
                  <a:cubicBezTo>
                    <a:pt x="8645" y="21096"/>
                    <a:pt x="6523" y="18095"/>
                    <a:pt x="6523" y="18095"/>
                  </a:cubicBezTo>
                  <a:cubicBezTo>
                    <a:pt x="6523" y="18095"/>
                    <a:pt x="7086" y="17030"/>
                    <a:pt x="7156" y="17030"/>
                  </a:cubicBezTo>
                  <a:cubicBezTo>
                    <a:pt x="7156" y="17030"/>
                    <a:pt x="7159" y="17030"/>
                    <a:pt x="7159" y="17032"/>
                  </a:cubicBezTo>
                  <a:cubicBezTo>
                    <a:pt x="7231" y="17104"/>
                    <a:pt x="8009" y="18379"/>
                    <a:pt x="8009" y="18379"/>
                  </a:cubicBezTo>
                  <a:cubicBezTo>
                    <a:pt x="8009" y="18379"/>
                    <a:pt x="8274" y="18908"/>
                    <a:pt x="8879" y="18908"/>
                  </a:cubicBezTo>
                  <a:cubicBezTo>
                    <a:pt x="9071" y="18908"/>
                    <a:pt x="9301" y="18854"/>
                    <a:pt x="9568" y="18709"/>
                  </a:cubicBezTo>
                  <a:cubicBezTo>
                    <a:pt x="10664" y="18095"/>
                    <a:pt x="8362" y="15404"/>
                    <a:pt x="8362" y="15404"/>
                  </a:cubicBezTo>
                  <a:lnTo>
                    <a:pt x="15020" y="6451"/>
                  </a:lnTo>
                  <a:cubicBezTo>
                    <a:pt x="15020" y="6451"/>
                    <a:pt x="16579" y="6072"/>
                    <a:pt x="17993" y="5694"/>
                  </a:cubicBezTo>
                  <a:cubicBezTo>
                    <a:pt x="19376" y="5316"/>
                    <a:pt x="20189" y="5055"/>
                    <a:pt x="19801" y="4513"/>
                  </a:cubicBezTo>
                  <a:cubicBezTo>
                    <a:pt x="19694" y="4366"/>
                    <a:pt x="19436" y="4312"/>
                    <a:pt x="19115" y="4312"/>
                  </a:cubicBezTo>
                  <a:cubicBezTo>
                    <a:pt x="18252" y="4312"/>
                    <a:pt x="16932" y="4702"/>
                    <a:pt x="16932" y="4702"/>
                  </a:cubicBezTo>
                  <a:lnTo>
                    <a:pt x="16189" y="4843"/>
                  </a:lnTo>
                  <a:lnTo>
                    <a:pt x="16825" y="4017"/>
                  </a:lnTo>
                  <a:cubicBezTo>
                    <a:pt x="16825" y="4017"/>
                    <a:pt x="18951" y="3522"/>
                    <a:pt x="19871" y="3307"/>
                  </a:cubicBezTo>
                  <a:cubicBezTo>
                    <a:pt x="20756" y="3072"/>
                    <a:pt x="21499" y="2883"/>
                    <a:pt x="21464" y="2269"/>
                  </a:cubicBezTo>
                  <a:cubicBezTo>
                    <a:pt x="21445" y="1933"/>
                    <a:pt x="20718" y="1845"/>
                    <a:pt x="20009" y="1845"/>
                  </a:cubicBezTo>
                  <a:cubicBezTo>
                    <a:pt x="19423" y="1845"/>
                    <a:pt x="18847" y="1906"/>
                    <a:pt x="18702" y="1937"/>
                  </a:cubicBezTo>
                  <a:cubicBezTo>
                    <a:pt x="18453" y="2009"/>
                    <a:pt x="18170" y="2080"/>
                    <a:pt x="17924" y="2175"/>
                  </a:cubicBezTo>
                  <a:cubicBezTo>
                    <a:pt x="17924" y="2175"/>
                    <a:pt x="19694" y="450"/>
                    <a:pt x="18491" y="48"/>
                  </a:cubicBezTo>
                  <a:cubicBezTo>
                    <a:pt x="18384" y="15"/>
                    <a:pt x="18283" y="0"/>
                    <a:pt x="1818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56" name="Google Shape;1528;p32"/>
            <p:cNvSpPr/>
            <p:nvPr/>
          </p:nvSpPr>
          <p:spPr>
            <a:xfrm>
              <a:off x="141388" y="3415"/>
              <a:ext cx="529207" cy="714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8" h="21600" fill="norm" stroke="1" extrusionOk="0">
                  <a:moveTo>
                    <a:pt x="5673" y="0"/>
                  </a:moveTo>
                  <a:cubicBezTo>
                    <a:pt x="5009" y="0"/>
                    <a:pt x="4246" y="1248"/>
                    <a:pt x="4186" y="1446"/>
                  </a:cubicBezTo>
                  <a:cubicBezTo>
                    <a:pt x="4124" y="1640"/>
                    <a:pt x="4092" y="1833"/>
                    <a:pt x="4092" y="2050"/>
                  </a:cubicBezTo>
                  <a:cubicBezTo>
                    <a:pt x="4092" y="2050"/>
                    <a:pt x="3170" y="482"/>
                    <a:pt x="2245" y="482"/>
                  </a:cubicBezTo>
                  <a:cubicBezTo>
                    <a:pt x="2137" y="482"/>
                    <a:pt x="2029" y="503"/>
                    <a:pt x="1921" y="551"/>
                  </a:cubicBezTo>
                  <a:cubicBezTo>
                    <a:pt x="934" y="1035"/>
                    <a:pt x="2719" y="2728"/>
                    <a:pt x="2719" y="2728"/>
                  </a:cubicBezTo>
                  <a:cubicBezTo>
                    <a:pt x="2719" y="2728"/>
                    <a:pt x="1762" y="2522"/>
                    <a:pt x="985" y="2522"/>
                  </a:cubicBezTo>
                  <a:cubicBezTo>
                    <a:pt x="542" y="2522"/>
                    <a:pt x="156" y="2588"/>
                    <a:pt x="40" y="2801"/>
                  </a:cubicBezTo>
                  <a:cubicBezTo>
                    <a:pt x="-247" y="3380"/>
                    <a:pt x="1093" y="3791"/>
                    <a:pt x="2049" y="3985"/>
                  </a:cubicBezTo>
                  <a:cubicBezTo>
                    <a:pt x="3005" y="4178"/>
                    <a:pt x="4186" y="4372"/>
                    <a:pt x="4186" y="4372"/>
                  </a:cubicBezTo>
                  <a:lnTo>
                    <a:pt x="4952" y="5220"/>
                  </a:lnTo>
                  <a:cubicBezTo>
                    <a:pt x="4952" y="5220"/>
                    <a:pt x="3516" y="4977"/>
                    <a:pt x="2719" y="4856"/>
                  </a:cubicBezTo>
                  <a:cubicBezTo>
                    <a:pt x="2628" y="4843"/>
                    <a:pt x="2534" y="4835"/>
                    <a:pt x="2435" y="4835"/>
                  </a:cubicBezTo>
                  <a:cubicBezTo>
                    <a:pt x="1694" y="4835"/>
                    <a:pt x="826" y="5224"/>
                    <a:pt x="1476" y="5801"/>
                  </a:cubicBezTo>
                  <a:cubicBezTo>
                    <a:pt x="2208" y="6453"/>
                    <a:pt x="6005" y="6864"/>
                    <a:pt x="6005" y="6864"/>
                  </a:cubicBezTo>
                  <a:lnTo>
                    <a:pt x="13313" y="15500"/>
                  </a:lnTo>
                  <a:lnTo>
                    <a:pt x="12450" y="18112"/>
                  </a:lnTo>
                  <a:cubicBezTo>
                    <a:pt x="12450" y="18112"/>
                    <a:pt x="12291" y="18958"/>
                    <a:pt x="12961" y="19248"/>
                  </a:cubicBezTo>
                  <a:cubicBezTo>
                    <a:pt x="13043" y="19281"/>
                    <a:pt x="13120" y="19296"/>
                    <a:pt x="13194" y="19296"/>
                  </a:cubicBezTo>
                  <a:cubicBezTo>
                    <a:pt x="13724" y="19296"/>
                    <a:pt x="14045" y="18547"/>
                    <a:pt x="14045" y="18547"/>
                  </a:cubicBezTo>
                  <a:lnTo>
                    <a:pt x="14556" y="17047"/>
                  </a:lnTo>
                  <a:lnTo>
                    <a:pt x="15291" y="17942"/>
                  </a:lnTo>
                  <a:lnTo>
                    <a:pt x="14525" y="20363"/>
                  </a:lnTo>
                  <a:cubicBezTo>
                    <a:pt x="14525" y="20363"/>
                    <a:pt x="13983" y="21232"/>
                    <a:pt x="14877" y="21572"/>
                  </a:cubicBezTo>
                  <a:cubicBezTo>
                    <a:pt x="14931" y="21591"/>
                    <a:pt x="14987" y="21600"/>
                    <a:pt x="15044" y="21600"/>
                  </a:cubicBezTo>
                  <a:cubicBezTo>
                    <a:pt x="15898" y="21600"/>
                    <a:pt x="16631" y="19468"/>
                    <a:pt x="16631" y="19468"/>
                  </a:cubicBezTo>
                  <a:lnTo>
                    <a:pt x="17780" y="20821"/>
                  </a:lnTo>
                  <a:cubicBezTo>
                    <a:pt x="17780" y="20821"/>
                    <a:pt x="18243" y="21273"/>
                    <a:pt x="18765" y="21273"/>
                  </a:cubicBezTo>
                  <a:cubicBezTo>
                    <a:pt x="18870" y="21273"/>
                    <a:pt x="18978" y="21254"/>
                    <a:pt x="19088" y="21208"/>
                  </a:cubicBezTo>
                  <a:cubicBezTo>
                    <a:pt x="19758" y="20967"/>
                    <a:pt x="19437" y="20290"/>
                    <a:pt x="19216" y="19976"/>
                  </a:cubicBezTo>
                  <a:cubicBezTo>
                    <a:pt x="19023" y="19685"/>
                    <a:pt x="18098" y="18766"/>
                    <a:pt x="18098" y="18766"/>
                  </a:cubicBezTo>
                  <a:lnTo>
                    <a:pt x="19886" y="19007"/>
                  </a:lnTo>
                  <a:cubicBezTo>
                    <a:pt x="19985" y="19035"/>
                    <a:pt x="20087" y="19048"/>
                    <a:pt x="20189" y="19048"/>
                  </a:cubicBezTo>
                  <a:cubicBezTo>
                    <a:pt x="20624" y="19048"/>
                    <a:pt x="21018" y="18805"/>
                    <a:pt x="21098" y="18450"/>
                  </a:cubicBezTo>
                  <a:cubicBezTo>
                    <a:pt x="21353" y="17652"/>
                    <a:pt x="16917" y="17267"/>
                    <a:pt x="16917" y="17267"/>
                  </a:cubicBezTo>
                  <a:cubicBezTo>
                    <a:pt x="16917" y="17267"/>
                    <a:pt x="15890" y="16322"/>
                    <a:pt x="15958" y="16322"/>
                  </a:cubicBezTo>
                  <a:cubicBezTo>
                    <a:pt x="15958" y="16322"/>
                    <a:pt x="15958" y="16322"/>
                    <a:pt x="15961" y="16322"/>
                  </a:cubicBezTo>
                  <a:cubicBezTo>
                    <a:pt x="16089" y="16322"/>
                    <a:pt x="17939" y="16539"/>
                    <a:pt x="17939" y="16539"/>
                  </a:cubicBezTo>
                  <a:cubicBezTo>
                    <a:pt x="17939" y="16539"/>
                    <a:pt x="18084" y="16567"/>
                    <a:pt x="18271" y="16567"/>
                  </a:cubicBezTo>
                  <a:cubicBezTo>
                    <a:pt x="18634" y="16567"/>
                    <a:pt x="19151" y="16462"/>
                    <a:pt x="19023" y="15838"/>
                  </a:cubicBezTo>
                  <a:cubicBezTo>
                    <a:pt x="18864" y="14872"/>
                    <a:pt x="14652" y="14749"/>
                    <a:pt x="14652" y="14749"/>
                  </a:cubicBezTo>
                  <a:lnTo>
                    <a:pt x="7569" y="6018"/>
                  </a:lnTo>
                  <a:cubicBezTo>
                    <a:pt x="7569" y="6018"/>
                    <a:pt x="7887" y="4929"/>
                    <a:pt x="8111" y="3914"/>
                  </a:cubicBezTo>
                  <a:cubicBezTo>
                    <a:pt x="8335" y="2898"/>
                    <a:pt x="8432" y="2291"/>
                    <a:pt x="7631" y="2220"/>
                  </a:cubicBezTo>
                  <a:cubicBezTo>
                    <a:pt x="7617" y="2218"/>
                    <a:pt x="7603" y="2218"/>
                    <a:pt x="7589" y="2218"/>
                  </a:cubicBezTo>
                  <a:cubicBezTo>
                    <a:pt x="6854" y="2218"/>
                    <a:pt x="6485" y="3985"/>
                    <a:pt x="6485" y="3985"/>
                  </a:cubicBezTo>
                  <a:lnTo>
                    <a:pt x="6292" y="4495"/>
                  </a:lnTo>
                  <a:lnTo>
                    <a:pt x="5653" y="3696"/>
                  </a:lnTo>
                  <a:cubicBezTo>
                    <a:pt x="5653" y="3696"/>
                    <a:pt x="6102" y="2195"/>
                    <a:pt x="6292" y="1543"/>
                  </a:cubicBezTo>
                  <a:cubicBezTo>
                    <a:pt x="6454" y="865"/>
                    <a:pt x="6612" y="357"/>
                    <a:pt x="5877" y="43"/>
                  </a:cubicBezTo>
                  <a:cubicBezTo>
                    <a:pt x="5812" y="13"/>
                    <a:pt x="5744" y="0"/>
                    <a:pt x="567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677" name="Google Shape;1529;p32"/>
          <p:cNvGrpSpPr/>
          <p:nvPr/>
        </p:nvGrpSpPr>
        <p:grpSpPr>
          <a:xfrm>
            <a:off x="1980864" y="4730390"/>
            <a:ext cx="582105" cy="618567"/>
            <a:chOff x="0" y="0"/>
            <a:chExt cx="582103" cy="618566"/>
          </a:xfrm>
        </p:grpSpPr>
        <p:sp>
          <p:nvSpPr>
            <p:cNvPr id="1658" name="Google Shape;1530;p32"/>
            <p:cNvSpPr/>
            <p:nvPr/>
          </p:nvSpPr>
          <p:spPr>
            <a:xfrm>
              <a:off x="194927" y="215971"/>
              <a:ext cx="181480" cy="181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28" h="21600" fill="norm" stroke="1" extrusionOk="0">
                  <a:moveTo>
                    <a:pt x="13555" y="10545"/>
                  </a:moveTo>
                  <a:cubicBezTo>
                    <a:pt x="13555" y="10603"/>
                    <a:pt x="13580" y="10647"/>
                    <a:pt x="13618" y="10662"/>
                  </a:cubicBezTo>
                  <a:cubicBezTo>
                    <a:pt x="13605" y="10618"/>
                    <a:pt x="13580" y="10589"/>
                    <a:pt x="13555" y="10545"/>
                  </a:cubicBezTo>
                  <a:close/>
                  <a:moveTo>
                    <a:pt x="13480" y="12876"/>
                  </a:moveTo>
                  <a:cubicBezTo>
                    <a:pt x="13430" y="12890"/>
                    <a:pt x="13318" y="13079"/>
                    <a:pt x="13443" y="13079"/>
                  </a:cubicBezTo>
                  <a:cubicBezTo>
                    <a:pt x="13443" y="13079"/>
                    <a:pt x="13455" y="12992"/>
                    <a:pt x="13480" y="12876"/>
                  </a:cubicBezTo>
                  <a:close/>
                  <a:moveTo>
                    <a:pt x="9922" y="6307"/>
                  </a:moveTo>
                  <a:cubicBezTo>
                    <a:pt x="10122" y="6307"/>
                    <a:pt x="10334" y="6554"/>
                    <a:pt x="10546" y="6554"/>
                  </a:cubicBezTo>
                  <a:lnTo>
                    <a:pt x="10958" y="6554"/>
                  </a:lnTo>
                  <a:lnTo>
                    <a:pt x="11782" y="7035"/>
                  </a:lnTo>
                  <a:lnTo>
                    <a:pt x="12194" y="7516"/>
                  </a:lnTo>
                  <a:lnTo>
                    <a:pt x="12406" y="7996"/>
                  </a:lnTo>
                  <a:cubicBezTo>
                    <a:pt x="12818" y="8491"/>
                    <a:pt x="13031" y="8724"/>
                    <a:pt x="13031" y="8972"/>
                  </a:cubicBezTo>
                  <a:cubicBezTo>
                    <a:pt x="13031" y="9205"/>
                    <a:pt x="13031" y="9453"/>
                    <a:pt x="13230" y="9700"/>
                  </a:cubicBezTo>
                  <a:cubicBezTo>
                    <a:pt x="13318" y="10006"/>
                    <a:pt x="13418" y="10283"/>
                    <a:pt x="13555" y="10545"/>
                  </a:cubicBezTo>
                  <a:cubicBezTo>
                    <a:pt x="13555" y="10458"/>
                    <a:pt x="13605" y="10356"/>
                    <a:pt x="13630" y="10356"/>
                  </a:cubicBezTo>
                  <a:cubicBezTo>
                    <a:pt x="13643" y="10356"/>
                    <a:pt x="13655" y="10370"/>
                    <a:pt x="13655" y="10429"/>
                  </a:cubicBezTo>
                  <a:lnTo>
                    <a:pt x="13655" y="10662"/>
                  </a:lnTo>
                  <a:cubicBezTo>
                    <a:pt x="13643" y="10662"/>
                    <a:pt x="13630" y="10662"/>
                    <a:pt x="13618" y="10662"/>
                  </a:cubicBezTo>
                  <a:cubicBezTo>
                    <a:pt x="13630" y="10676"/>
                    <a:pt x="13643" y="10691"/>
                    <a:pt x="13655" y="10705"/>
                  </a:cubicBezTo>
                  <a:lnTo>
                    <a:pt x="13655" y="11871"/>
                  </a:lnTo>
                  <a:cubicBezTo>
                    <a:pt x="13655" y="11871"/>
                    <a:pt x="13543" y="12526"/>
                    <a:pt x="13480" y="12876"/>
                  </a:cubicBezTo>
                  <a:cubicBezTo>
                    <a:pt x="13480" y="12876"/>
                    <a:pt x="13493" y="12876"/>
                    <a:pt x="13493" y="12876"/>
                  </a:cubicBezTo>
                  <a:cubicBezTo>
                    <a:pt x="13518" y="12876"/>
                    <a:pt x="13518" y="12919"/>
                    <a:pt x="13443" y="13079"/>
                  </a:cubicBezTo>
                  <a:lnTo>
                    <a:pt x="13230" y="13575"/>
                  </a:lnTo>
                  <a:lnTo>
                    <a:pt x="13031" y="13808"/>
                  </a:lnTo>
                  <a:lnTo>
                    <a:pt x="13031" y="14055"/>
                  </a:lnTo>
                  <a:cubicBezTo>
                    <a:pt x="12818" y="14288"/>
                    <a:pt x="12619" y="14536"/>
                    <a:pt x="12406" y="14784"/>
                  </a:cubicBezTo>
                  <a:lnTo>
                    <a:pt x="12194" y="15017"/>
                  </a:lnTo>
                  <a:cubicBezTo>
                    <a:pt x="11832" y="15308"/>
                    <a:pt x="11682" y="15424"/>
                    <a:pt x="11570" y="15468"/>
                  </a:cubicBezTo>
                  <a:cubicBezTo>
                    <a:pt x="11607" y="15454"/>
                    <a:pt x="11620" y="15439"/>
                    <a:pt x="11595" y="15439"/>
                  </a:cubicBezTo>
                  <a:cubicBezTo>
                    <a:pt x="11570" y="15439"/>
                    <a:pt x="11495" y="15454"/>
                    <a:pt x="11370" y="15497"/>
                  </a:cubicBezTo>
                  <a:lnTo>
                    <a:pt x="10958" y="15745"/>
                  </a:lnTo>
                  <a:lnTo>
                    <a:pt x="9085" y="15745"/>
                  </a:lnTo>
                  <a:lnTo>
                    <a:pt x="8261" y="15497"/>
                  </a:lnTo>
                  <a:cubicBezTo>
                    <a:pt x="8261" y="15497"/>
                    <a:pt x="7987" y="15395"/>
                    <a:pt x="7924" y="15395"/>
                  </a:cubicBezTo>
                  <a:cubicBezTo>
                    <a:pt x="7887" y="15395"/>
                    <a:pt x="7912" y="15424"/>
                    <a:pt x="8049" y="15497"/>
                  </a:cubicBezTo>
                  <a:lnTo>
                    <a:pt x="7849" y="15497"/>
                  </a:lnTo>
                  <a:cubicBezTo>
                    <a:pt x="7637" y="15497"/>
                    <a:pt x="7013" y="15017"/>
                    <a:pt x="7013" y="15017"/>
                  </a:cubicBezTo>
                  <a:cubicBezTo>
                    <a:pt x="7100" y="15075"/>
                    <a:pt x="7150" y="15089"/>
                    <a:pt x="7175" y="15089"/>
                  </a:cubicBezTo>
                  <a:cubicBezTo>
                    <a:pt x="7250" y="15089"/>
                    <a:pt x="7125" y="14944"/>
                    <a:pt x="7063" y="14944"/>
                  </a:cubicBezTo>
                  <a:cubicBezTo>
                    <a:pt x="7038" y="14944"/>
                    <a:pt x="7013" y="14973"/>
                    <a:pt x="7013" y="15017"/>
                  </a:cubicBezTo>
                  <a:lnTo>
                    <a:pt x="6601" y="14536"/>
                  </a:lnTo>
                  <a:lnTo>
                    <a:pt x="6388" y="14288"/>
                  </a:lnTo>
                  <a:lnTo>
                    <a:pt x="6388" y="14055"/>
                  </a:lnTo>
                  <a:cubicBezTo>
                    <a:pt x="6413" y="14084"/>
                    <a:pt x="6426" y="14084"/>
                    <a:pt x="6426" y="14084"/>
                  </a:cubicBezTo>
                  <a:cubicBezTo>
                    <a:pt x="6476" y="14084"/>
                    <a:pt x="5976" y="13298"/>
                    <a:pt x="5976" y="13079"/>
                  </a:cubicBezTo>
                  <a:cubicBezTo>
                    <a:pt x="5764" y="13079"/>
                    <a:pt x="5976" y="12846"/>
                    <a:pt x="5764" y="12846"/>
                  </a:cubicBezTo>
                  <a:lnTo>
                    <a:pt x="5764" y="12599"/>
                  </a:lnTo>
                  <a:cubicBezTo>
                    <a:pt x="5764" y="12118"/>
                    <a:pt x="5764" y="11871"/>
                    <a:pt x="5564" y="11637"/>
                  </a:cubicBezTo>
                  <a:lnTo>
                    <a:pt x="5564" y="10181"/>
                  </a:lnTo>
                  <a:cubicBezTo>
                    <a:pt x="5564" y="9933"/>
                    <a:pt x="5564" y="9700"/>
                    <a:pt x="5564" y="9453"/>
                  </a:cubicBezTo>
                  <a:cubicBezTo>
                    <a:pt x="5564" y="9453"/>
                    <a:pt x="5564" y="9205"/>
                    <a:pt x="5564" y="8972"/>
                  </a:cubicBezTo>
                  <a:lnTo>
                    <a:pt x="5976" y="8244"/>
                  </a:lnTo>
                  <a:cubicBezTo>
                    <a:pt x="5976" y="8244"/>
                    <a:pt x="6214" y="7836"/>
                    <a:pt x="6151" y="7836"/>
                  </a:cubicBezTo>
                  <a:cubicBezTo>
                    <a:pt x="6126" y="7836"/>
                    <a:pt x="6076" y="7880"/>
                    <a:pt x="5976" y="7996"/>
                  </a:cubicBezTo>
                  <a:cubicBezTo>
                    <a:pt x="6139" y="7807"/>
                    <a:pt x="6301" y="7472"/>
                    <a:pt x="6576" y="7326"/>
                  </a:cubicBezTo>
                  <a:cubicBezTo>
                    <a:pt x="6563" y="7341"/>
                    <a:pt x="6563" y="7341"/>
                    <a:pt x="6588" y="7341"/>
                  </a:cubicBezTo>
                  <a:cubicBezTo>
                    <a:pt x="6613" y="7341"/>
                    <a:pt x="6676" y="7326"/>
                    <a:pt x="6800" y="7283"/>
                  </a:cubicBezTo>
                  <a:lnTo>
                    <a:pt x="7225" y="6787"/>
                  </a:lnTo>
                  <a:lnTo>
                    <a:pt x="7387" y="6598"/>
                  </a:lnTo>
                  <a:cubicBezTo>
                    <a:pt x="7362" y="6613"/>
                    <a:pt x="7337" y="6627"/>
                    <a:pt x="7325" y="6627"/>
                  </a:cubicBezTo>
                  <a:cubicBezTo>
                    <a:pt x="7312" y="6627"/>
                    <a:pt x="7337" y="6598"/>
                    <a:pt x="7425" y="6554"/>
                  </a:cubicBezTo>
                  <a:lnTo>
                    <a:pt x="7387" y="6598"/>
                  </a:lnTo>
                  <a:cubicBezTo>
                    <a:pt x="7437" y="6583"/>
                    <a:pt x="7525" y="6540"/>
                    <a:pt x="7575" y="6511"/>
                  </a:cubicBezTo>
                  <a:lnTo>
                    <a:pt x="7425" y="6554"/>
                  </a:lnTo>
                  <a:cubicBezTo>
                    <a:pt x="7562" y="6496"/>
                    <a:pt x="7612" y="6481"/>
                    <a:pt x="7624" y="6481"/>
                  </a:cubicBezTo>
                  <a:cubicBezTo>
                    <a:pt x="7637" y="6481"/>
                    <a:pt x="7612" y="6496"/>
                    <a:pt x="7575" y="6511"/>
                  </a:cubicBezTo>
                  <a:lnTo>
                    <a:pt x="8461" y="6307"/>
                  </a:lnTo>
                  <a:close/>
                  <a:moveTo>
                    <a:pt x="9560" y="0"/>
                  </a:moveTo>
                  <a:cubicBezTo>
                    <a:pt x="6026" y="0"/>
                    <a:pt x="2568" y="2141"/>
                    <a:pt x="995" y="5826"/>
                  </a:cubicBezTo>
                  <a:cubicBezTo>
                    <a:pt x="-1902" y="12599"/>
                    <a:pt x="1831" y="20580"/>
                    <a:pt x="8261" y="21556"/>
                  </a:cubicBezTo>
                  <a:cubicBezTo>
                    <a:pt x="8573" y="21585"/>
                    <a:pt x="8886" y="21600"/>
                    <a:pt x="9198" y="21600"/>
                  </a:cubicBezTo>
                  <a:cubicBezTo>
                    <a:pt x="15116" y="21600"/>
                    <a:pt x="19698" y="15264"/>
                    <a:pt x="18262" y="8229"/>
                  </a:cubicBezTo>
                  <a:cubicBezTo>
                    <a:pt x="18250" y="8156"/>
                    <a:pt x="18237" y="8084"/>
                    <a:pt x="18212" y="7996"/>
                  </a:cubicBezTo>
                  <a:cubicBezTo>
                    <a:pt x="18212" y="7996"/>
                    <a:pt x="18212" y="7996"/>
                    <a:pt x="18212" y="7996"/>
                  </a:cubicBezTo>
                  <a:cubicBezTo>
                    <a:pt x="17176" y="3641"/>
                    <a:pt x="13855" y="495"/>
                    <a:pt x="10122" y="15"/>
                  </a:cubicBezTo>
                  <a:cubicBezTo>
                    <a:pt x="9934" y="0"/>
                    <a:pt x="9747" y="0"/>
                    <a:pt x="956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59" name="Google Shape;1531;p32"/>
            <p:cNvSpPr/>
            <p:nvPr/>
          </p:nvSpPr>
          <p:spPr>
            <a:xfrm>
              <a:off x="202319" y="59313"/>
              <a:ext cx="96938" cy="206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3" h="21600" fill="norm" stroke="1" extrusionOk="0">
                  <a:moveTo>
                    <a:pt x="5074" y="0"/>
                  </a:moveTo>
                  <a:cubicBezTo>
                    <a:pt x="4711" y="0"/>
                    <a:pt x="4347" y="13"/>
                    <a:pt x="3957" y="38"/>
                  </a:cubicBezTo>
                  <a:cubicBezTo>
                    <a:pt x="942" y="460"/>
                    <a:pt x="-358" y="1943"/>
                    <a:pt x="84" y="3438"/>
                  </a:cubicBezTo>
                  <a:cubicBezTo>
                    <a:pt x="4815" y="8525"/>
                    <a:pt x="7856" y="14046"/>
                    <a:pt x="10013" y="19785"/>
                  </a:cubicBezTo>
                  <a:cubicBezTo>
                    <a:pt x="10715" y="20833"/>
                    <a:pt x="12898" y="21600"/>
                    <a:pt x="15082" y="21600"/>
                  </a:cubicBezTo>
                  <a:cubicBezTo>
                    <a:pt x="15550" y="21600"/>
                    <a:pt x="16017" y="21562"/>
                    <a:pt x="16485" y="21485"/>
                  </a:cubicBezTo>
                  <a:cubicBezTo>
                    <a:pt x="19500" y="21063"/>
                    <a:pt x="21242" y="19785"/>
                    <a:pt x="20384" y="18302"/>
                  </a:cubicBezTo>
                  <a:cubicBezTo>
                    <a:pt x="18201" y="12781"/>
                    <a:pt x="15186" y="7260"/>
                    <a:pt x="10429" y="1943"/>
                  </a:cubicBezTo>
                  <a:cubicBezTo>
                    <a:pt x="9675" y="652"/>
                    <a:pt x="7596" y="0"/>
                    <a:pt x="507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60" name="Google Shape;1532;p32"/>
            <p:cNvSpPr/>
            <p:nvPr/>
          </p:nvSpPr>
          <p:spPr>
            <a:xfrm>
              <a:off x="177574" y="83283"/>
              <a:ext cx="145730" cy="111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3" h="21600" fill="norm" stroke="1" extrusionOk="0">
                  <a:moveTo>
                    <a:pt x="16280" y="11155"/>
                  </a:moveTo>
                  <a:cubicBezTo>
                    <a:pt x="16247" y="11250"/>
                    <a:pt x="16230" y="11321"/>
                    <a:pt x="16214" y="11392"/>
                  </a:cubicBezTo>
                  <a:cubicBezTo>
                    <a:pt x="16214" y="11345"/>
                    <a:pt x="16230" y="11274"/>
                    <a:pt x="16280" y="11155"/>
                  </a:cubicBezTo>
                  <a:close/>
                  <a:moveTo>
                    <a:pt x="16197" y="0"/>
                  </a:moveTo>
                  <a:cubicBezTo>
                    <a:pt x="15669" y="0"/>
                    <a:pt x="15141" y="166"/>
                    <a:pt x="14630" y="545"/>
                  </a:cubicBezTo>
                  <a:cubicBezTo>
                    <a:pt x="12055" y="3103"/>
                    <a:pt x="10042" y="6703"/>
                    <a:pt x="8920" y="10705"/>
                  </a:cubicBezTo>
                  <a:lnTo>
                    <a:pt x="3937" y="8811"/>
                  </a:lnTo>
                  <a:cubicBezTo>
                    <a:pt x="3640" y="8645"/>
                    <a:pt x="3343" y="8574"/>
                    <a:pt x="3062" y="8574"/>
                  </a:cubicBezTo>
                  <a:cubicBezTo>
                    <a:pt x="43" y="8574"/>
                    <a:pt x="-1492" y="17526"/>
                    <a:pt x="2023" y="18261"/>
                  </a:cubicBezTo>
                  <a:lnTo>
                    <a:pt x="2023" y="18639"/>
                  </a:lnTo>
                  <a:lnTo>
                    <a:pt x="10240" y="21387"/>
                  </a:lnTo>
                  <a:cubicBezTo>
                    <a:pt x="10587" y="21529"/>
                    <a:pt x="10917" y="21600"/>
                    <a:pt x="11230" y="21600"/>
                  </a:cubicBezTo>
                  <a:cubicBezTo>
                    <a:pt x="12715" y="21600"/>
                    <a:pt x="13904" y="20203"/>
                    <a:pt x="14349" y="18261"/>
                  </a:cubicBezTo>
                  <a:cubicBezTo>
                    <a:pt x="14630" y="17076"/>
                    <a:pt x="14630" y="15892"/>
                    <a:pt x="14894" y="15111"/>
                  </a:cubicBezTo>
                  <a:cubicBezTo>
                    <a:pt x="14894" y="14708"/>
                    <a:pt x="14894" y="14305"/>
                    <a:pt x="15174" y="14305"/>
                  </a:cubicBezTo>
                  <a:cubicBezTo>
                    <a:pt x="15438" y="13216"/>
                    <a:pt x="15933" y="12458"/>
                    <a:pt x="16214" y="11392"/>
                  </a:cubicBezTo>
                  <a:cubicBezTo>
                    <a:pt x="16214" y="11439"/>
                    <a:pt x="16230" y="11439"/>
                    <a:pt x="16230" y="11439"/>
                  </a:cubicBezTo>
                  <a:cubicBezTo>
                    <a:pt x="16296" y="11439"/>
                    <a:pt x="16428" y="11250"/>
                    <a:pt x="16461" y="11155"/>
                  </a:cubicBezTo>
                  <a:cubicBezTo>
                    <a:pt x="16412" y="11155"/>
                    <a:pt x="16346" y="11155"/>
                    <a:pt x="16280" y="11155"/>
                  </a:cubicBezTo>
                  <a:cubicBezTo>
                    <a:pt x="16362" y="11108"/>
                    <a:pt x="16412" y="11084"/>
                    <a:pt x="16428" y="11084"/>
                  </a:cubicBezTo>
                  <a:cubicBezTo>
                    <a:pt x="16461" y="11084"/>
                    <a:pt x="16478" y="11108"/>
                    <a:pt x="16461" y="11155"/>
                  </a:cubicBezTo>
                  <a:cubicBezTo>
                    <a:pt x="16577" y="11132"/>
                    <a:pt x="16626" y="11061"/>
                    <a:pt x="16824" y="10776"/>
                  </a:cubicBezTo>
                  <a:cubicBezTo>
                    <a:pt x="17088" y="10374"/>
                    <a:pt x="17369" y="9995"/>
                    <a:pt x="17649" y="9592"/>
                  </a:cubicBezTo>
                  <a:cubicBezTo>
                    <a:pt x="17649" y="9592"/>
                    <a:pt x="17913" y="9189"/>
                    <a:pt x="17913" y="9189"/>
                  </a:cubicBezTo>
                  <a:cubicBezTo>
                    <a:pt x="19563" y="7626"/>
                    <a:pt x="20108" y="4879"/>
                    <a:pt x="19283" y="2511"/>
                  </a:cubicBezTo>
                  <a:cubicBezTo>
                    <a:pt x="18524" y="876"/>
                    <a:pt x="17385" y="0"/>
                    <a:pt x="1619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61" name="Google Shape;1533;p32"/>
            <p:cNvSpPr/>
            <p:nvPr/>
          </p:nvSpPr>
          <p:spPr>
            <a:xfrm>
              <a:off x="147045" y="0"/>
              <a:ext cx="146345" cy="11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0" h="21600" fill="norm" stroke="1" extrusionOk="0">
                  <a:moveTo>
                    <a:pt x="16458" y="0"/>
                  </a:moveTo>
                  <a:cubicBezTo>
                    <a:pt x="15907" y="0"/>
                    <a:pt x="15322" y="166"/>
                    <a:pt x="14821" y="545"/>
                  </a:cubicBezTo>
                  <a:cubicBezTo>
                    <a:pt x="12365" y="3150"/>
                    <a:pt x="10360" y="6608"/>
                    <a:pt x="9141" y="10753"/>
                  </a:cubicBezTo>
                  <a:lnTo>
                    <a:pt x="3996" y="8811"/>
                  </a:lnTo>
                  <a:cubicBezTo>
                    <a:pt x="3678" y="8645"/>
                    <a:pt x="3394" y="8550"/>
                    <a:pt x="3110" y="8550"/>
                  </a:cubicBezTo>
                  <a:cubicBezTo>
                    <a:pt x="53" y="8550"/>
                    <a:pt x="-1517" y="17526"/>
                    <a:pt x="2041" y="18237"/>
                  </a:cubicBezTo>
                  <a:lnTo>
                    <a:pt x="10644" y="21387"/>
                  </a:lnTo>
                  <a:cubicBezTo>
                    <a:pt x="10945" y="21529"/>
                    <a:pt x="11246" y="21600"/>
                    <a:pt x="11547" y="21600"/>
                  </a:cubicBezTo>
                  <a:cubicBezTo>
                    <a:pt x="12950" y="21600"/>
                    <a:pt x="14353" y="20132"/>
                    <a:pt x="14821" y="17858"/>
                  </a:cubicBezTo>
                  <a:cubicBezTo>
                    <a:pt x="14821" y="17053"/>
                    <a:pt x="15088" y="15892"/>
                    <a:pt x="15372" y="14708"/>
                  </a:cubicBezTo>
                  <a:cubicBezTo>
                    <a:pt x="15372" y="14708"/>
                    <a:pt x="15372" y="14305"/>
                    <a:pt x="15639" y="13926"/>
                  </a:cubicBezTo>
                  <a:cubicBezTo>
                    <a:pt x="15923" y="13121"/>
                    <a:pt x="16207" y="11961"/>
                    <a:pt x="16759" y="11155"/>
                  </a:cubicBezTo>
                  <a:cubicBezTo>
                    <a:pt x="16759" y="11155"/>
                    <a:pt x="17043" y="10776"/>
                    <a:pt x="17043" y="10776"/>
                  </a:cubicBezTo>
                  <a:lnTo>
                    <a:pt x="17861" y="9592"/>
                  </a:lnTo>
                  <a:lnTo>
                    <a:pt x="18429" y="8811"/>
                  </a:lnTo>
                  <a:cubicBezTo>
                    <a:pt x="18980" y="8408"/>
                    <a:pt x="19816" y="7224"/>
                    <a:pt x="19816" y="6039"/>
                  </a:cubicBezTo>
                  <a:cubicBezTo>
                    <a:pt x="20083" y="4855"/>
                    <a:pt x="20083" y="3292"/>
                    <a:pt x="19532" y="2511"/>
                  </a:cubicBezTo>
                  <a:cubicBezTo>
                    <a:pt x="18964" y="876"/>
                    <a:pt x="17728" y="0"/>
                    <a:pt x="1645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62" name="Google Shape;1534;p32"/>
            <p:cNvSpPr/>
            <p:nvPr/>
          </p:nvSpPr>
          <p:spPr>
            <a:xfrm>
              <a:off x="40185" y="226244"/>
              <a:ext cx="208218" cy="87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1600" fill="norm" stroke="1" extrusionOk="0">
                  <a:moveTo>
                    <a:pt x="2702" y="0"/>
                  </a:moveTo>
                  <a:cubicBezTo>
                    <a:pt x="1238" y="0"/>
                    <a:pt x="0" y="2500"/>
                    <a:pt x="0" y="6025"/>
                  </a:cubicBezTo>
                  <a:cubicBezTo>
                    <a:pt x="0" y="9520"/>
                    <a:pt x="1238" y="12532"/>
                    <a:pt x="2702" y="12532"/>
                  </a:cubicBezTo>
                  <a:lnTo>
                    <a:pt x="4353" y="12532"/>
                  </a:lnTo>
                  <a:lnTo>
                    <a:pt x="6441" y="13526"/>
                  </a:lnTo>
                  <a:cubicBezTo>
                    <a:pt x="7679" y="14008"/>
                    <a:pt x="9143" y="15033"/>
                    <a:pt x="10381" y="15515"/>
                  </a:cubicBezTo>
                  <a:cubicBezTo>
                    <a:pt x="12882" y="17021"/>
                    <a:pt x="15584" y="19039"/>
                    <a:pt x="18073" y="21540"/>
                  </a:cubicBezTo>
                  <a:cubicBezTo>
                    <a:pt x="18223" y="21570"/>
                    <a:pt x="18373" y="21600"/>
                    <a:pt x="18511" y="21600"/>
                  </a:cubicBezTo>
                  <a:cubicBezTo>
                    <a:pt x="19774" y="21600"/>
                    <a:pt x="20812" y="19732"/>
                    <a:pt x="21187" y="17021"/>
                  </a:cubicBezTo>
                  <a:cubicBezTo>
                    <a:pt x="21600" y="13526"/>
                    <a:pt x="20775" y="10514"/>
                    <a:pt x="19524" y="9520"/>
                  </a:cubicBezTo>
                  <a:cubicBezTo>
                    <a:pt x="14121" y="5001"/>
                    <a:pt x="8305" y="1506"/>
                    <a:pt x="270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63" name="Google Shape;1535;p32"/>
            <p:cNvSpPr/>
            <p:nvPr/>
          </p:nvSpPr>
          <p:spPr>
            <a:xfrm>
              <a:off x="86871" y="177572"/>
              <a:ext cx="93495" cy="159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1600" fill="norm" stroke="1" extrusionOk="0">
                  <a:moveTo>
                    <a:pt x="7640" y="0"/>
                  </a:moveTo>
                  <a:cubicBezTo>
                    <a:pt x="4500" y="0"/>
                    <a:pt x="2254" y="1635"/>
                    <a:pt x="2254" y="3550"/>
                  </a:cubicBezTo>
                  <a:cubicBezTo>
                    <a:pt x="2579" y="6589"/>
                    <a:pt x="4392" y="9479"/>
                    <a:pt x="7478" y="12006"/>
                  </a:cubicBezTo>
                  <a:lnTo>
                    <a:pt x="1361" y="15903"/>
                  </a:lnTo>
                  <a:cubicBezTo>
                    <a:pt x="-453" y="17009"/>
                    <a:pt x="-453" y="19189"/>
                    <a:pt x="1361" y="20576"/>
                  </a:cubicBezTo>
                  <a:cubicBezTo>
                    <a:pt x="2470" y="21253"/>
                    <a:pt x="3932" y="21600"/>
                    <a:pt x="5394" y="21600"/>
                  </a:cubicBezTo>
                  <a:cubicBezTo>
                    <a:pt x="6855" y="21600"/>
                    <a:pt x="8317" y="21253"/>
                    <a:pt x="9454" y="20576"/>
                  </a:cubicBezTo>
                  <a:lnTo>
                    <a:pt x="9454" y="20295"/>
                  </a:lnTo>
                  <a:lnTo>
                    <a:pt x="19333" y="14251"/>
                  </a:lnTo>
                  <a:cubicBezTo>
                    <a:pt x="21147" y="12881"/>
                    <a:pt x="21147" y="10684"/>
                    <a:pt x="19333" y="9314"/>
                  </a:cubicBezTo>
                  <a:cubicBezTo>
                    <a:pt x="18440" y="8769"/>
                    <a:pt x="17087" y="8224"/>
                    <a:pt x="16627" y="7679"/>
                  </a:cubicBezTo>
                  <a:lnTo>
                    <a:pt x="16194" y="7117"/>
                  </a:lnTo>
                  <a:cubicBezTo>
                    <a:pt x="15733" y="7117"/>
                    <a:pt x="15300" y="6853"/>
                    <a:pt x="15300" y="6572"/>
                  </a:cubicBezTo>
                  <a:cubicBezTo>
                    <a:pt x="14840" y="6308"/>
                    <a:pt x="14380" y="5747"/>
                    <a:pt x="14380" y="5483"/>
                  </a:cubicBezTo>
                  <a:cubicBezTo>
                    <a:pt x="14380" y="5582"/>
                    <a:pt x="14380" y="5681"/>
                    <a:pt x="14380" y="5747"/>
                  </a:cubicBezTo>
                  <a:lnTo>
                    <a:pt x="13947" y="5202"/>
                  </a:lnTo>
                  <a:cubicBezTo>
                    <a:pt x="13947" y="4657"/>
                    <a:pt x="13487" y="4376"/>
                    <a:pt x="13487" y="4112"/>
                  </a:cubicBezTo>
                  <a:lnTo>
                    <a:pt x="13487" y="3550"/>
                  </a:lnTo>
                  <a:cubicBezTo>
                    <a:pt x="13487" y="2461"/>
                    <a:pt x="12594" y="1635"/>
                    <a:pt x="11700" y="1090"/>
                  </a:cubicBezTo>
                  <a:cubicBezTo>
                    <a:pt x="10780" y="545"/>
                    <a:pt x="9454" y="0"/>
                    <a:pt x="764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64" name="Google Shape;1536;p32"/>
            <p:cNvSpPr/>
            <p:nvPr/>
          </p:nvSpPr>
          <p:spPr>
            <a:xfrm>
              <a:off x="-1" y="161306"/>
              <a:ext cx="92439" cy="155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53" h="21600" fill="norm" stroke="1" extrusionOk="0">
                  <a:moveTo>
                    <a:pt x="7096" y="0"/>
                  </a:moveTo>
                  <a:cubicBezTo>
                    <a:pt x="4116" y="0"/>
                    <a:pt x="1594" y="1406"/>
                    <a:pt x="1594" y="3371"/>
                  </a:cubicBezTo>
                  <a:cubicBezTo>
                    <a:pt x="2206" y="6641"/>
                    <a:pt x="3938" y="9623"/>
                    <a:pt x="6612" y="12079"/>
                  </a:cubicBezTo>
                  <a:cubicBezTo>
                    <a:pt x="4804" y="13384"/>
                    <a:pt x="2995" y="14654"/>
                    <a:pt x="1161" y="16043"/>
                  </a:cubicBezTo>
                  <a:cubicBezTo>
                    <a:pt x="-1819" y="18466"/>
                    <a:pt x="1441" y="21600"/>
                    <a:pt x="5237" y="21600"/>
                  </a:cubicBezTo>
                  <a:cubicBezTo>
                    <a:pt x="6281" y="21600"/>
                    <a:pt x="7351" y="21363"/>
                    <a:pt x="8370" y="20821"/>
                  </a:cubicBezTo>
                  <a:lnTo>
                    <a:pt x="8777" y="20821"/>
                  </a:lnTo>
                  <a:cubicBezTo>
                    <a:pt x="11732" y="18856"/>
                    <a:pt x="14712" y="16602"/>
                    <a:pt x="17667" y="14637"/>
                  </a:cubicBezTo>
                  <a:cubicBezTo>
                    <a:pt x="19781" y="13214"/>
                    <a:pt x="19781" y="10978"/>
                    <a:pt x="17667" y="9555"/>
                  </a:cubicBezTo>
                  <a:cubicBezTo>
                    <a:pt x="16826" y="9284"/>
                    <a:pt x="15986" y="8725"/>
                    <a:pt x="15120" y="8149"/>
                  </a:cubicBezTo>
                  <a:cubicBezTo>
                    <a:pt x="15171" y="8183"/>
                    <a:pt x="15196" y="8200"/>
                    <a:pt x="15222" y="8200"/>
                  </a:cubicBezTo>
                  <a:cubicBezTo>
                    <a:pt x="15247" y="8200"/>
                    <a:pt x="15094" y="8047"/>
                    <a:pt x="14967" y="7945"/>
                  </a:cubicBezTo>
                  <a:lnTo>
                    <a:pt x="15120" y="8149"/>
                  </a:lnTo>
                  <a:cubicBezTo>
                    <a:pt x="14890" y="7912"/>
                    <a:pt x="14814" y="7844"/>
                    <a:pt x="14839" y="7844"/>
                  </a:cubicBezTo>
                  <a:cubicBezTo>
                    <a:pt x="14839" y="7844"/>
                    <a:pt x="14890" y="7878"/>
                    <a:pt x="14967" y="7945"/>
                  </a:cubicBezTo>
                  <a:lnTo>
                    <a:pt x="14712" y="7590"/>
                  </a:lnTo>
                  <a:cubicBezTo>
                    <a:pt x="14279" y="7319"/>
                    <a:pt x="14279" y="7031"/>
                    <a:pt x="13872" y="6472"/>
                  </a:cubicBezTo>
                  <a:cubicBezTo>
                    <a:pt x="13439" y="6184"/>
                    <a:pt x="13439" y="5896"/>
                    <a:pt x="13006" y="5336"/>
                  </a:cubicBezTo>
                  <a:cubicBezTo>
                    <a:pt x="13006" y="5336"/>
                    <a:pt x="13260" y="5811"/>
                    <a:pt x="13184" y="5811"/>
                  </a:cubicBezTo>
                  <a:cubicBezTo>
                    <a:pt x="13184" y="5811"/>
                    <a:pt x="13107" y="5760"/>
                    <a:pt x="13006" y="5624"/>
                  </a:cubicBezTo>
                  <a:lnTo>
                    <a:pt x="12598" y="5065"/>
                  </a:lnTo>
                  <a:lnTo>
                    <a:pt x="12165" y="3930"/>
                  </a:lnTo>
                  <a:lnTo>
                    <a:pt x="12165" y="3371"/>
                  </a:lnTo>
                  <a:cubicBezTo>
                    <a:pt x="12165" y="2524"/>
                    <a:pt x="11732" y="1677"/>
                    <a:pt x="10484" y="830"/>
                  </a:cubicBezTo>
                  <a:cubicBezTo>
                    <a:pt x="9618" y="271"/>
                    <a:pt x="8370" y="0"/>
                    <a:pt x="709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65" name="Google Shape;1537;p32"/>
            <p:cNvSpPr/>
            <p:nvPr/>
          </p:nvSpPr>
          <p:spPr>
            <a:xfrm>
              <a:off x="101792" y="332396"/>
              <a:ext cx="161857" cy="16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9" h="21600" fill="norm" stroke="1" extrusionOk="0">
                  <a:moveTo>
                    <a:pt x="18042" y="0"/>
                  </a:moveTo>
                  <a:cubicBezTo>
                    <a:pt x="17175" y="0"/>
                    <a:pt x="16309" y="332"/>
                    <a:pt x="15635" y="997"/>
                  </a:cubicBezTo>
                  <a:cubicBezTo>
                    <a:pt x="10034" y="5728"/>
                    <a:pt x="4979" y="10982"/>
                    <a:pt x="438" y="16758"/>
                  </a:cubicBezTo>
                  <a:cubicBezTo>
                    <a:pt x="-92" y="17549"/>
                    <a:pt x="-92" y="18340"/>
                    <a:pt x="181" y="19400"/>
                  </a:cubicBezTo>
                  <a:cubicBezTo>
                    <a:pt x="438" y="20176"/>
                    <a:pt x="967" y="20714"/>
                    <a:pt x="1770" y="21236"/>
                  </a:cubicBezTo>
                  <a:cubicBezTo>
                    <a:pt x="2283" y="21489"/>
                    <a:pt x="2829" y="21600"/>
                    <a:pt x="3358" y="21600"/>
                  </a:cubicBezTo>
                  <a:cubicBezTo>
                    <a:pt x="4482" y="21600"/>
                    <a:pt x="5589" y="21078"/>
                    <a:pt x="6311" y="20176"/>
                  </a:cubicBezTo>
                  <a:cubicBezTo>
                    <a:pt x="6375" y="20049"/>
                    <a:pt x="6391" y="19986"/>
                    <a:pt x="6375" y="19954"/>
                  </a:cubicBezTo>
                  <a:lnTo>
                    <a:pt x="6568" y="19400"/>
                  </a:lnTo>
                  <a:cubicBezTo>
                    <a:pt x="6841" y="19131"/>
                    <a:pt x="7113" y="18862"/>
                    <a:pt x="7370" y="18609"/>
                  </a:cubicBezTo>
                  <a:lnTo>
                    <a:pt x="8975" y="16505"/>
                  </a:lnTo>
                  <a:cubicBezTo>
                    <a:pt x="10307" y="15191"/>
                    <a:pt x="11366" y="13878"/>
                    <a:pt x="12698" y="12564"/>
                  </a:cubicBezTo>
                  <a:cubicBezTo>
                    <a:pt x="15105" y="10191"/>
                    <a:pt x="17769" y="7833"/>
                    <a:pt x="20433" y="5459"/>
                  </a:cubicBezTo>
                  <a:cubicBezTo>
                    <a:pt x="21508" y="4415"/>
                    <a:pt x="21508" y="2310"/>
                    <a:pt x="20433" y="997"/>
                  </a:cubicBezTo>
                  <a:cubicBezTo>
                    <a:pt x="19775" y="332"/>
                    <a:pt x="18908" y="0"/>
                    <a:pt x="1804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66" name="Google Shape;1538;p32"/>
            <p:cNvSpPr/>
            <p:nvPr/>
          </p:nvSpPr>
          <p:spPr>
            <a:xfrm>
              <a:off x="90198" y="377278"/>
              <a:ext cx="139201" cy="110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3" h="21600" fill="norm" stroke="1" extrusionOk="0">
                  <a:moveTo>
                    <a:pt x="3963" y="0"/>
                  </a:moveTo>
                  <a:cubicBezTo>
                    <a:pt x="3598" y="0"/>
                    <a:pt x="3215" y="95"/>
                    <a:pt x="2831" y="262"/>
                  </a:cubicBezTo>
                  <a:cubicBezTo>
                    <a:pt x="1936" y="667"/>
                    <a:pt x="1023" y="1453"/>
                    <a:pt x="421" y="2239"/>
                  </a:cubicBezTo>
                  <a:cubicBezTo>
                    <a:pt x="-492" y="4620"/>
                    <a:pt x="111" y="7787"/>
                    <a:pt x="1936" y="8978"/>
                  </a:cubicBezTo>
                  <a:cubicBezTo>
                    <a:pt x="4054" y="10550"/>
                    <a:pt x="6483" y="11336"/>
                    <a:pt x="8911" y="11336"/>
                  </a:cubicBezTo>
                  <a:cubicBezTo>
                    <a:pt x="9824" y="11336"/>
                    <a:pt x="10810" y="11264"/>
                    <a:pt x="11760" y="11121"/>
                  </a:cubicBezTo>
                  <a:cubicBezTo>
                    <a:pt x="12326" y="13574"/>
                    <a:pt x="12892" y="16027"/>
                    <a:pt x="13458" y="18480"/>
                  </a:cubicBezTo>
                  <a:cubicBezTo>
                    <a:pt x="14042" y="20647"/>
                    <a:pt x="15393" y="21600"/>
                    <a:pt x="16762" y="21600"/>
                  </a:cubicBezTo>
                  <a:cubicBezTo>
                    <a:pt x="18899" y="21600"/>
                    <a:pt x="21108" y="19314"/>
                    <a:pt x="20743" y="15694"/>
                  </a:cubicBezTo>
                  <a:lnTo>
                    <a:pt x="20432" y="15694"/>
                  </a:lnTo>
                  <a:lnTo>
                    <a:pt x="17694" y="3834"/>
                  </a:lnTo>
                  <a:cubicBezTo>
                    <a:pt x="17201" y="1881"/>
                    <a:pt x="15685" y="452"/>
                    <a:pt x="14133" y="452"/>
                  </a:cubicBezTo>
                  <a:cubicBezTo>
                    <a:pt x="13805" y="452"/>
                    <a:pt x="13476" y="524"/>
                    <a:pt x="13147" y="667"/>
                  </a:cubicBezTo>
                  <a:cubicBezTo>
                    <a:pt x="12234" y="1072"/>
                    <a:pt x="11029" y="1453"/>
                    <a:pt x="10116" y="1453"/>
                  </a:cubicBezTo>
                  <a:lnTo>
                    <a:pt x="11029" y="1453"/>
                  </a:lnTo>
                  <a:cubicBezTo>
                    <a:pt x="10427" y="1643"/>
                    <a:pt x="9824" y="1762"/>
                    <a:pt x="9203" y="1762"/>
                  </a:cubicBezTo>
                  <a:cubicBezTo>
                    <a:pt x="8601" y="1762"/>
                    <a:pt x="7998" y="1643"/>
                    <a:pt x="7396" y="1453"/>
                  </a:cubicBezTo>
                  <a:lnTo>
                    <a:pt x="8290" y="1453"/>
                  </a:lnTo>
                  <a:cubicBezTo>
                    <a:pt x="7688" y="1453"/>
                    <a:pt x="7085" y="1072"/>
                    <a:pt x="6483" y="1072"/>
                  </a:cubicBezTo>
                  <a:lnTo>
                    <a:pt x="5570" y="667"/>
                  </a:lnTo>
                  <a:cubicBezTo>
                    <a:pt x="5369" y="667"/>
                    <a:pt x="4894" y="310"/>
                    <a:pt x="4967" y="310"/>
                  </a:cubicBezTo>
                  <a:cubicBezTo>
                    <a:pt x="5004" y="310"/>
                    <a:pt x="5168" y="405"/>
                    <a:pt x="5570" y="667"/>
                  </a:cubicBezTo>
                  <a:cubicBezTo>
                    <a:pt x="5040" y="191"/>
                    <a:pt x="4511" y="0"/>
                    <a:pt x="396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67" name="Google Shape;1539;p32"/>
            <p:cNvSpPr/>
            <p:nvPr/>
          </p:nvSpPr>
          <p:spPr>
            <a:xfrm>
              <a:off x="31833" y="444418"/>
              <a:ext cx="138636" cy="110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8" h="21600" fill="norm" stroke="1" extrusionOk="0">
                  <a:moveTo>
                    <a:pt x="4004" y="0"/>
                  </a:moveTo>
                  <a:cubicBezTo>
                    <a:pt x="3566" y="0"/>
                    <a:pt x="3128" y="95"/>
                    <a:pt x="2762" y="262"/>
                  </a:cubicBezTo>
                  <a:cubicBezTo>
                    <a:pt x="1849" y="643"/>
                    <a:pt x="936" y="1429"/>
                    <a:pt x="626" y="2620"/>
                  </a:cubicBezTo>
                  <a:cubicBezTo>
                    <a:pt x="-579" y="4596"/>
                    <a:pt x="24" y="7764"/>
                    <a:pt x="1849" y="9359"/>
                  </a:cubicBezTo>
                  <a:cubicBezTo>
                    <a:pt x="3967" y="10526"/>
                    <a:pt x="6396" y="11336"/>
                    <a:pt x="8824" y="11336"/>
                  </a:cubicBezTo>
                  <a:cubicBezTo>
                    <a:pt x="9883" y="11336"/>
                    <a:pt x="10887" y="11264"/>
                    <a:pt x="11873" y="11098"/>
                  </a:cubicBezTo>
                  <a:lnTo>
                    <a:pt x="13371" y="18456"/>
                  </a:lnTo>
                  <a:cubicBezTo>
                    <a:pt x="14101" y="20647"/>
                    <a:pt x="15489" y="21600"/>
                    <a:pt x="16876" y="21600"/>
                  </a:cubicBezTo>
                  <a:cubicBezTo>
                    <a:pt x="18958" y="21600"/>
                    <a:pt x="21021" y="19409"/>
                    <a:pt x="20656" y="16075"/>
                  </a:cubicBezTo>
                  <a:lnTo>
                    <a:pt x="20345" y="15670"/>
                  </a:lnTo>
                  <a:lnTo>
                    <a:pt x="17917" y="3810"/>
                  </a:lnTo>
                  <a:cubicBezTo>
                    <a:pt x="17424" y="1858"/>
                    <a:pt x="15890" y="452"/>
                    <a:pt x="14192" y="452"/>
                  </a:cubicBezTo>
                  <a:cubicBezTo>
                    <a:pt x="13827" y="452"/>
                    <a:pt x="13444" y="500"/>
                    <a:pt x="13060" y="643"/>
                  </a:cubicBezTo>
                  <a:cubicBezTo>
                    <a:pt x="12166" y="1048"/>
                    <a:pt x="11253" y="1429"/>
                    <a:pt x="10029" y="1429"/>
                  </a:cubicBezTo>
                  <a:lnTo>
                    <a:pt x="11253" y="1429"/>
                  </a:lnTo>
                  <a:cubicBezTo>
                    <a:pt x="10486" y="1643"/>
                    <a:pt x="9810" y="1738"/>
                    <a:pt x="9171" y="1738"/>
                  </a:cubicBezTo>
                  <a:cubicBezTo>
                    <a:pt x="8514" y="1738"/>
                    <a:pt x="7911" y="1643"/>
                    <a:pt x="7309" y="1429"/>
                  </a:cubicBezTo>
                  <a:lnTo>
                    <a:pt x="8222" y="1429"/>
                  </a:lnTo>
                  <a:lnTo>
                    <a:pt x="6706" y="1048"/>
                  </a:lnTo>
                  <a:lnTo>
                    <a:pt x="5793" y="643"/>
                  </a:lnTo>
                  <a:cubicBezTo>
                    <a:pt x="5592" y="643"/>
                    <a:pt x="5118" y="286"/>
                    <a:pt x="5191" y="286"/>
                  </a:cubicBezTo>
                  <a:cubicBezTo>
                    <a:pt x="5209" y="286"/>
                    <a:pt x="5392" y="381"/>
                    <a:pt x="5793" y="643"/>
                  </a:cubicBezTo>
                  <a:cubicBezTo>
                    <a:pt x="5264" y="191"/>
                    <a:pt x="4625" y="0"/>
                    <a:pt x="400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68" name="Google Shape;1540;p32"/>
            <p:cNvSpPr/>
            <p:nvPr/>
          </p:nvSpPr>
          <p:spPr>
            <a:xfrm>
              <a:off x="280879" y="351230"/>
              <a:ext cx="96799" cy="207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4" h="21600" fill="norm" stroke="1" extrusionOk="0">
                  <a:moveTo>
                    <a:pt x="5480" y="0"/>
                  </a:moveTo>
                  <a:cubicBezTo>
                    <a:pt x="5012" y="0"/>
                    <a:pt x="4545" y="38"/>
                    <a:pt x="4103" y="102"/>
                  </a:cubicBezTo>
                  <a:cubicBezTo>
                    <a:pt x="1088" y="535"/>
                    <a:pt x="-654" y="2013"/>
                    <a:pt x="230" y="3288"/>
                  </a:cubicBezTo>
                  <a:cubicBezTo>
                    <a:pt x="2387" y="8997"/>
                    <a:pt x="5402" y="14285"/>
                    <a:pt x="10159" y="19587"/>
                  </a:cubicBezTo>
                  <a:cubicBezTo>
                    <a:pt x="10497" y="20810"/>
                    <a:pt x="12628" y="21600"/>
                    <a:pt x="15072" y="21600"/>
                  </a:cubicBezTo>
                  <a:cubicBezTo>
                    <a:pt x="15565" y="21600"/>
                    <a:pt x="16111" y="21562"/>
                    <a:pt x="16631" y="21485"/>
                  </a:cubicBezTo>
                  <a:cubicBezTo>
                    <a:pt x="19230" y="21065"/>
                    <a:pt x="20946" y="19587"/>
                    <a:pt x="20504" y="18312"/>
                  </a:cubicBezTo>
                  <a:cubicBezTo>
                    <a:pt x="15773" y="13024"/>
                    <a:pt x="12732" y="7519"/>
                    <a:pt x="10575" y="2013"/>
                  </a:cubicBezTo>
                  <a:cubicBezTo>
                    <a:pt x="9873" y="790"/>
                    <a:pt x="7690" y="0"/>
                    <a:pt x="54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69" name="Google Shape;1541;p32"/>
            <p:cNvSpPr/>
            <p:nvPr/>
          </p:nvSpPr>
          <p:spPr>
            <a:xfrm>
              <a:off x="256695" y="422282"/>
              <a:ext cx="147107" cy="111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6" h="21600" fill="norm" stroke="1" extrusionOk="0">
                  <a:moveTo>
                    <a:pt x="8504" y="0"/>
                  </a:moveTo>
                  <a:cubicBezTo>
                    <a:pt x="7011" y="0"/>
                    <a:pt x="5800" y="1467"/>
                    <a:pt x="5352" y="3738"/>
                  </a:cubicBezTo>
                  <a:cubicBezTo>
                    <a:pt x="5070" y="4542"/>
                    <a:pt x="5070" y="5702"/>
                    <a:pt x="4804" y="6885"/>
                  </a:cubicBezTo>
                  <a:cubicBezTo>
                    <a:pt x="4522" y="6885"/>
                    <a:pt x="4522" y="7287"/>
                    <a:pt x="4522" y="7665"/>
                  </a:cubicBezTo>
                  <a:lnTo>
                    <a:pt x="3975" y="8848"/>
                  </a:lnTo>
                  <a:lnTo>
                    <a:pt x="3427" y="10433"/>
                  </a:lnTo>
                  <a:cubicBezTo>
                    <a:pt x="3477" y="10268"/>
                    <a:pt x="3494" y="10197"/>
                    <a:pt x="3477" y="10197"/>
                  </a:cubicBezTo>
                  <a:cubicBezTo>
                    <a:pt x="3427" y="10197"/>
                    <a:pt x="3179" y="10646"/>
                    <a:pt x="3228" y="10646"/>
                  </a:cubicBezTo>
                  <a:cubicBezTo>
                    <a:pt x="3245" y="10646"/>
                    <a:pt x="3311" y="10599"/>
                    <a:pt x="3427" y="10433"/>
                  </a:cubicBezTo>
                  <a:lnTo>
                    <a:pt x="3145" y="10812"/>
                  </a:lnTo>
                  <a:lnTo>
                    <a:pt x="2316" y="11995"/>
                  </a:lnTo>
                  <a:lnTo>
                    <a:pt x="1768" y="12775"/>
                  </a:lnTo>
                  <a:cubicBezTo>
                    <a:pt x="1918" y="12586"/>
                    <a:pt x="1934" y="12515"/>
                    <a:pt x="1918" y="12515"/>
                  </a:cubicBezTo>
                  <a:cubicBezTo>
                    <a:pt x="1868" y="12515"/>
                    <a:pt x="1553" y="12846"/>
                    <a:pt x="1619" y="12870"/>
                  </a:cubicBezTo>
                  <a:cubicBezTo>
                    <a:pt x="1669" y="12846"/>
                    <a:pt x="1719" y="12799"/>
                    <a:pt x="1768" y="12775"/>
                  </a:cubicBezTo>
                  <a:cubicBezTo>
                    <a:pt x="1685" y="12846"/>
                    <a:pt x="1636" y="12870"/>
                    <a:pt x="1619" y="12870"/>
                  </a:cubicBezTo>
                  <a:cubicBezTo>
                    <a:pt x="1619" y="12870"/>
                    <a:pt x="1619" y="12870"/>
                    <a:pt x="1619" y="12870"/>
                  </a:cubicBezTo>
                  <a:cubicBezTo>
                    <a:pt x="873" y="13320"/>
                    <a:pt x="375" y="14432"/>
                    <a:pt x="109" y="15543"/>
                  </a:cubicBezTo>
                  <a:cubicBezTo>
                    <a:pt x="-156" y="16726"/>
                    <a:pt x="109" y="18288"/>
                    <a:pt x="391" y="19471"/>
                  </a:cubicBezTo>
                  <a:cubicBezTo>
                    <a:pt x="1138" y="20796"/>
                    <a:pt x="2266" y="21600"/>
                    <a:pt x="3427" y="21600"/>
                  </a:cubicBezTo>
                  <a:cubicBezTo>
                    <a:pt x="3991" y="21600"/>
                    <a:pt x="4539" y="21411"/>
                    <a:pt x="5070" y="21032"/>
                  </a:cubicBezTo>
                  <a:cubicBezTo>
                    <a:pt x="7724" y="18430"/>
                    <a:pt x="9781" y="14928"/>
                    <a:pt x="10992" y="10906"/>
                  </a:cubicBezTo>
                  <a:lnTo>
                    <a:pt x="16102" y="12775"/>
                  </a:lnTo>
                  <a:cubicBezTo>
                    <a:pt x="16268" y="12823"/>
                    <a:pt x="16450" y="12846"/>
                    <a:pt x="16616" y="12846"/>
                  </a:cubicBezTo>
                  <a:cubicBezTo>
                    <a:pt x="20100" y="12846"/>
                    <a:pt x="21444" y="5228"/>
                    <a:pt x="17761" y="3359"/>
                  </a:cubicBezTo>
                  <a:lnTo>
                    <a:pt x="9483" y="213"/>
                  </a:lnTo>
                  <a:cubicBezTo>
                    <a:pt x="9151" y="71"/>
                    <a:pt x="8819" y="0"/>
                    <a:pt x="850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70" name="Google Shape;1542;p32"/>
            <p:cNvSpPr/>
            <p:nvPr/>
          </p:nvSpPr>
          <p:spPr>
            <a:xfrm>
              <a:off x="286677" y="505565"/>
              <a:ext cx="145977" cy="113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4" h="21600" fill="norm" stroke="1" extrusionOk="0">
                  <a:moveTo>
                    <a:pt x="8665" y="0"/>
                  </a:moveTo>
                  <a:cubicBezTo>
                    <a:pt x="7085" y="0"/>
                    <a:pt x="5673" y="1449"/>
                    <a:pt x="5202" y="3694"/>
                  </a:cubicBezTo>
                  <a:cubicBezTo>
                    <a:pt x="5202" y="4862"/>
                    <a:pt x="4933" y="5657"/>
                    <a:pt x="4647" y="6803"/>
                  </a:cubicBezTo>
                  <a:cubicBezTo>
                    <a:pt x="4647" y="7200"/>
                    <a:pt x="4647" y="7200"/>
                    <a:pt x="4378" y="7597"/>
                  </a:cubicBezTo>
                  <a:lnTo>
                    <a:pt x="3807" y="9140"/>
                  </a:lnTo>
                  <a:cubicBezTo>
                    <a:pt x="3807" y="9538"/>
                    <a:pt x="3538" y="9912"/>
                    <a:pt x="3252" y="10309"/>
                  </a:cubicBezTo>
                  <a:lnTo>
                    <a:pt x="2983" y="11081"/>
                  </a:lnTo>
                  <a:cubicBezTo>
                    <a:pt x="2697" y="11478"/>
                    <a:pt x="2412" y="11478"/>
                    <a:pt x="2143" y="11852"/>
                  </a:cubicBezTo>
                  <a:lnTo>
                    <a:pt x="1588" y="12647"/>
                  </a:lnTo>
                  <a:cubicBezTo>
                    <a:pt x="1016" y="13418"/>
                    <a:pt x="462" y="14190"/>
                    <a:pt x="176" y="15358"/>
                  </a:cubicBezTo>
                  <a:cubicBezTo>
                    <a:pt x="-93" y="16901"/>
                    <a:pt x="-93" y="18070"/>
                    <a:pt x="462" y="19239"/>
                  </a:cubicBezTo>
                  <a:cubicBezTo>
                    <a:pt x="1000" y="20735"/>
                    <a:pt x="2126" y="21600"/>
                    <a:pt x="3302" y="21600"/>
                  </a:cubicBezTo>
                  <a:cubicBezTo>
                    <a:pt x="3958" y="21600"/>
                    <a:pt x="4614" y="21343"/>
                    <a:pt x="5202" y="20782"/>
                  </a:cubicBezTo>
                  <a:cubicBezTo>
                    <a:pt x="7707" y="18187"/>
                    <a:pt x="9740" y="14727"/>
                    <a:pt x="10951" y="10730"/>
                  </a:cubicBezTo>
                  <a:lnTo>
                    <a:pt x="16094" y="12647"/>
                  </a:lnTo>
                  <a:cubicBezTo>
                    <a:pt x="16279" y="12670"/>
                    <a:pt x="16464" y="12694"/>
                    <a:pt x="16649" y="12694"/>
                  </a:cubicBezTo>
                  <a:cubicBezTo>
                    <a:pt x="20162" y="12694"/>
                    <a:pt x="21507" y="5540"/>
                    <a:pt x="18061" y="3319"/>
                  </a:cubicBezTo>
                  <a:lnTo>
                    <a:pt x="9673" y="210"/>
                  </a:lnTo>
                  <a:cubicBezTo>
                    <a:pt x="9337" y="70"/>
                    <a:pt x="9001" y="0"/>
                    <a:pt x="866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71" name="Google Shape;1543;p32"/>
            <p:cNvSpPr/>
            <p:nvPr/>
          </p:nvSpPr>
          <p:spPr>
            <a:xfrm>
              <a:off x="331675" y="304513"/>
              <a:ext cx="208330" cy="88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4" h="21600" fill="norm" stroke="1" extrusionOk="0">
                  <a:moveTo>
                    <a:pt x="2557" y="0"/>
                  </a:moveTo>
                  <a:cubicBezTo>
                    <a:pt x="1494" y="0"/>
                    <a:pt x="444" y="1852"/>
                    <a:pt x="106" y="4720"/>
                  </a:cubicBezTo>
                  <a:cubicBezTo>
                    <a:pt x="-306" y="7678"/>
                    <a:pt x="519" y="11173"/>
                    <a:pt x="1969" y="12159"/>
                  </a:cubicBezTo>
                  <a:cubicBezTo>
                    <a:pt x="7369" y="16611"/>
                    <a:pt x="12982" y="19598"/>
                    <a:pt x="18794" y="21600"/>
                  </a:cubicBezTo>
                  <a:cubicBezTo>
                    <a:pt x="20244" y="21600"/>
                    <a:pt x="21294" y="18612"/>
                    <a:pt x="21294" y="15147"/>
                  </a:cubicBezTo>
                  <a:cubicBezTo>
                    <a:pt x="21294" y="11651"/>
                    <a:pt x="20244" y="9172"/>
                    <a:pt x="18794" y="9172"/>
                  </a:cubicBezTo>
                  <a:lnTo>
                    <a:pt x="17969" y="9172"/>
                  </a:lnTo>
                  <a:lnTo>
                    <a:pt x="17132" y="8694"/>
                  </a:lnTo>
                  <a:lnTo>
                    <a:pt x="14857" y="7678"/>
                  </a:lnTo>
                  <a:cubicBezTo>
                    <a:pt x="13607" y="7200"/>
                    <a:pt x="12357" y="6692"/>
                    <a:pt x="11107" y="5706"/>
                  </a:cubicBezTo>
                  <a:cubicBezTo>
                    <a:pt x="8407" y="4212"/>
                    <a:pt x="5919" y="2241"/>
                    <a:pt x="3219" y="239"/>
                  </a:cubicBezTo>
                  <a:cubicBezTo>
                    <a:pt x="3007" y="60"/>
                    <a:pt x="2782" y="0"/>
                    <a:pt x="255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72" name="Google Shape;1544;p32"/>
            <p:cNvSpPr/>
            <p:nvPr/>
          </p:nvSpPr>
          <p:spPr>
            <a:xfrm>
              <a:off x="400311" y="283723"/>
              <a:ext cx="94182" cy="157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75" h="21600" fill="norm" stroke="1" extrusionOk="0">
                  <a:moveTo>
                    <a:pt x="13122" y="0"/>
                  </a:moveTo>
                  <a:cubicBezTo>
                    <a:pt x="12098" y="0"/>
                    <a:pt x="11123" y="301"/>
                    <a:pt x="10416" y="1037"/>
                  </a:cubicBezTo>
                  <a:lnTo>
                    <a:pt x="10026" y="753"/>
                  </a:lnTo>
                  <a:lnTo>
                    <a:pt x="1517" y="6877"/>
                  </a:lnTo>
                  <a:cubicBezTo>
                    <a:pt x="-506" y="8265"/>
                    <a:pt x="-506" y="10490"/>
                    <a:pt x="1517" y="11879"/>
                  </a:cubicBezTo>
                  <a:cubicBezTo>
                    <a:pt x="2322" y="12431"/>
                    <a:pt x="3127" y="12983"/>
                    <a:pt x="3931" y="13552"/>
                  </a:cubicBezTo>
                  <a:lnTo>
                    <a:pt x="4345" y="13820"/>
                  </a:lnTo>
                  <a:cubicBezTo>
                    <a:pt x="4760" y="14372"/>
                    <a:pt x="4760" y="14657"/>
                    <a:pt x="5150" y="14941"/>
                  </a:cubicBezTo>
                  <a:cubicBezTo>
                    <a:pt x="5564" y="15209"/>
                    <a:pt x="5564" y="15493"/>
                    <a:pt x="5954" y="16045"/>
                  </a:cubicBezTo>
                  <a:lnTo>
                    <a:pt x="6369" y="16597"/>
                  </a:lnTo>
                  <a:lnTo>
                    <a:pt x="6783" y="17718"/>
                  </a:lnTo>
                  <a:lnTo>
                    <a:pt x="6783" y="18270"/>
                  </a:lnTo>
                  <a:cubicBezTo>
                    <a:pt x="6783" y="19107"/>
                    <a:pt x="7173" y="19944"/>
                    <a:pt x="8392" y="20763"/>
                  </a:cubicBezTo>
                  <a:cubicBezTo>
                    <a:pt x="9197" y="21332"/>
                    <a:pt x="10416" y="21600"/>
                    <a:pt x="11635" y="21600"/>
                  </a:cubicBezTo>
                  <a:cubicBezTo>
                    <a:pt x="14463" y="21600"/>
                    <a:pt x="16901" y="20211"/>
                    <a:pt x="16901" y="18270"/>
                  </a:cubicBezTo>
                  <a:cubicBezTo>
                    <a:pt x="16316" y="15025"/>
                    <a:pt x="14634" y="12063"/>
                    <a:pt x="12049" y="9637"/>
                  </a:cubicBezTo>
                  <a:cubicBezTo>
                    <a:pt x="13805" y="8399"/>
                    <a:pt x="15560" y="7144"/>
                    <a:pt x="17315" y="5756"/>
                  </a:cubicBezTo>
                  <a:cubicBezTo>
                    <a:pt x="21094" y="3815"/>
                    <a:pt x="16754" y="0"/>
                    <a:pt x="1312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73" name="Google Shape;1545;p32"/>
            <p:cNvSpPr/>
            <p:nvPr/>
          </p:nvSpPr>
          <p:spPr>
            <a:xfrm>
              <a:off x="487629" y="297908"/>
              <a:ext cx="94475" cy="159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9" h="21600" fill="norm" stroke="1" extrusionOk="0">
                  <a:moveTo>
                    <a:pt x="14946" y="0"/>
                  </a:moveTo>
                  <a:cubicBezTo>
                    <a:pt x="13566" y="0"/>
                    <a:pt x="12239" y="347"/>
                    <a:pt x="11363" y="1024"/>
                  </a:cubicBezTo>
                  <a:lnTo>
                    <a:pt x="10912" y="1024"/>
                  </a:lnTo>
                  <a:lnTo>
                    <a:pt x="1651" y="7068"/>
                  </a:lnTo>
                  <a:cubicBezTo>
                    <a:pt x="-551" y="8439"/>
                    <a:pt x="-551" y="10635"/>
                    <a:pt x="1651" y="12006"/>
                  </a:cubicBezTo>
                  <a:cubicBezTo>
                    <a:pt x="2527" y="12550"/>
                    <a:pt x="3403" y="13095"/>
                    <a:pt x="4305" y="13640"/>
                  </a:cubicBezTo>
                  <a:lnTo>
                    <a:pt x="4730" y="14202"/>
                  </a:lnTo>
                  <a:lnTo>
                    <a:pt x="5632" y="15011"/>
                  </a:lnTo>
                  <a:cubicBezTo>
                    <a:pt x="6056" y="15292"/>
                    <a:pt x="6056" y="15837"/>
                    <a:pt x="6507" y="16117"/>
                  </a:cubicBezTo>
                  <a:cubicBezTo>
                    <a:pt x="6507" y="15919"/>
                    <a:pt x="6269" y="15721"/>
                    <a:pt x="6295" y="15721"/>
                  </a:cubicBezTo>
                  <a:cubicBezTo>
                    <a:pt x="6322" y="15721"/>
                    <a:pt x="6375" y="15754"/>
                    <a:pt x="6507" y="15837"/>
                  </a:cubicBezTo>
                  <a:lnTo>
                    <a:pt x="6932" y="16398"/>
                  </a:lnTo>
                  <a:lnTo>
                    <a:pt x="7383" y="17488"/>
                  </a:lnTo>
                  <a:lnTo>
                    <a:pt x="7383" y="18033"/>
                  </a:lnTo>
                  <a:cubicBezTo>
                    <a:pt x="7383" y="19139"/>
                    <a:pt x="7834" y="19965"/>
                    <a:pt x="9135" y="20510"/>
                  </a:cubicBezTo>
                  <a:cubicBezTo>
                    <a:pt x="10037" y="21055"/>
                    <a:pt x="11363" y="21600"/>
                    <a:pt x="12664" y="21600"/>
                  </a:cubicBezTo>
                  <a:cubicBezTo>
                    <a:pt x="15768" y="21600"/>
                    <a:pt x="18395" y="19965"/>
                    <a:pt x="18395" y="18033"/>
                  </a:cubicBezTo>
                  <a:cubicBezTo>
                    <a:pt x="17759" y="15028"/>
                    <a:pt x="15928" y="12154"/>
                    <a:pt x="12929" y="9760"/>
                  </a:cubicBezTo>
                  <a:cubicBezTo>
                    <a:pt x="14972" y="8488"/>
                    <a:pt x="16909" y="7167"/>
                    <a:pt x="18847" y="5961"/>
                  </a:cubicBezTo>
                  <a:cubicBezTo>
                    <a:pt x="21049" y="4591"/>
                    <a:pt x="21049" y="2394"/>
                    <a:pt x="18847" y="1024"/>
                  </a:cubicBezTo>
                  <a:cubicBezTo>
                    <a:pt x="17732" y="347"/>
                    <a:pt x="16299" y="0"/>
                    <a:pt x="1494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74" name="Google Shape;1546;p32"/>
            <p:cNvSpPr/>
            <p:nvPr/>
          </p:nvSpPr>
          <p:spPr>
            <a:xfrm>
              <a:off x="316418" y="117647"/>
              <a:ext cx="161881" cy="167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2" h="21600" fill="norm" stroke="1" extrusionOk="0">
                  <a:moveTo>
                    <a:pt x="15153" y="1629"/>
                  </a:moveTo>
                  <a:cubicBezTo>
                    <a:pt x="15072" y="1629"/>
                    <a:pt x="14944" y="1724"/>
                    <a:pt x="14960" y="1771"/>
                  </a:cubicBezTo>
                  <a:cubicBezTo>
                    <a:pt x="15040" y="1724"/>
                    <a:pt x="15121" y="1692"/>
                    <a:pt x="15201" y="1692"/>
                  </a:cubicBezTo>
                  <a:cubicBezTo>
                    <a:pt x="15201" y="1645"/>
                    <a:pt x="15185" y="1629"/>
                    <a:pt x="15153" y="1629"/>
                  </a:cubicBezTo>
                  <a:close/>
                  <a:moveTo>
                    <a:pt x="17913" y="0"/>
                  </a:moveTo>
                  <a:cubicBezTo>
                    <a:pt x="16838" y="0"/>
                    <a:pt x="15795" y="538"/>
                    <a:pt x="15201" y="1692"/>
                  </a:cubicBezTo>
                  <a:cubicBezTo>
                    <a:pt x="15089" y="1755"/>
                    <a:pt x="15024" y="1771"/>
                    <a:pt x="14992" y="1771"/>
                  </a:cubicBezTo>
                  <a:cubicBezTo>
                    <a:pt x="14976" y="1771"/>
                    <a:pt x="14976" y="1771"/>
                    <a:pt x="14960" y="1771"/>
                  </a:cubicBezTo>
                  <a:cubicBezTo>
                    <a:pt x="14800" y="1850"/>
                    <a:pt x="14671" y="2040"/>
                    <a:pt x="14671" y="2230"/>
                  </a:cubicBezTo>
                  <a:lnTo>
                    <a:pt x="13869" y="3004"/>
                  </a:lnTo>
                  <a:lnTo>
                    <a:pt x="12264" y="5107"/>
                  </a:lnTo>
                  <a:cubicBezTo>
                    <a:pt x="10932" y="6420"/>
                    <a:pt x="9873" y="7748"/>
                    <a:pt x="8541" y="9061"/>
                  </a:cubicBezTo>
                  <a:cubicBezTo>
                    <a:pt x="6134" y="11417"/>
                    <a:pt x="3743" y="13789"/>
                    <a:pt x="806" y="16145"/>
                  </a:cubicBezTo>
                  <a:cubicBezTo>
                    <a:pt x="-269" y="17457"/>
                    <a:pt x="-269" y="19307"/>
                    <a:pt x="806" y="20620"/>
                  </a:cubicBezTo>
                  <a:cubicBezTo>
                    <a:pt x="1464" y="21268"/>
                    <a:pt x="2331" y="21600"/>
                    <a:pt x="3197" y="21600"/>
                  </a:cubicBezTo>
                  <a:cubicBezTo>
                    <a:pt x="4064" y="21600"/>
                    <a:pt x="4930" y="21268"/>
                    <a:pt x="5604" y="20620"/>
                  </a:cubicBezTo>
                  <a:lnTo>
                    <a:pt x="5604" y="20873"/>
                  </a:lnTo>
                  <a:cubicBezTo>
                    <a:pt x="11205" y="16145"/>
                    <a:pt x="16260" y="10626"/>
                    <a:pt x="20801" y="4854"/>
                  </a:cubicBezTo>
                  <a:cubicBezTo>
                    <a:pt x="21331" y="4064"/>
                    <a:pt x="21331" y="3273"/>
                    <a:pt x="21074" y="2483"/>
                  </a:cubicBezTo>
                  <a:cubicBezTo>
                    <a:pt x="20625" y="870"/>
                    <a:pt x="19261" y="0"/>
                    <a:pt x="1791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75" name="Google Shape;1547;p32"/>
            <p:cNvSpPr/>
            <p:nvPr/>
          </p:nvSpPr>
          <p:spPr>
            <a:xfrm>
              <a:off x="350580" y="127675"/>
              <a:ext cx="139333" cy="112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3" h="21600" fill="norm" stroke="1" extrusionOk="0">
                  <a:moveTo>
                    <a:pt x="3900" y="0"/>
                  </a:moveTo>
                  <a:cubicBezTo>
                    <a:pt x="3552" y="0"/>
                    <a:pt x="3186" y="70"/>
                    <a:pt x="2801" y="211"/>
                  </a:cubicBezTo>
                  <a:cubicBezTo>
                    <a:pt x="676" y="585"/>
                    <a:pt x="-240" y="3323"/>
                    <a:pt x="53" y="6038"/>
                  </a:cubicBezTo>
                  <a:lnTo>
                    <a:pt x="365" y="6038"/>
                  </a:lnTo>
                  <a:lnTo>
                    <a:pt x="3113" y="17692"/>
                  </a:lnTo>
                  <a:cubicBezTo>
                    <a:pt x="3607" y="19938"/>
                    <a:pt x="5146" y="21389"/>
                    <a:pt x="6704" y="21389"/>
                  </a:cubicBezTo>
                  <a:cubicBezTo>
                    <a:pt x="7033" y="21389"/>
                    <a:pt x="7345" y="21343"/>
                    <a:pt x="7675" y="21202"/>
                  </a:cubicBezTo>
                  <a:cubicBezTo>
                    <a:pt x="8591" y="20430"/>
                    <a:pt x="9800" y="20430"/>
                    <a:pt x="10716" y="20032"/>
                  </a:cubicBezTo>
                  <a:lnTo>
                    <a:pt x="12548" y="20032"/>
                  </a:lnTo>
                  <a:lnTo>
                    <a:pt x="14362" y="20430"/>
                  </a:lnTo>
                  <a:lnTo>
                    <a:pt x="15278" y="20804"/>
                  </a:lnTo>
                  <a:cubicBezTo>
                    <a:pt x="16194" y="21600"/>
                    <a:pt x="17110" y="21600"/>
                    <a:pt x="18026" y="21600"/>
                  </a:cubicBezTo>
                  <a:cubicBezTo>
                    <a:pt x="18942" y="21202"/>
                    <a:pt x="19839" y="20430"/>
                    <a:pt x="20462" y="19260"/>
                  </a:cubicBezTo>
                  <a:cubicBezTo>
                    <a:pt x="21360" y="16920"/>
                    <a:pt x="20755" y="13807"/>
                    <a:pt x="18942" y="12637"/>
                  </a:cubicBezTo>
                  <a:cubicBezTo>
                    <a:pt x="16798" y="11093"/>
                    <a:pt x="14362" y="10320"/>
                    <a:pt x="11925" y="10320"/>
                  </a:cubicBezTo>
                  <a:cubicBezTo>
                    <a:pt x="11009" y="10320"/>
                    <a:pt x="10038" y="10390"/>
                    <a:pt x="9067" y="10554"/>
                  </a:cubicBezTo>
                  <a:lnTo>
                    <a:pt x="7363" y="3323"/>
                  </a:lnTo>
                  <a:cubicBezTo>
                    <a:pt x="6868" y="1404"/>
                    <a:pt x="5549" y="0"/>
                    <a:pt x="39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76" name="Google Shape;1548;p32"/>
            <p:cNvSpPr/>
            <p:nvPr/>
          </p:nvSpPr>
          <p:spPr>
            <a:xfrm>
              <a:off x="408639" y="62981"/>
              <a:ext cx="140176" cy="109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7" h="21600" fill="norm" stroke="1" extrusionOk="0">
                  <a:moveTo>
                    <a:pt x="4429" y="0"/>
                  </a:moveTo>
                  <a:cubicBezTo>
                    <a:pt x="2065" y="0"/>
                    <a:pt x="-744" y="2478"/>
                    <a:pt x="180" y="5749"/>
                  </a:cubicBezTo>
                  <a:lnTo>
                    <a:pt x="483" y="5749"/>
                  </a:lnTo>
                  <a:cubicBezTo>
                    <a:pt x="1372" y="9742"/>
                    <a:pt x="1958" y="13735"/>
                    <a:pt x="2847" y="17727"/>
                  </a:cubicBezTo>
                  <a:cubicBezTo>
                    <a:pt x="3327" y="19700"/>
                    <a:pt x="4820" y="21143"/>
                    <a:pt x="6474" y="21143"/>
                  </a:cubicBezTo>
                  <a:cubicBezTo>
                    <a:pt x="6829" y="21143"/>
                    <a:pt x="7203" y="21071"/>
                    <a:pt x="7576" y="20927"/>
                  </a:cubicBezTo>
                  <a:cubicBezTo>
                    <a:pt x="8447" y="20518"/>
                    <a:pt x="9336" y="20133"/>
                    <a:pt x="10527" y="20133"/>
                  </a:cubicBezTo>
                  <a:lnTo>
                    <a:pt x="9638" y="20133"/>
                  </a:lnTo>
                  <a:cubicBezTo>
                    <a:pt x="10225" y="19940"/>
                    <a:pt x="10812" y="19820"/>
                    <a:pt x="11416" y="19820"/>
                  </a:cubicBezTo>
                  <a:cubicBezTo>
                    <a:pt x="12003" y="19820"/>
                    <a:pt x="12589" y="19940"/>
                    <a:pt x="13176" y="20133"/>
                  </a:cubicBezTo>
                  <a:lnTo>
                    <a:pt x="12287" y="20133"/>
                  </a:lnTo>
                  <a:cubicBezTo>
                    <a:pt x="12892" y="20133"/>
                    <a:pt x="13478" y="20518"/>
                    <a:pt x="14065" y="20518"/>
                  </a:cubicBezTo>
                  <a:lnTo>
                    <a:pt x="14954" y="20927"/>
                  </a:lnTo>
                  <a:cubicBezTo>
                    <a:pt x="15292" y="21408"/>
                    <a:pt x="15843" y="21600"/>
                    <a:pt x="16429" y="21600"/>
                  </a:cubicBezTo>
                  <a:cubicBezTo>
                    <a:pt x="16820" y="21600"/>
                    <a:pt x="17247" y="21504"/>
                    <a:pt x="17603" y="21335"/>
                  </a:cubicBezTo>
                  <a:cubicBezTo>
                    <a:pt x="18492" y="20927"/>
                    <a:pt x="19380" y="20133"/>
                    <a:pt x="19967" y="19339"/>
                  </a:cubicBezTo>
                  <a:cubicBezTo>
                    <a:pt x="20856" y="16934"/>
                    <a:pt x="20269" y="13735"/>
                    <a:pt x="18492" y="12532"/>
                  </a:cubicBezTo>
                  <a:cubicBezTo>
                    <a:pt x="16429" y="10944"/>
                    <a:pt x="14065" y="10127"/>
                    <a:pt x="11700" y="10127"/>
                  </a:cubicBezTo>
                  <a:cubicBezTo>
                    <a:pt x="10723" y="10127"/>
                    <a:pt x="9816" y="10199"/>
                    <a:pt x="8909" y="10343"/>
                  </a:cubicBezTo>
                  <a:lnTo>
                    <a:pt x="7274" y="2935"/>
                  </a:lnTo>
                  <a:cubicBezTo>
                    <a:pt x="7060" y="866"/>
                    <a:pt x="5816" y="0"/>
                    <a:pt x="442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697" name="Google Shape;1549;p32"/>
          <p:cNvGrpSpPr/>
          <p:nvPr/>
        </p:nvGrpSpPr>
        <p:grpSpPr>
          <a:xfrm>
            <a:off x="291012" y="1748799"/>
            <a:ext cx="580267" cy="619912"/>
            <a:chOff x="0" y="0"/>
            <a:chExt cx="580266" cy="619911"/>
          </a:xfrm>
        </p:grpSpPr>
        <p:sp>
          <p:nvSpPr>
            <p:cNvPr id="1678" name="Google Shape;1550;p32"/>
            <p:cNvSpPr/>
            <p:nvPr/>
          </p:nvSpPr>
          <p:spPr>
            <a:xfrm>
              <a:off x="199948" y="219029"/>
              <a:ext cx="180901" cy="18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72" h="21600" fill="norm" stroke="1" extrusionOk="0">
                  <a:moveTo>
                    <a:pt x="6962" y="6882"/>
                  </a:moveTo>
                  <a:cubicBezTo>
                    <a:pt x="6924" y="6926"/>
                    <a:pt x="6899" y="6970"/>
                    <a:pt x="6860" y="7014"/>
                  </a:cubicBezTo>
                  <a:cubicBezTo>
                    <a:pt x="6886" y="6985"/>
                    <a:pt x="6911" y="6941"/>
                    <a:pt x="6962" y="6882"/>
                  </a:cubicBezTo>
                  <a:close/>
                  <a:moveTo>
                    <a:pt x="10777" y="6163"/>
                  </a:moveTo>
                  <a:lnTo>
                    <a:pt x="11198" y="6398"/>
                  </a:lnTo>
                  <a:cubicBezTo>
                    <a:pt x="11300" y="6515"/>
                    <a:pt x="11351" y="6589"/>
                    <a:pt x="11326" y="6589"/>
                  </a:cubicBezTo>
                  <a:cubicBezTo>
                    <a:pt x="11300" y="6589"/>
                    <a:pt x="11198" y="6530"/>
                    <a:pt x="10994" y="6413"/>
                  </a:cubicBezTo>
                  <a:lnTo>
                    <a:pt x="11415" y="6647"/>
                  </a:lnTo>
                  <a:lnTo>
                    <a:pt x="12040" y="7132"/>
                  </a:lnTo>
                  <a:lnTo>
                    <a:pt x="12474" y="7616"/>
                  </a:lnTo>
                  <a:lnTo>
                    <a:pt x="12895" y="7865"/>
                  </a:lnTo>
                  <a:cubicBezTo>
                    <a:pt x="13061" y="8261"/>
                    <a:pt x="13367" y="8643"/>
                    <a:pt x="13380" y="8907"/>
                  </a:cubicBezTo>
                  <a:cubicBezTo>
                    <a:pt x="13354" y="8892"/>
                    <a:pt x="13342" y="8863"/>
                    <a:pt x="13316" y="8834"/>
                  </a:cubicBezTo>
                  <a:cubicBezTo>
                    <a:pt x="13278" y="8731"/>
                    <a:pt x="13252" y="8702"/>
                    <a:pt x="13240" y="8702"/>
                  </a:cubicBezTo>
                  <a:cubicBezTo>
                    <a:pt x="13188" y="8702"/>
                    <a:pt x="13278" y="9127"/>
                    <a:pt x="13303" y="9127"/>
                  </a:cubicBezTo>
                  <a:cubicBezTo>
                    <a:pt x="13316" y="9127"/>
                    <a:pt x="13316" y="9113"/>
                    <a:pt x="13316" y="9083"/>
                  </a:cubicBezTo>
                  <a:cubicBezTo>
                    <a:pt x="13354" y="9039"/>
                    <a:pt x="13380" y="8980"/>
                    <a:pt x="13380" y="8907"/>
                  </a:cubicBezTo>
                  <a:cubicBezTo>
                    <a:pt x="13393" y="8936"/>
                    <a:pt x="13405" y="8966"/>
                    <a:pt x="13418" y="8980"/>
                  </a:cubicBezTo>
                  <a:cubicBezTo>
                    <a:pt x="13418" y="9259"/>
                    <a:pt x="13456" y="9538"/>
                    <a:pt x="13533" y="9817"/>
                  </a:cubicBezTo>
                  <a:cubicBezTo>
                    <a:pt x="13533" y="10052"/>
                    <a:pt x="13533" y="10301"/>
                    <a:pt x="13533" y="10551"/>
                  </a:cubicBezTo>
                  <a:lnTo>
                    <a:pt x="13533" y="11768"/>
                  </a:lnTo>
                  <a:cubicBezTo>
                    <a:pt x="13533" y="12253"/>
                    <a:pt x="13533" y="12502"/>
                    <a:pt x="13316" y="12986"/>
                  </a:cubicBezTo>
                  <a:lnTo>
                    <a:pt x="13099" y="13471"/>
                  </a:lnTo>
                  <a:cubicBezTo>
                    <a:pt x="13099" y="13471"/>
                    <a:pt x="12895" y="13720"/>
                    <a:pt x="12895" y="13720"/>
                  </a:cubicBezTo>
                  <a:lnTo>
                    <a:pt x="12895" y="13955"/>
                  </a:lnTo>
                  <a:cubicBezTo>
                    <a:pt x="12678" y="13955"/>
                    <a:pt x="12474" y="14439"/>
                    <a:pt x="12257" y="14689"/>
                  </a:cubicBezTo>
                  <a:lnTo>
                    <a:pt x="12040" y="14938"/>
                  </a:lnTo>
                  <a:cubicBezTo>
                    <a:pt x="12155" y="14806"/>
                    <a:pt x="12181" y="14762"/>
                    <a:pt x="12168" y="14762"/>
                  </a:cubicBezTo>
                  <a:cubicBezTo>
                    <a:pt x="12117" y="14762"/>
                    <a:pt x="11874" y="14982"/>
                    <a:pt x="11925" y="14982"/>
                  </a:cubicBezTo>
                  <a:cubicBezTo>
                    <a:pt x="11951" y="14982"/>
                    <a:pt x="11976" y="14967"/>
                    <a:pt x="12040" y="14938"/>
                  </a:cubicBezTo>
                  <a:lnTo>
                    <a:pt x="11198" y="15422"/>
                  </a:lnTo>
                  <a:lnTo>
                    <a:pt x="10777" y="15422"/>
                  </a:lnTo>
                  <a:lnTo>
                    <a:pt x="10343" y="15657"/>
                  </a:lnTo>
                  <a:lnTo>
                    <a:pt x="8863" y="15657"/>
                  </a:lnTo>
                  <a:lnTo>
                    <a:pt x="8021" y="15173"/>
                  </a:lnTo>
                  <a:cubicBezTo>
                    <a:pt x="8021" y="15173"/>
                    <a:pt x="7741" y="15070"/>
                    <a:pt x="7677" y="15070"/>
                  </a:cubicBezTo>
                  <a:cubicBezTo>
                    <a:pt x="7639" y="15070"/>
                    <a:pt x="7664" y="15099"/>
                    <a:pt x="7804" y="15173"/>
                  </a:cubicBezTo>
                  <a:cubicBezTo>
                    <a:pt x="7945" y="15334"/>
                    <a:pt x="7996" y="15393"/>
                    <a:pt x="7983" y="15393"/>
                  </a:cubicBezTo>
                  <a:cubicBezTo>
                    <a:pt x="7970" y="15393"/>
                    <a:pt x="7741" y="15173"/>
                    <a:pt x="7588" y="15173"/>
                  </a:cubicBezTo>
                  <a:cubicBezTo>
                    <a:pt x="7383" y="15173"/>
                    <a:pt x="6745" y="14938"/>
                    <a:pt x="6745" y="14689"/>
                  </a:cubicBezTo>
                  <a:cubicBezTo>
                    <a:pt x="6745" y="14645"/>
                    <a:pt x="6771" y="14615"/>
                    <a:pt x="6797" y="14615"/>
                  </a:cubicBezTo>
                  <a:cubicBezTo>
                    <a:pt x="6873" y="14615"/>
                    <a:pt x="7013" y="14762"/>
                    <a:pt x="7013" y="14762"/>
                  </a:cubicBezTo>
                  <a:cubicBezTo>
                    <a:pt x="7013" y="14762"/>
                    <a:pt x="7001" y="14747"/>
                    <a:pt x="6962" y="14689"/>
                  </a:cubicBezTo>
                  <a:lnTo>
                    <a:pt x="6529" y="14204"/>
                  </a:lnTo>
                  <a:lnTo>
                    <a:pt x="6324" y="13955"/>
                  </a:lnTo>
                  <a:cubicBezTo>
                    <a:pt x="6108" y="13955"/>
                    <a:pt x="5903" y="13221"/>
                    <a:pt x="5687" y="12986"/>
                  </a:cubicBezTo>
                  <a:cubicBezTo>
                    <a:pt x="5687" y="12986"/>
                    <a:pt x="5687" y="12737"/>
                    <a:pt x="5687" y="12737"/>
                  </a:cubicBezTo>
                  <a:lnTo>
                    <a:pt x="5687" y="12502"/>
                  </a:lnTo>
                  <a:cubicBezTo>
                    <a:pt x="5470" y="12253"/>
                    <a:pt x="5470" y="11768"/>
                    <a:pt x="5470" y="11519"/>
                  </a:cubicBezTo>
                  <a:cubicBezTo>
                    <a:pt x="5431" y="11372"/>
                    <a:pt x="5406" y="11314"/>
                    <a:pt x="5393" y="11314"/>
                  </a:cubicBezTo>
                  <a:cubicBezTo>
                    <a:pt x="5380" y="11314"/>
                    <a:pt x="5380" y="11358"/>
                    <a:pt x="5380" y="11416"/>
                  </a:cubicBezTo>
                  <a:cubicBezTo>
                    <a:pt x="5266" y="11270"/>
                    <a:pt x="5304" y="11240"/>
                    <a:pt x="5470" y="11035"/>
                  </a:cubicBezTo>
                  <a:cubicBezTo>
                    <a:pt x="5266" y="10785"/>
                    <a:pt x="5266" y="10551"/>
                    <a:pt x="5470" y="10052"/>
                  </a:cubicBezTo>
                  <a:lnTo>
                    <a:pt x="5470" y="9567"/>
                  </a:lnTo>
                  <a:cubicBezTo>
                    <a:pt x="5470" y="9333"/>
                    <a:pt x="5687" y="9083"/>
                    <a:pt x="5687" y="9083"/>
                  </a:cubicBezTo>
                  <a:cubicBezTo>
                    <a:pt x="5903" y="8599"/>
                    <a:pt x="5903" y="8349"/>
                    <a:pt x="6108" y="8100"/>
                  </a:cubicBezTo>
                  <a:cubicBezTo>
                    <a:pt x="6108" y="8100"/>
                    <a:pt x="6248" y="7953"/>
                    <a:pt x="6286" y="7865"/>
                  </a:cubicBezTo>
                  <a:lnTo>
                    <a:pt x="6324" y="7865"/>
                  </a:lnTo>
                  <a:cubicBezTo>
                    <a:pt x="6503" y="7660"/>
                    <a:pt x="6682" y="7278"/>
                    <a:pt x="6860" y="7014"/>
                  </a:cubicBezTo>
                  <a:cubicBezTo>
                    <a:pt x="6822" y="7073"/>
                    <a:pt x="6835" y="7102"/>
                    <a:pt x="6860" y="7102"/>
                  </a:cubicBezTo>
                  <a:cubicBezTo>
                    <a:pt x="6962" y="7102"/>
                    <a:pt x="7243" y="6882"/>
                    <a:pt x="6962" y="6882"/>
                  </a:cubicBezTo>
                  <a:lnTo>
                    <a:pt x="7383" y="6647"/>
                  </a:lnTo>
                  <a:lnTo>
                    <a:pt x="7804" y="6398"/>
                  </a:lnTo>
                  <a:cubicBezTo>
                    <a:pt x="7715" y="6457"/>
                    <a:pt x="7690" y="6471"/>
                    <a:pt x="7702" y="6471"/>
                  </a:cubicBezTo>
                  <a:cubicBezTo>
                    <a:pt x="7741" y="6471"/>
                    <a:pt x="8047" y="6324"/>
                    <a:pt x="8009" y="6324"/>
                  </a:cubicBezTo>
                  <a:cubicBezTo>
                    <a:pt x="7996" y="6324"/>
                    <a:pt x="7945" y="6354"/>
                    <a:pt x="7804" y="6398"/>
                  </a:cubicBezTo>
                  <a:cubicBezTo>
                    <a:pt x="8021" y="6163"/>
                    <a:pt x="8442" y="6163"/>
                    <a:pt x="8659" y="6163"/>
                  </a:cubicBezTo>
                  <a:close/>
                  <a:moveTo>
                    <a:pt x="9374" y="0"/>
                  </a:moveTo>
                  <a:cubicBezTo>
                    <a:pt x="5903" y="0"/>
                    <a:pt x="2573" y="2348"/>
                    <a:pt x="1017" y="5914"/>
                  </a:cubicBezTo>
                  <a:cubicBezTo>
                    <a:pt x="-1943" y="12737"/>
                    <a:pt x="1872" y="20778"/>
                    <a:pt x="8442" y="21512"/>
                  </a:cubicBezTo>
                  <a:cubicBezTo>
                    <a:pt x="8851" y="21571"/>
                    <a:pt x="9259" y="21600"/>
                    <a:pt x="9654" y="21600"/>
                  </a:cubicBezTo>
                  <a:cubicBezTo>
                    <a:pt x="15396" y="21600"/>
                    <a:pt x="19657" y="15466"/>
                    <a:pt x="18751" y="8907"/>
                  </a:cubicBezTo>
                  <a:cubicBezTo>
                    <a:pt x="18738" y="8658"/>
                    <a:pt x="18687" y="8379"/>
                    <a:pt x="18611" y="8100"/>
                  </a:cubicBezTo>
                  <a:cubicBezTo>
                    <a:pt x="18611" y="8100"/>
                    <a:pt x="18611" y="8100"/>
                    <a:pt x="18611" y="8100"/>
                  </a:cubicBezTo>
                  <a:cubicBezTo>
                    <a:pt x="17769" y="3713"/>
                    <a:pt x="14375" y="543"/>
                    <a:pt x="10343" y="59"/>
                  </a:cubicBezTo>
                  <a:cubicBezTo>
                    <a:pt x="10024" y="15"/>
                    <a:pt x="9705" y="0"/>
                    <a:pt x="937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79" name="Google Shape;1551;p32"/>
            <p:cNvSpPr/>
            <p:nvPr/>
          </p:nvSpPr>
          <p:spPr>
            <a:xfrm>
              <a:off x="202617" y="60046"/>
              <a:ext cx="96799" cy="207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4" h="21600" fill="norm" stroke="1" extrusionOk="0">
                  <a:moveTo>
                    <a:pt x="5480" y="0"/>
                  </a:moveTo>
                  <a:cubicBezTo>
                    <a:pt x="5012" y="0"/>
                    <a:pt x="4571" y="38"/>
                    <a:pt x="4103" y="102"/>
                  </a:cubicBezTo>
                  <a:cubicBezTo>
                    <a:pt x="1088" y="535"/>
                    <a:pt x="-654" y="2013"/>
                    <a:pt x="230" y="3288"/>
                  </a:cubicBezTo>
                  <a:cubicBezTo>
                    <a:pt x="4545" y="8576"/>
                    <a:pt x="8002" y="14081"/>
                    <a:pt x="10159" y="19587"/>
                  </a:cubicBezTo>
                  <a:cubicBezTo>
                    <a:pt x="10497" y="20810"/>
                    <a:pt x="12628" y="21600"/>
                    <a:pt x="15072" y="21600"/>
                  </a:cubicBezTo>
                  <a:cubicBezTo>
                    <a:pt x="15565" y="21600"/>
                    <a:pt x="16111" y="21562"/>
                    <a:pt x="16631" y="21485"/>
                  </a:cubicBezTo>
                  <a:cubicBezTo>
                    <a:pt x="19230" y="21065"/>
                    <a:pt x="20946" y="19587"/>
                    <a:pt x="20504" y="18312"/>
                  </a:cubicBezTo>
                  <a:cubicBezTo>
                    <a:pt x="18347" y="12603"/>
                    <a:pt x="14890" y="7098"/>
                    <a:pt x="10575" y="2013"/>
                  </a:cubicBezTo>
                  <a:cubicBezTo>
                    <a:pt x="9873" y="790"/>
                    <a:pt x="7690" y="0"/>
                    <a:pt x="54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80" name="Google Shape;1552;p32"/>
            <p:cNvSpPr/>
            <p:nvPr/>
          </p:nvSpPr>
          <p:spPr>
            <a:xfrm>
              <a:off x="174167" y="84383"/>
              <a:ext cx="149857" cy="111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8" h="21600" fill="norm" stroke="1" extrusionOk="0">
                  <a:moveTo>
                    <a:pt x="17295" y="0"/>
                  </a:moveTo>
                  <a:cubicBezTo>
                    <a:pt x="16752" y="0"/>
                    <a:pt x="16192" y="189"/>
                    <a:pt x="15665" y="591"/>
                  </a:cubicBezTo>
                  <a:cubicBezTo>
                    <a:pt x="12982" y="3190"/>
                    <a:pt x="10893" y="6617"/>
                    <a:pt x="9637" y="10729"/>
                  </a:cubicBezTo>
                  <a:lnTo>
                    <a:pt x="4373" y="8839"/>
                  </a:lnTo>
                  <a:cubicBezTo>
                    <a:pt x="4084" y="8697"/>
                    <a:pt x="3778" y="8649"/>
                    <a:pt x="3473" y="8649"/>
                  </a:cubicBezTo>
                  <a:cubicBezTo>
                    <a:pt x="2046" y="8649"/>
                    <a:pt x="603" y="10115"/>
                    <a:pt x="144" y="12383"/>
                  </a:cubicBezTo>
                  <a:cubicBezTo>
                    <a:pt x="-416" y="14723"/>
                    <a:pt x="705" y="17488"/>
                    <a:pt x="2692" y="18268"/>
                  </a:cubicBezTo>
                  <a:lnTo>
                    <a:pt x="11148" y="21411"/>
                  </a:lnTo>
                  <a:cubicBezTo>
                    <a:pt x="11437" y="21553"/>
                    <a:pt x="11742" y="21600"/>
                    <a:pt x="12048" y="21600"/>
                  </a:cubicBezTo>
                  <a:cubicBezTo>
                    <a:pt x="13492" y="21600"/>
                    <a:pt x="14918" y="20135"/>
                    <a:pt x="15376" y="17866"/>
                  </a:cubicBezTo>
                  <a:cubicBezTo>
                    <a:pt x="15376" y="17086"/>
                    <a:pt x="15665" y="15905"/>
                    <a:pt x="15937" y="14723"/>
                  </a:cubicBezTo>
                  <a:cubicBezTo>
                    <a:pt x="15937" y="14723"/>
                    <a:pt x="16226" y="14345"/>
                    <a:pt x="16226" y="13943"/>
                  </a:cubicBezTo>
                  <a:lnTo>
                    <a:pt x="16786" y="12761"/>
                  </a:lnTo>
                  <a:lnTo>
                    <a:pt x="17346" y="11202"/>
                  </a:lnTo>
                  <a:lnTo>
                    <a:pt x="17924" y="10800"/>
                  </a:lnTo>
                  <a:cubicBezTo>
                    <a:pt x="17924" y="10422"/>
                    <a:pt x="18195" y="10020"/>
                    <a:pt x="18484" y="9618"/>
                  </a:cubicBezTo>
                  <a:lnTo>
                    <a:pt x="19044" y="8839"/>
                  </a:lnTo>
                  <a:cubicBezTo>
                    <a:pt x="18892" y="9051"/>
                    <a:pt x="18875" y="9122"/>
                    <a:pt x="18892" y="9122"/>
                  </a:cubicBezTo>
                  <a:cubicBezTo>
                    <a:pt x="18942" y="9122"/>
                    <a:pt x="19265" y="8768"/>
                    <a:pt x="19197" y="8768"/>
                  </a:cubicBezTo>
                  <a:cubicBezTo>
                    <a:pt x="19146" y="8791"/>
                    <a:pt x="19095" y="8815"/>
                    <a:pt x="19044" y="8839"/>
                  </a:cubicBezTo>
                  <a:cubicBezTo>
                    <a:pt x="19129" y="8791"/>
                    <a:pt x="19180" y="8768"/>
                    <a:pt x="19197" y="8768"/>
                  </a:cubicBezTo>
                  <a:cubicBezTo>
                    <a:pt x="19197" y="8768"/>
                    <a:pt x="19197" y="8768"/>
                    <a:pt x="19197" y="8768"/>
                  </a:cubicBezTo>
                  <a:cubicBezTo>
                    <a:pt x="19961" y="8295"/>
                    <a:pt x="20471" y="7208"/>
                    <a:pt x="20742" y="6097"/>
                  </a:cubicBezTo>
                  <a:cubicBezTo>
                    <a:pt x="21184" y="2670"/>
                    <a:pt x="19333" y="0"/>
                    <a:pt x="1729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81" name="Google Shape;1553;p32"/>
            <p:cNvSpPr/>
            <p:nvPr/>
          </p:nvSpPr>
          <p:spPr>
            <a:xfrm>
              <a:off x="145670" y="0"/>
              <a:ext cx="148705" cy="112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9" h="21600" fill="norm" stroke="1" extrusionOk="0">
                  <a:moveTo>
                    <a:pt x="17604" y="0"/>
                  </a:moveTo>
                  <a:cubicBezTo>
                    <a:pt x="16962" y="0"/>
                    <a:pt x="16321" y="257"/>
                    <a:pt x="15714" y="796"/>
                  </a:cubicBezTo>
                  <a:cubicBezTo>
                    <a:pt x="12923" y="3393"/>
                    <a:pt x="10930" y="6857"/>
                    <a:pt x="9751" y="10859"/>
                  </a:cubicBezTo>
                  <a:lnTo>
                    <a:pt x="4481" y="8963"/>
                  </a:lnTo>
                  <a:cubicBezTo>
                    <a:pt x="4117" y="8823"/>
                    <a:pt x="3788" y="8752"/>
                    <a:pt x="3458" y="8752"/>
                  </a:cubicBezTo>
                  <a:cubicBezTo>
                    <a:pt x="1898" y="8752"/>
                    <a:pt x="632" y="10227"/>
                    <a:pt x="147" y="12473"/>
                  </a:cubicBezTo>
                  <a:cubicBezTo>
                    <a:pt x="-425" y="14790"/>
                    <a:pt x="736" y="17528"/>
                    <a:pt x="2453" y="18300"/>
                  </a:cubicBezTo>
                  <a:lnTo>
                    <a:pt x="11103" y="21413"/>
                  </a:lnTo>
                  <a:cubicBezTo>
                    <a:pt x="11450" y="21530"/>
                    <a:pt x="11797" y="21600"/>
                    <a:pt x="12143" y="21600"/>
                  </a:cubicBezTo>
                  <a:cubicBezTo>
                    <a:pt x="13773" y="21600"/>
                    <a:pt x="15229" y="20149"/>
                    <a:pt x="15714" y="17902"/>
                  </a:cubicBezTo>
                  <a:cubicBezTo>
                    <a:pt x="15714" y="16732"/>
                    <a:pt x="15992" y="15960"/>
                    <a:pt x="16286" y="14790"/>
                  </a:cubicBezTo>
                  <a:lnTo>
                    <a:pt x="16286" y="14018"/>
                  </a:lnTo>
                  <a:lnTo>
                    <a:pt x="16858" y="12473"/>
                  </a:lnTo>
                  <a:lnTo>
                    <a:pt x="17725" y="11303"/>
                  </a:lnTo>
                  <a:cubicBezTo>
                    <a:pt x="17777" y="11139"/>
                    <a:pt x="17795" y="11069"/>
                    <a:pt x="17777" y="11069"/>
                  </a:cubicBezTo>
                  <a:cubicBezTo>
                    <a:pt x="17777" y="11069"/>
                    <a:pt x="17777" y="11069"/>
                    <a:pt x="17760" y="11069"/>
                  </a:cubicBezTo>
                  <a:cubicBezTo>
                    <a:pt x="17847" y="10905"/>
                    <a:pt x="18003" y="10905"/>
                    <a:pt x="18003" y="10905"/>
                  </a:cubicBezTo>
                  <a:cubicBezTo>
                    <a:pt x="18297" y="10507"/>
                    <a:pt x="18592" y="10133"/>
                    <a:pt x="18869" y="9735"/>
                  </a:cubicBezTo>
                  <a:lnTo>
                    <a:pt x="19459" y="8963"/>
                  </a:lnTo>
                  <a:cubicBezTo>
                    <a:pt x="20031" y="8191"/>
                    <a:pt x="20603" y="7418"/>
                    <a:pt x="20898" y="6248"/>
                  </a:cubicBezTo>
                  <a:cubicBezTo>
                    <a:pt x="21175" y="5078"/>
                    <a:pt x="21175" y="3510"/>
                    <a:pt x="20603" y="2364"/>
                  </a:cubicBezTo>
                  <a:cubicBezTo>
                    <a:pt x="19858" y="842"/>
                    <a:pt x="18748" y="0"/>
                    <a:pt x="1760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82" name="Google Shape;1554;p32"/>
            <p:cNvSpPr/>
            <p:nvPr/>
          </p:nvSpPr>
          <p:spPr>
            <a:xfrm>
              <a:off x="39091" y="225633"/>
              <a:ext cx="209570" cy="88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600" fill="norm" stroke="1" extrusionOk="0">
                  <a:moveTo>
                    <a:pt x="2700" y="0"/>
                  </a:moveTo>
                  <a:cubicBezTo>
                    <a:pt x="1250" y="0"/>
                    <a:pt x="0" y="2988"/>
                    <a:pt x="0" y="6453"/>
                  </a:cubicBezTo>
                  <a:cubicBezTo>
                    <a:pt x="0" y="9919"/>
                    <a:pt x="1250" y="12398"/>
                    <a:pt x="2700" y="12398"/>
                  </a:cubicBezTo>
                  <a:lnTo>
                    <a:pt x="3525" y="12398"/>
                  </a:lnTo>
                  <a:lnTo>
                    <a:pt x="4363" y="12906"/>
                  </a:lnTo>
                  <a:lnTo>
                    <a:pt x="6438" y="13892"/>
                  </a:lnTo>
                  <a:cubicBezTo>
                    <a:pt x="7688" y="14400"/>
                    <a:pt x="9138" y="14878"/>
                    <a:pt x="10388" y="15894"/>
                  </a:cubicBezTo>
                  <a:cubicBezTo>
                    <a:pt x="12875" y="17388"/>
                    <a:pt x="15575" y="19359"/>
                    <a:pt x="18063" y="21331"/>
                  </a:cubicBezTo>
                  <a:cubicBezTo>
                    <a:pt x="18325" y="21510"/>
                    <a:pt x="18575" y="21600"/>
                    <a:pt x="18838" y="21600"/>
                  </a:cubicBezTo>
                  <a:cubicBezTo>
                    <a:pt x="20000" y="21600"/>
                    <a:pt x="21050" y="19837"/>
                    <a:pt x="21388" y="17388"/>
                  </a:cubicBezTo>
                  <a:cubicBezTo>
                    <a:pt x="21600" y="13892"/>
                    <a:pt x="20763" y="10427"/>
                    <a:pt x="19525" y="9441"/>
                  </a:cubicBezTo>
                  <a:lnTo>
                    <a:pt x="19525" y="9919"/>
                  </a:lnTo>
                  <a:cubicBezTo>
                    <a:pt x="14125" y="4959"/>
                    <a:pt x="8513" y="1972"/>
                    <a:pt x="27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83" name="Google Shape;1555;p32"/>
            <p:cNvSpPr/>
            <p:nvPr/>
          </p:nvSpPr>
          <p:spPr>
            <a:xfrm>
              <a:off x="88401" y="178427"/>
              <a:ext cx="92339" cy="157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03" h="21600" fill="norm" stroke="1" extrusionOk="0">
                  <a:moveTo>
                    <a:pt x="12653" y="5505"/>
                  </a:moveTo>
                  <a:cubicBezTo>
                    <a:pt x="12727" y="5606"/>
                    <a:pt x="12801" y="5706"/>
                    <a:pt x="12752" y="5706"/>
                  </a:cubicBezTo>
                  <a:cubicBezTo>
                    <a:pt x="12727" y="5706"/>
                    <a:pt x="12702" y="5690"/>
                    <a:pt x="12653" y="5639"/>
                  </a:cubicBezTo>
                  <a:cubicBezTo>
                    <a:pt x="12653" y="5589"/>
                    <a:pt x="12653" y="5538"/>
                    <a:pt x="12653" y="5505"/>
                  </a:cubicBezTo>
                  <a:close/>
                  <a:moveTo>
                    <a:pt x="7079" y="0"/>
                  </a:moveTo>
                  <a:cubicBezTo>
                    <a:pt x="4454" y="0"/>
                    <a:pt x="1952" y="1309"/>
                    <a:pt x="1952" y="3407"/>
                  </a:cubicBezTo>
                  <a:cubicBezTo>
                    <a:pt x="2249" y="6478"/>
                    <a:pt x="3859" y="9533"/>
                    <a:pt x="6658" y="12050"/>
                  </a:cubicBezTo>
                  <a:lnTo>
                    <a:pt x="1531" y="15676"/>
                  </a:lnTo>
                  <a:cubicBezTo>
                    <a:pt x="-2383" y="17673"/>
                    <a:pt x="2001" y="21600"/>
                    <a:pt x="5816" y="21600"/>
                  </a:cubicBezTo>
                  <a:cubicBezTo>
                    <a:pt x="6807" y="21600"/>
                    <a:pt x="7773" y="21331"/>
                    <a:pt x="8541" y="20694"/>
                  </a:cubicBezTo>
                  <a:lnTo>
                    <a:pt x="8120" y="20694"/>
                  </a:lnTo>
                  <a:lnTo>
                    <a:pt x="17161" y="14568"/>
                  </a:lnTo>
                  <a:cubicBezTo>
                    <a:pt x="19217" y="13175"/>
                    <a:pt x="19217" y="10943"/>
                    <a:pt x="17161" y="9550"/>
                  </a:cubicBezTo>
                  <a:cubicBezTo>
                    <a:pt x="16344" y="8996"/>
                    <a:pt x="15526" y="8425"/>
                    <a:pt x="14709" y="7871"/>
                  </a:cubicBezTo>
                  <a:lnTo>
                    <a:pt x="14288" y="7586"/>
                  </a:lnTo>
                  <a:cubicBezTo>
                    <a:pt x="13867" y="7032"/>
                    <a:pt x="13470" y="6764"/>
                    <a:pt x="13470" y="6478"/>
                  </a:cubicBezTo>
                  <a:cubicBezTo>
                    <a:pt x="13049" y="6193"/>
                    <a:pt x="13049" y="5639"/>
                    <a:pt x="12653" y="5371"/>
                  </a:cubicBezTo>
                  <a:cubicBezTo>
                    <a:pt x="12653" y="5287"/>
                    <a:pt x="12653" y="5220"/>
                    <a:pt x="12653" y="5085"/>
                  </a:cubicBezTo>
                  <a:cubicBezTo>
                    <a:pt x="12232" y="4800"/>
                    <a:pt x="12232" y="4246"/>
                    <a:pt x="12232" y="3978"/>
                  </a:cubicBezTo>
                  <a:lnTo>
                    <a:pt x="12232" y="3407"/>
                  </a:lnTo>
                  <a:cubicBezTo>
                    <a:pt x="12232" y="2568"/>
                    <a:pt x="11414" y="1745"/>
                    <a:pt x="10597" y="906"/>
                  </a:cubicBezTo>
                  <a:cubicBezTo>
                    <a:pt x="9532" y="285"/>
                    <a:pt x="8293" y="0"/>
                    <a:pt x="70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84" name="Google Shape;1556;p32"/>
            <p:cNvSpPr/>
            <p:nvPr/>
          </p:nvSpPr>
          <p:spPr>
            <a:xfrm>
              <a:off x="0" y="161307"/>
              <a:ext cx="91863" cy="158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8" h="21600" fill="norm" stroke="1" extrusionOk="0">
                  <a:moveTo>
                    <a:pt x="7359" y="0"/>
                  </a:moveTo>
                  <a:cubicBezTo>
                    <a:pt x="4668" y="0"/>
                    <a:pt x="2053" y="1436"/>
                    <a:pt x="1777" y="3505"/>
                  </a:cubicBezTo>
                  <a:cubicBezTo>
                    <a:pt x="2380" y="6577"/>
                    <a:pt x="4140" y="9498"/>
                    <a:pt x="7032" y="11935"/>
                  </a:cubicBezTo>
                  <a:lnTo>
                    <a:pt x="1349" y="15708"/>
                  </a:lnTo>
                  <a:cubicBezTo>
                    <a:pt x="-2297" y="17694"/>
                    <a:pt x="2204" y="21600"/>
                    <a:pt x="5900" y="21600"/>
                  </a:cubicBezTo>
                  <a:cubicBezTo>
                    <a:pt x="6856" y="21600"/>
                    <a:pt x="7761" y="21333"/>
                    <a:pt x="8465" y="20699"/>
                  </a:cubicBezTo>
                  <a:lnTo>
                    <a:pt x="17643" y="14606"/>
                  </a:lnTo>
                  <a:cubicBezTo>
                    <a:pt x="19303" y="13220"/>
                    <a:pt x="19303" y="11000"/>
                    <a:pt x="17643" y="9615"/>
                  </a:cubicBezTo>
                  <a:cubicBezTo>
                    <a:pt x="16386" y="9064"/>
                    <a:pt x="15556" y="8496"/>
                    <a:pt x="15129" y="7946"/>
                  </a:cubicBezTo>
                  <a:lnTo>
                    <a:pt x="14299" y="7395"/>
                  </a:lnTo>
                  <a:cubicBezTo>
                    <a:pt x="13872" y="7111"/>
                    <a:pt x="13872" y="6844"/>
                    <a:pt x="13469" y="6560"/>
                  </a:cubicBezTo>
                  <a:cubicBezTo>
                    <a:pt x="13469" y="6293"/>
                    <a:pt x="13042" y="5726"/>
                    <a:pt x="12639" y="5458"/>
                  </a:cubicBezTo>
                  <a:cubicBezTo>
                    <a:pt x="12639" y="5458"/>
                    <a:pt x="12891" y="5809"/>
                    <a:pt x="12790" y="5809"/>
                  </a:cubicBezTo>
                  <a:cubicBezTo>
                    <a:pt x="12765" y="5809"/>
                    <a:pt x="12715" y="5792"/>
                    <a:pt x="12639" y="5726"/>
                  </a:cubicBezTo>
                  <a:cubicBezTo>
                    <a:pt x="12639" y="5458"/>
                    <a:pt x="12639" y="5175"/>
                    <a:pt x="12639" y="5175"/>
                  </a:cubicBezTo>
                  <a:cubicBezTo>
                    <a:pt x="12639" y="4624"/>
                    <a:pt x="12212" y="4340"/>
                    <a:pt x="12212" y="4073"/>
                  </a:cubicBezTo>
                  <a:cubicBezTo>
                    <a:pt x="12212" y="3789"/>
                    <a:pt x="12212" y="3505"/>
                    <a:pt x="12212" y="3505"/>
                  </a:cubicBezTo>
                  <a:cubicBezTo>
                    <a:pt x="12212" y="2404"/>
                    <a:pt x="11784" y="1569"/>
                    <a:pt x="10955" y="1018"/>
                  </a:cubicBezTo>
                  <a:cubicBezTo>
                    <a:pt x="9899" y="317"/>
                    <a:pt x="8616" y="0"/>
                    <a:pt x="735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85" name="Google Shape;1557;p32"/>
            <p:cNvSpPr/>
            <p:nvPr/>
          </p:nvSpPr>
          <p:spPr>
            <a:xfrm>
              <a:off x="102777" y="333863"/>
              <a:ext cx="161367" cy="16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5" h="21600" fill="norm" stroke="1" extrusionOk="0">
                  <a:moveTo>
                    <a:pt x="6199" y="19947"/>
                  </a:moveTo>
                  <a:cubicBezTo>
                    <a:pt x="6150" y="19979"/>
                    <a:pt x="6102" y="19995"/>
                    <a:pt x="6038" y="19995"/>
                  </a:cubicBezTo>
                  <a:cubicBezTo>
                    <a:pt x="6038" y="20042"/>
                    <a:pt x="6054" y="20058"/>
                    <a:pt x="6070" y="20058"/>
                  </a:cubicBezTo>
                  <a:cubicBezTo>
                    <a:pt x="6102" y="20058"/>
                    <a:pt x="6150" y="20011"/>
                    <a:pt x="6199" y="19947"/>
                  </a:cubicBezTo>
                  <a:close/>
                  <a:moveTo>
                    <a:pt x="18010" y="0"/>
                  </a:moveTo>
                  <a:cubicBezTo>
                    <a:pt x="17175" y="0"/>
                    <a:pt x="16309" y="318"/>
                    <a:pt x="15635" y="985"/>
                  </a:cubicBezTo>
                  <a:lnTo>
                    <a:pt x="15635" y="715"/>
                  </a:lnTo>
                  <a:cubicBezTo>
                    <a:pt x="10034" y="5468"/>
                    <a:pt x="4979" y="11015"/>
                    <a:pt x="438" y="16832"/>
                  </a:cubicBezTo>
                  <a:cubicBezTo>
                    <a:pt x="-92" y="17626"/>
                    <a:pt x="-92" y="18421"/>
                    <a:pt x="181" y="19200"/>
                  </a:cubicBezTo>
                  <a:cubicBezTo>
                    <a:pt x="614" y="20805"/>
                    <a:pt x="1946" y="21600"/>
                    <a:pt x="3262" y="21600"/>
                  </a:cubicBezTo>
                  <a:cubicBezTo>
                    <a:pt x="4353" y="21600"/>
                    <a:pt x="5444" y="21075"/>
                    <a:pt x="6038" y="19995"/>
                  </a:cubicBezTo>
                  <a:cubicBezTo>
                    <a:pt x="6183" y="19868"/>
                    <a:pt x="6247" y="19820"/>
                    <a:pt x="6263" y="19820"/>
                  </a:cubicBezTo>
                  <a:cubicBezTo>
                    <a:pt x="6295" y="19820"/>
                    <a:pt x="6247" y="19883"/>
                    <a:pt x="6199" y="19947"/>
                  </a:cubicBezTo>
                  <a:cubicBezTo>
                    <a:pt x="6327" y="19868"/>
                    <a:pt x="6375" y="19661"/>
                    <a:pt x="6568" y="19470"/>
                  </a:cubicBezTo>
                  <a:lnTo>
                    <a:pt x="7370" y="18421"/>
                  </a:lnTo>
                  <a:cubicBezTo>
                    <a:pt x="7900" y="17881"/>
                    <a:pt x="8445" y="17356"/>
                    <a:pt x="8975" y="16562"/>
                  </a:cubicBezTo>
                  <a:cubicBezTo>
                    <a:pt x="10307" y="15242"/>
                    <a:pt x="11366" y="13923"/>
                    <a:pt x="12698" y="12604"/>
                  </a:cubicBezTo>
                  <a:cubicBezTo>
                    <a:pt x="15105" y="10236"/>
                    <a:pt x="17496" y="7852"/>
                    <a:pt x="20176" y="5468"/>
                  </a:cubicBezTo>
                  <a:cubicBezTo>
                    <a:pt x="21508" y="4148"/>
                    <a:pt x="21508" y="2034"/>
                    <a:pt x="20176" y="985"/>
                  </a:cubicBezTo>
                  <a:cubicBezTo>
                    <a:pt x="19630" y="318"/>
                    <a:pt x="18844" y="0"/>
                    <a:pt x="18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86" name="Google Shape;1558;p32"/>
            <p:cNvSpPr/>
            <p:nvPr/>
          </p:nvSpPr>
          <p:spPr>
            <a:xfrm>
              <a:off x="89685" y="378012"/>
              <a:ext cx="138422" cy="110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3" h="21600" fill="norm" stroke="1" extrusionOk="0">
                  <a:moveTo>
                    <a:pt x="2786" y="0"/>
                  </a:moveTo>
                  <a:cubicBezTo>
                    <a:pt x="1865" y="408"/>
                    <a:pt x="944" y="1200"/>
                    <a:pt x="631" y="2400"/>
                  </a:cubicBezTo>
                  <a:cubicBezTo>
                    <a:pt x="-584" y="4776"/>
                    <a:pt x="24" y="7968"/>
                    <a:pt x="1865" y="9168"/>
                  </a:cubicBezTo>
                  <a:cubicBezTo>
                    <a:pt x="4314" y="10368"/>
                    <a:pt x="6763" y="11160"/>
                    <a:pt x="9212" y="11568"/>
                  </a:cubicBezTo>
                  <a:cubicBezTo>
                    <a:pt x="10059" y="11568"/>
                    <a:pt x="10925" y="11496"/>
                    <a:pt x="11790" y="11352"/>
                  </a:cubicBezTo>
                  <a:lnTo>
                    <a:pt x="13485" y="18744"/>
                  </a:lnTo>
                  <a:cubicBezTo>
                    <a:pt x="14074" y="20736"/>
                    <a:pt x="15344" y="21600"/>
                    <a:pt x="16670" y="21600"/>
                  </a:cubicBezTo>
                  <a:cubicBezTo>
                    <a:pt x="18769" y="21600"/>
                    <a:pt x="21016" y="19392"/>
                    <a:pt x="20832" y="15960"/>
                  </a:cubicBezTo>
                  <a:lnTo>
                    <a:pt x="20519" y="15960"/>
                  </a:lnTo>
                  <a:cubicBezTo>
                    <a:pt x="19911" y="11952"/>
                    <a:pt x="18990" y="7968"/>
                    <a:pt x="18070" y="3984"/>
                  </a:cubicBezTo>
                  <a:cubicBezTo>
                    <a:pt x="17573" y="1680"/>
                    <a:pt x="16026" y="192"/>
                    <a:pt x="14461" y="192"/>
                  </a:cubicBezTo>
                  <a:cubicBezTo>
                    <a:pt x="14129" y="192"/>
                    <a:pt x="13816" y="264"/>
                    <a:pt x="13485" y="408"/>
                  </a:cubicBezTo>
                  <a:cubicBezTo>
                    <a:pt x="12269" y="792"/>
                    <a:pt x="11348" y="1200"/>
                    <a:pt x="10115" y="1608"/>
                  </a:cubicBezTo>
                  <a:lnTo>
                    <a:pt x="8292" y="1608"/>
                  </a:lnTo>
                  <a:lnTo>
                    <a:pt x="6763" y="1200"/>
                  </a:lnTo>
                  <a:lnTo>
                    <a:pt x="5843" y="792"/>
                  </a:lnTo>
                  <a:cubicBezTo>
                    <a:pt x="5640" y="792"/>
                    <a:pt x="5161" y="456"/>
                    <a:pt x="5235" y="456"/>
                  </a:cubicBezTo>
                  <a:cubicBezTo>
                    <a:pt x="5272" y="456"/>
                    <a:pt x="5437" y="528"/>
                    <a:pt x="5843" y="792"/>
                  </a:cubicBezTo>
                  <a:cubicBezTo>
                    <a:pt x="4922" y="0"/>
                    <a:pt x="3707" y="0"/>
                    <a:pt x="27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87" name="Google Shape;1559;p32"/>
            <p:cNvSpPr/>
            <p:nvPr/>
          </p:nvSpPr>
          <p:spPr>
            <a:xfrm>
              <a:off x="32236" y="445029"/>
              <a:ext cx="139201" cy="111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3" h="21600" fill="norm" stroke="1" extrusionOk="0">
                  <a:moveTo>
                    <a:pt x="2849" y="0"/>
                  </a:moveTo>
                  <a:cubicBezTo>
                    <a:pt x="1626" y="402"/>
                    <a:pt x="1023" y="1183"/>
                    <a:pt x="421" y="2366"/>
                  </a:cubicBezTo>
                  <a:cubicBezTo>
                    <a:pt x="-492" y="4732"/>
                    <a:pt x="111" y="7878"/>
                    <a:pt x="1936" y="9037"/>
                  </a:cubicBezTo>
                  <a:cubicBezTo>
                    <a:pt x="4054" y="10220"/>
                    <a:pt x="6483" y="11025"/>
                    <a:pt x="8911" y="11403"/>
                  </a:cubicBezTo>
                  <a:cubicBezTo>
                    <a:pt x="9861" y="11403"/>
                    <a:pt x="10810" y="11332"/>
                    <a:pt x="11760" y="11143"/>
                  </a:cubicBezTo>
                  <a:cubicBezTo>
                    <a:pt x="12326" y="13580"/>
                    <a:pt x="12892" y="16040"/>
                    <a:pt x="13458" y="18477"/>
                  </a:cubicBezTo>
                  <a:cubicBezTo>
                    <a:pt x="14060" y="20630"/>
                    <a:pt x="15393" y="21600"/>
                    <a:pt x="16762" y="21600"/>
                  </a:cubicBezTo>
                  <a:cubicBezTo>
                    <a:pt x="18899" y="21600"/>
                    <a:pt x="21108" y="19305"/>
                    <a:pt x="20743" y="15733"/>
                  </a:cubicBezTo>
                  <a:lnTo>
                    <a:pt x="20432" y="15733"/>
                  </a:lnTo>
                  <a:lnTo>
                    <a:pt x="17712" y="3927"/>
                  </a:lnTo>
                  <a:cubicBezTo>
                    <a:pt x="17219" y="1751"/>
                    <a:pt x="15977" y="544"/>
                    <a:pt x="14407" y="544"/>
                  </a:cubicBezTo>
                  <a:cubicBezTo>
                    <a:pt x="14005" y="544"/>
                    <a:pt x="13585" y="639"/>
                    <a:pt x="13147" y="804"/>
                  </a:cubicBezTo>
                  <a:cubicBezTo>
                    <a:pt x="12253" y="1183"/>
                    <a:pt x="11029" y="1585"/>
                    <a:pt x="10116" y="1585"/>
                  </a:cubicBezTo>
                  <a:lnTo>
                    <a:pt x="11029" y="1585"/>
                  </a:lnTo>
                  <a:cubicBezTo>
                    <a:pt x="10427" y="1774"/>
                    <a:pt x="9824" y="1869"/>
                    <a:pt x="9203" y="1869"/>
                  </a:cubicBezTo>
                  <a:cubicBezTo>
                    <a:pt x="8601" y="1869"/>
                    <a:pt x="7998" y="1774"/>
                    <a:pt x="7396" y="1585"/>
                  </a:cubicBezTo>
                  <a:lnTo>
                    <a:pt x="8309" y="1585"/>
                  </a:lnTo>
                  <a:cubicBezTo>
                    <a:pt x="7688" y="1585"/>
                    <a:pt x="7085" y="1183"/>
                    <a:pt x="6483" y="1183"/>
                  </a:cubicBezTo>
                  <a:lnTo>
                    <a:pt x="5570" y="804"/>
                  </a:lnTo>
                  <a:cubicBezTo>
                    <a:pt x="5369" y="804"/>
                    <a:pt x="4894" y="450"/>
                    <a:pt x="4967" y="450"/>
                  </a:cubicBezTo>
                  <a:cubicBezTo>
                    <a:pt x="5004" y="450"/>
                    <a:pt x="5168" y="520"/>
                    <a:pt x="5570" y="804"/>
                  </a:cubicBezTo>
                  <a:cubicBezTo>
                    <a:pt x="4657" y="0"/>
                    <a:pt x="3744" y="0"/>
                    <a:pt x="284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88" name="Google Shape;1560;p32"/>
            <p:cNvSpPr/>
            <p:nvPr/>
          </p:nvSpPr>
          <p:spPr>
            <a:xfrm>
              <a:off x="281852" y="352575"/>
              <a:ext cx="95577" cy="206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4" h="21600" fill="norm" stroke="1" extrusionOk="0">
                  <a:moveTo>
                    <a:pt x="5249" y="0"/>
                  </a:moveTo>
                  <a:cubicBezTo>
                    <a:pt x="4730" y="0"/>
                    <a:pt x="4210" y="38"/>
                    <a:pt x="3664" y="115"/>
                  </a:cubicBezTo>
                  <a:cubicBezTo>
                    <a:pt x="1091" y="537"/>
                    <a:pt x="-651" y="2021"/>
                    <a:pt x="233" y="3517"/>
                  </a:cubicBezTo>
                  <a:lnTo>
                    <a:pt x="233" y="3299"/>
                  </a:lnTo>
                  <a:cubicBezTo>
                    <a:pt x="2390" y="8824"/>
                    <a:pt x="5405" y="14349"/>
                    <a:pt x="9720" y="19656"/>
                  </a:cubicBezTo>
                  <a:cubicBezTo>
                    <a:pt x="10500" y="20807"/>
                    <a:pt x="12995" y="21600"/>
                    <a:pt x="15698" y="21600"/>
                  </a:cubicBezTo>
                  <a:cubicBezTo>
                    <a:pt x="16010" y="21600"/>
                    <a:pt x="16322" y="21587"/>
                    <a:pt x="16634" y="21574"/>
                  </a:cubicBezTo>
                  <a:cubicBezTo>
                    <a:pt x="19233" y="21140"/>
                    <a:pt x="20949" y="19656"/>
                    <a:pt x="20091" y="18173"/>
                  </a:cubicBezTo>
                  <a:cubicBezTo>
                    <a:pt x="15776" y="13070"/>
                    <a:pt x="12735" y="7545"/>
                    <a:pt x="10578" y="2021"/>
                  </a:cubicBezTo>
                  <a:cubicBezTo>
                    <a:pt x="9876" y="793"/>
                    <a:pt x="7693" y="0"/>
                    <a:pt x="524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89" name="Google Shape;1561;p32"/>
            <p:cNvSpPr/>
            <p:nvPr/>
          </p:nvSpPr>
          <p:spPr>
            <a:xfrm>
              <a:off x="257680" y="423750"/>
              <a:ext cx="145798" cy="111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6" h="21600" fill="norm" stroke="1" extrusionOk="0">
                  <a:moveTo>
                    <a:pt x="4754" y="6892"/>
                  </a:moveTo>
                  <a:cubicBezTo>
                    <a:pt x="4721" y="6987"/>
                    <a:pt x="4654" y="7129"/>
                    <a:pt x="4554" y="7271"/>
                  </a:cubicBezTo>
                  <a:cubicBezTo>
                    <a:pt x="4554" y="7271"/>
                    <a:pt x="4671" y="7129"/>
                    <a:pt x="4754" y="6892"/>
                  </a:cubicBezTo>
                  <a:close/>
                  <a:moveTo>
                    <a:pt x="8647" y="0"/>
                  </a:moveTo>
                  <a:cubicBezTo>
                    <a:pt x="7243" y="0"/>
                    <a:pt x="5840" y="1397"/>
                    <a:pt x="5389" y="3339"/>
                  </a:cubicBezTo>
                  <a:cubicBezTo>
                    <a:pt x="5389" y="4524"/>
                    <a:pt x="5105" y="5708"/>
                    <a:pt x="4838" y="6489"/>
                  </a:cubicBezTo>
                  <a:cubicBezTo>
                    <a:pt x="4838" y="6632"/>
                    <a:pt x="4788" y="6774"/>
                    <a:pt x="4754" y="6892"/>
                  </a:cubicBezTo>
                  <a:cubicBezTo>
                    <a:pt x="4771" y="6845"/>
                    <a:pt x="4771" y="6821"/>
                    <a:pt x="4754" y="6821"/>
                  </a:cubicBezTo>
                  <a:cubicBezTo>
                    <a:pt x="4738" y="6821"/>
                    <a:pt x="4671" y="6939"/>
                    <a:pt x="4554" y="7271"/>
                  </a:cubicBezTo>
                  <a:lnTo>
                    <a:pt x="4003" y="8858"/>
                  </a:lnTo>
                  <a:cubicBezTo>
                    <a:pt x="3752" y="9213"/>
                    <a:pt x="3719" y="9568"/>
                    <a:pt x="3518" y="10208"/>
                  </a:cubicBezTo>
                  <a:cubicBezTo>
                    <a:pt x="3552" y="10161"/>
                    <a:pt x="3585" y="10137"/>
                    <a:pt x="3602" y="10137"/>
                  </a:cubicBezTo>
                  <a:cubicBezTo>
                    <a:pt x="3618" y="10137"/>
                    <a:pt x="3585" y="10208"/>
                    <a:pt x="3451" y="10421"/>
                  </a:cubicBezTo>
                  <a:cubicBezTo>
                    <a:pt x="3468" y="10350"/>
                    <a:pt x="3501" y="10279"/>
                    <a:pt x="3518" y="10208"/>
                  </a:cubicBezTo>
                  <a:cubicBezTo>
                    <a:pt x="3401" y="10303"/>
                    <a:pt x="3234" y="10516"/>
                    <a:pt x="3301" y="10516"/>
                  </a:cubicBezTo>
                  <a:cubicBezTo>
                    <a:pt x="3318" y="10516"/>
                    <a:pt x="3368" y="10492"/>
                    <a:pt x="3451" y="10421"/>
                  </a:cubicBezTo>
                  <a:lnTo>
                    <a:pt x="2883" y="10824"/>
                  </a:lnTo>
                  <a:lnTo>
                    <a:pt x="2332" y="12008"/>
                  </a:lnTo>
                  <a:lnTo>
                    <a:pt x="1781" y="12387"/>
                  </a:lnTo>
                  <a:cubicBezTo>
                    <a:pt x="946" y="13168"/>
                    <a:pt x="394" y="14353"/>
                    <a:pt x="110" y="15537"/>
                  </a:cubicBezTo>
                  <a:cubicBezTo>
                    <a:pt x="-157" y="16721"/>
                    <a:pt x="110" y="17905"/>
                    <a:pt x="394" y="19089"/>
                  </a:cubicBezTo>
                  <a:cubicBezTo>
                    <a:pt x="1163" y="20700"/>
                    <a:pt x="2449" y="21600"/>
                    <a:pt x="3635" y="21600"/>
                  </a:cubicBezTo>
                  <a:cubicBezTo>
                    <a:pt x="4170" y="21600"/>
                    <a:pt x="4688" y="21411"/>
                    <a:pt x="5105" y="21055"/>
                  </a:cubicBezTo>
                  <a:cubicBezTo>
                    <a:pt x="7711" y="18497"/>
                    <a:pt x="9733" y="14921"/>
                    <a:pt x="10969" y="10918"/>
                  </a:cubicBezTo>
                  <a:lnTo>
                    <a:pt x="15930" y="12789"/>
                  </a:lnTo>
                  <a:cubicBezTo>
                    <a:pt x="16231" y="12955"/>
                    <a:pt x="16515" y="13026"/>
                    <a:pt x="16782" y="13026"/>
                  </a:cubicBezTo>
                  <a:cubicBezTo>
                    <a:pt x="19856" y="13026"/>
                    <a:pt x="21443" y="3695"/>
                    <a:pt x="17868" y="3339"/>
                  </a:cubicBezTo>
                  <a:lnTo>
                    <a:pt x="18152" y="2937"/>
                  </a:lnTo>
                  <a:lnTo>
                    <a:pt x="9549" y="189"/>
                  </a:lnTo>
                  <a:cubicBezTo>
                    <a:pt x="9248" y="47"/>
                    <a:pt x="8947" y="0"/>
                    <a:pt x="864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90" name="Google Shape;1562;p32"/>
            <p:cNvSpPr/>
            <p:nvPr/>
          </p:nvSpPr>
          <p:spPr>
            <a:xfrm>
              <a:off x="286981" y="507644"/>
              <a:ext cx="145635" cy="112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6" h="21600" fill="norm" stroke="1" extrusionOk="0">
                  <a:moveTo>
                    <a:pt x="8942" y="0"/>
                  </a:moveTo>
                  <a:cubicBezTo>
                    <a:pt x="7415" y="0"/>
                    <a:pt x="5854" y="1200"/>
                    <a:pt x="5345" y="3600"/>
                  </a:cubicBezTo>
                  <a:cubicBezTo>
                    <a:pt x="5073" y="4776"/>
                    <a:pt x="5073" y="5553"/>
                    <a:pt x="4785" y="6729"/>
                  </a:cubicBezTo>
                  <a:cubicBezTo>
                    <a:pt x="4785" y="7106"/>
                    <a:pt x="4513" y="7106"/>
                    <a:pt x="4513" y="7506"/>
                  </a:cubicBezTo>
                  <a:cubicBezTo>
                    <a:pt x="4513" y="7906"/>
                    <a:pt x="4225" y="8682"/>
                    <a:pt x="3937" y="9059"/>
                  </a:cubicBezTo>
                  <a:lnTo>
                    <a:pt x="3377" y="10235"/>
                  </a:lnTo>
                  <a:lnTo>
                    <a:pt x="3105" y="11035"/>
                  </a:lnTo>
                  <a:lnTo>
                    <a:pt x="2257" y="12188"/>
                  </a:lnTo>
                  <a:lnTo>
                    <a:pt x="1680" y="12588"/>
                  </a:lnTo>
                  <a:cubicBezTo>
                    <a:pt x="848" y="13365"/>
                    <a:pt x="271" y="14141"/>
                    <a:pt x="0" y="15318"/>
                  </a:cubicBezTo>
                  <a:cubicBezTo>
                    <a:pt x="0" y="16894"/>
                    <a:pt x="0" y="18071"/>
                    <a:pt x="560" y="19224"/>
                  </a:cubicBezTo>
                  <a:cubicBezTo>
                    <a:pt x="1103" y="20753"/>
                    <a:pt x="2240" y="21600"/>
                    <a:pt x="3427" y="21600"/>
                  </a:cubicBezTo>
                  <a:cubicBezTo>
                    <a:pt x="4089" y="21600"/>
                    <a:pt x="4751" y="21341"/>
                    <a:pt x="5345" y="20800"/>
                  </a:cubicBezTo>
                  <a:cubicBezTo>
                    <a:pt x="7822" y="18235"/>
                    <a:pt x="9841" y="14824"/>
                    <a:pt x="11080" y="10894"/>
                  </a:cubicBezTo>
                  <a:lnTo>
                    <a:pt x="16340" y="12588"/>
                  </a:lnTo>
                  <a:cubicBezTo>
                    <a:pt x="16696" y="12824"/>
                    <a:pt x="17036" y="12918"/>
                    <a:pt x="17358" y="12918"/>
                  </a:cubicBezTo>
                  <a:cubicBezTo>
                    <a:pt x="20344" y="12918"/>
                    <a:pt x="21600" y="3906"/>
                    <a:pt x="18037" y="3200"/>
                  </a:cubicBezTo>
                  <a:lnTo>
                    <a:pt x="18325" y="3200"/>
                  </a:lnTo>
                  <a:lnTo>
                    <a:pt x="9587" y="71"/>
                  </a:lnTo>
                  <a:cubicBezTo>
                    <a:pt x="9366" y="24"/>
                    <a:pt x="9146" y="0"/>
                    <a:pt x="894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91" name="Google Shape;1563;p32"/>
            <p:cNvSpPr/>
            <p:nvPr/>
          </p:nvSpPr>
          <p:spPr>
            <a:xfrm>
              <a:off x="332659" y="304513"/>
              <a:ext cx="208208" cy="87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3" h="21600" fill="norm" stroke="1" extrusionOk="0">
                  <a:moveTo>
                    <a:pt x="2745" y="0"/>
                  </a:moveTo>
                  <a:cubicBezTo>
                    <a:pt x="1632" y="0"/>
                    <a:pt x="468" y="1536"/>
                    <a:pt x="106" y="4609"/>
                  </a:cubicBezTo>
                  <a:cubicBezTo>
                    <a:pt x="-307" y="8104"/>
                    <a:pt x="518" y="11086"/>
                    <a:pt x="1969" y="12110"/>
                  </a:cubicBezTo>
                  <a:lnTo>
                    <a:pt x="1769" y="12110"/>
                  </a:lnTo>
                  <a:cubicBezTo>
                    <a:pt x="7372" y="16599"/>
                    <a:pt x="12988" y="20124"/>
                    <a:pt x="18804" y="21600"/>
                  </a:cubicBezTo>
                  <a:cubicBezTo>
                    <a:pt x="20055" y="21600"/>
                    <a:pt x="21293" y="19100"/>
                    <a:pt x="21293" y="15605"/>
                  </a:cubicBezTo>
                  <a:cubicBezTo>
                    <a:pt x="21293" y="12110"/>
                    <a:pt x="20055" y="9098"/>
                    <a:pt x="18804" y="9098"/>
                  </a:cubicBezTo>
                  <a:lnTo>
                    <a:pt x="16940" y="9098"/>
                  </a:lnTo>
                  <a:cubicBezTo>
                    <a:pt x="16315" y="8586"/>
                    <a:pt x="15690" y="8586"/>
                    <a:pt x="14852" y="8104"/>
                  </a:cubicBezTo>
                  <a:cubicBezTo>
                    <a:pt x="13614" y="7592"/>
                    <a:pt x="12363" y="6597"/>
                    <a:pt x="11112" y="6085"/>
                  </a:cubicBezTo>
                  <a:cubicBezTo>
                    <a:pt x="8411" y="4609"/>
                    <a:pt x="5922" y="2591"/>
                    <a:pt x="3220" y="90"/>
                  </a:cubicBezTo>
                  <a:cubicBezTo>
                    <a:pt x="3070" y="30"/>
                    <a:pt x="2907" y="0"/>
                    <a:pt x="274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92" name="Google Shape;1564;p32"/>
            <p:cNvSpPr/>
            <p:nvPr/>
          </p:nvSpPr>
          <p:spPr>
            <a:xfrm>
              <a:off x="400776" y="282989"/>
              <a:ext cx="93434" cy="158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6" h="21600" fill="norm" stroke="1" extrusionOk="0">
                  <a:moveTo>
                    <a:pt x="6599" y="16067"/>
                  </a:moveTo>
                  <a:cubicBezTo>
                    <a:pt x="6627" y="16200"/>
                    <a:pt x="6708" y="16317"/>
                    <a:pt x="6735" y="16317"/>
                  </a:cubicBezTo>
                  <a:cubicBezTo>
                    <a:pt x="6735" y="16317"/>
                    <a:pt x="6735" y="16300"/>
                    <a:pt x="6735" y="16267"/>
                  </a:cubicBezTo>
                  <a:cubicBezTo>
                    <a:pt x="6681" y="16200"/>
                    <a:pt x="6627" y="16133"/>
                    <a:pt x="6599" y="16067"/>
                  </a:cubicBezTo>
                  <a:close/>
                  <a:moveTo>
                    <a:pt x="15299" y="0"/>
                  </a:moveTo>
                  <a:cubicBezTo>
                    <a:pt x="13836" y="0"/>
                    <a:pt x="12372" y="350"/>
                    <a:pt x="11234" y="1050"/>
                  </a:cubicBezTo>
                  <a:lnTo>
                    <a:pt x="1342" y="7133"/>
                  </a:lnTo>
                  <a:cubicBezTo>
                    <a:pt x="-447" y="8517"/>
                    <a:pt x="-447" y="10733"/>
                    <a:pt x="1342" y="12117"/>
                  </a:cubicBezTo>
                  <a:cubicBezTo>
                    <a:pt x="2697" y="12400"/>
                    <a:pt x="3591" y="12950"/>
                    <a:pt x="4052" y="13500"/>
                  </a:cubicBezTo>
                  <a:lnTo>
                    <a:pt x="4946" y="14067"/>
                  </a:lnTo>
                  <a:cubicBezTo>
                    <a:pt x="4946" y="14333"/>
                    <a:pt x="5407" y="14617"/>
                    <a:pt x="5841" y="15167"/>
                  </a:cubicBezTo>
                  <a:cubicBezTo>
                    <a:pt x="6247" y="15400"/>
                    <a:pt x="6274" y="15650"/>
                    <a:pt x="6599" y="16067"/>
                  </a:cubicBezTo>
                  <a:cubicBezTo>
                    <a:pt x="6545" y="15950"/>
                    <a:pt x="6518" y="15833"/>
                    <a:pt x="6572" y="15833"/>
                  </a:cubicBezTo>
                  <a:cubicBezTo>
                    <a:pt x="6599" y="15833"/>
                    <a:pt x="6654" y="15883"/>
                    <a:pt x="6735" y="16000"/>
                  </a:cubicBezTo>
                  <a:lnTo>
                    <a:pt x="6735" y="16550"/>
                  </a:lnTo>
                  <a:cubicBezTo>
                    <a:pt x="6735" y="16833"/>
                    <a:pt x="7196" y="17383"/>
                    <a:pt x="7196" y="17667"/>
                  </a:cubicBezTo>
                  <a:cubicBezTo>
                    <a:pt x="7196" y="17933"/>
                    <a:pt x="7196" y="17933"/>
                    <a:pt x="7196" y="18217"/>
                  </a:cubicBezTo>
                  <a:cubicBezTo>
                    <a:pt x="7196" y="19050"/>
                    <a:pt x="8090" y="19867"/>
                    <a:pt x="8984" y="20700"/>
                  </a:cubicBezTo>
                  <a:cubicBezTo>
                    <a:pt x="10150" y="21317"/>
                    <a:pt x="11505" y="21600"/>
                    <a:pt x="12833" y="21600"/>
                  </a:cubicBezTo>
                  <a:cubicBezTo>
                    <a:pt x="15706" y="21600"/>
                    <a:pt x="18443" y="20300"/>
                    <a:pt x="18443" y="18217"/>
                  </a:cubicBezTo>
                  <a:cubicBezTo>
                    <a:pt x="18118" y="15183"/>
                    <a:pt x="16356" y="12150"/>
                    <a:pt x="13321" y="9650"/>
                  </a:cubicBezTo>
                  <a:cubicBezTo>
                    <a:pt x="15245" y="8433"/>
                    <a:pt x="17223" y="7183"/>
                    <a:pt x="19364" y="6033"/>
                  </a:cubicBezTo>
                  <a:cubicBezTo>
                    <a:pt x="21153" y="4650"/>
                    <a:pt x="21153" y="2433"/>
                    <a:pt x="19364" y="1050"/>
                  </a:cubicBezTo>
                  <a:cubicBezTo>
                    <a:pt x="18226" y="350"/>
                    <a:pt x="16763" y="0"/>
                    <a:pt x="1529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93" name="Google Shape;1565;p32"/>
            <p:cNvSpPr/>
            <p:nvPr/>
          </p:nvSpPr>
          <p:spPr>
            <a:xfrm>
              <a:off x="488094" y="302190"/>
              <a:ext cx="92173" cy="156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0" h="21600" fill="norm" stroke="1" extrusionOk="0">
                  <a:moveTo>
                    <a:pt x="6284" y="15677"/>
                  </a:moveTo>
                  <a:cubicBezTo>
                    <a:pt x="6309" y="15761"/>
                    <a:pt x="6361" y="15846"/>
                    <a:pt x="6413" y="15846"/>
                  </a:cubicBezTo>
                  <a:cubicBezTo>
                    <a:pt x="6413" y="15846"/>
                    <a:pt x="6439" y="15829"/>
                    <a:pt x="6439" y="15795"/>
                  </a:cubicBezTo>
                  <a:cubicBezTo>
                    <a:pt x="6387" y="15761"/>
                    <a:pt x="6335" y="15727"/>
                    <a:pt x="6284" y="15677"/>
                  </a:cubicBezTo>
                  <a:close/>
                  <a:moveTo>
                    <a:pt x="13897" y="0"/>
                  </a:moveTo>
                  <a:cubicBezTo>
                    <a:pt x="12864" y="0"/>
                    <a:pt x="11780" y="186"/>
                    <a:pt x="10722" y="658"/>
                  </a:cubicBezTo>
                  <a:lnTo>
                    <a:pt x="1277" y="6817"/>
                  </a:lnTo>
                  <a:cubicBezTo>
                    <a:pt x="-426" y="8218"/>
                    <a:pt x="-426" y="10462"/>
                    <a:pt x="1277" y="11863"/>
                  </a:cubicBezTo>
                  <a:cubicBezTo>
                    <a:pt x="2568" y="12150"/>
                    <a:pt x="3419" y="12707"/>
                    <a:pt x="3858" y="13264"/>
                  </a:cubicBezTo>
                  <a:lnTo>
                    <a:pt x="4709" y="13821"/>
                  </a:lnTo>
                  <a:cubicBezTo>
                    <a:pt x="4709" y="14107"/>
                    <a:pt x="5148" y="14394"/>
                    <a:pt x="5587" y="14951"/>
                  </a:cubicBezTo>
                  <a:cubicBezTo>
                    <a:pt x="5587" y="15188"/>
                    <a:pt x="5897" y="15441"/>
                    <a:pt x="6284" y="15677"/>
                  </a:cubicBezTo>
                  <a:cubicBezTo>
                    <a:pt x="6258" y="15643"/>
                    <a:pt x="6232" y="15593"/>
                    <a:pt x="6258" y="15593"/>
                  </a:cubicBezTo>
                  <a:cubicBezTo>
                    <a:pt x="6258" y="15593"/>
                    <a:pt x="6309" y="15643"/>
                    <a:pt x="6439" y="15795"/>
                  </a:cubicBezTo>
                  <a:cubicBezTo>
                    <a:pt x="6439" y="16065"/>
                    <a:pt x="6439" y="16352"/>
                    <a:pt x="6439" y="16352"/>
                  </a:cubicBezTo>
                  <a:cubicBezTo>
                    <a:pt x="6851" y="16909"/>
                    <a:pt x="6851" y="17196"/>
                    <a:pt x="6851" y="17466"/>
                  </a:cubicBezTo>
                  <a:lnTo>
                    <a:pt x="6851" y="18309"/>
                  </a:lnTo>
                  <a:cubicBezTo>
                    <a:pt x="6851" y="19153"/>
                    <a:pt x="7729" y="19997"/>
                    <a:pt x="8580" y="20554"/>
                  </a:cubicBezTo>
                  <a:cubicBezTo>
                    <a:pt x="9690" y="21279"/>
                    <a:pt x="11006" y="21600"/>
                    <a:pt x="12322" y="21600"/>
                  </a:cubicBezTo>
                  <a:cubicBezTo>
                    <a:pt x="15032" y="21600"/>
                    <a:pt x="17587" y="20216"/>
                    <a:pt x="17587" y="18309"/>
                  </a:cubicBezTo>
                  <a:cubicBezTo>
                    <a:pt x="17277" y="15036"/>
                    <a:pt x="15342" y="12049"/>
                    <a:pt x="12477" y="9585"/>
                  </a:cubicBezTo>
                  <a:lnTo>
                    <a:pt x="18439" y="5704"/>
                  </a:lnTo>
                  <a:cubicBezTo>
                    <a:pt x="21174" y="3021"/>
                    <a:pt x="17922" y="0"/>
                    <a:pt x="1389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94" name="Google Shape;1566;p32"/>
            <p:cNvSpPr/>
            <p:nvPr/>
          </p:nvSpPr>
          <p:spPr>
            <a:xfrm>
              <a:off x="315935" y="117769"/>
              <a:ext cx="162814" cy="170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3" h="21600" fill="norm" stroke="1" extrusionOk="0">
                  <a:moveTo>
                    <a:pt x="17703" y="0"/>
                  </a:moveTo>
                  <a:cubicBezTo>
                    <a:pt x="16640" y="0"/>
                    <a:pt x="15625" y="574"/>
                    <a:pt x="14943" y="1566"/>
                  </a:cubicBezTo>
                  <a:lnTo>
                    <a:pt x="14690" y="2078"/>
                  </a:lnTo>
                  <a:lnTo>
                    <a:pt x="13897" y="3117"/>
                  </a:lnTo>
                  <a:cubicBezTo>
                    <a:pt x="13373" y="3892"/>
                    <a:pt x="12580" y="4404"/>
                    <a:pt x="12057" y="5179"/>
                  </a:cubicBezTo>
                  <a:cubicBezTo>
                    <a:pt x="10994" y="6466"/>
                    <a:pt x="9948" y="7753"/>
                    <a:pt x="8631" y="8776"/>
                  </a:cubicBezTo>
                  <a:cubicBezTo>
                    <a:pt x="6252" y="11366"/>
                    <a:pt x="3620" y="13940"/>
                    <a:pt x="987" y="16250"/>
                  </a:cubicBezTo>
                  <a:cubicBezTo>
                    <a:pt x="-329" y="17289"/>
                    <a:pt x="-329" y="19352"/>
                    <a:pt x="987" y="20639"/>
                  </a:cubicBezTo>
                  <a:cubicBezTo>
                    <a:pt x="1638" y="21274"/>
                    <a:pt x="2430" y="21600"/>
                    <a:pt x="3223" y="21600"/>
                  </a:cubicBezTo>
                  <a:cubicBezTo>
                    <a:pt x="4016" y="21600"/>
                    <a:pt x="4809" y="21274"/>
                    <a:pt x="5460" y="20639"/>
                  </a:cubicBezTo>
                  <a:lnTo>
                    <a:pt x="5460" y="20375"/>
                  </a:lnTo>
                  <a:cubicBezTo>
                    <a:pt x="11264" y="15739"/>
                    <a:pt x="16260" y="10591"/>
                    <a:pt x="20748" y="4915"/>
                  </a:cubicBezTo>
                  <a:cubicBezTo>
                    <a:pt x="21001" y="4140"/>
                    <a:pt x="21271" y="3117"/>
                    <a:pt x="21001" y="2341"/>
                  </a:cubicBezTo>
                  <a:cubicBezTo>
                    <a:pt x="20748" y="1566"/>
                    <a:pt x="20224" y="791"/>
                    <a:pt x="19431" y="543"/>
                  </a:cubicBezTo>
                  <a:cubicBezTo>
                    <a:pt x="18860" y="171"/>
                    <a:pt x="18274" y="0"/>
                    <a:pt x="1770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95" name="Google Shape;1567;p32"/>
            <p:cNvSpPr/>
            <p:nvPr/>
          </p:nvSpPr>
          <p:spPr>
            <a:xfrm>
              <a:off x="350677" y="131466"/>
              <a:ext cx="139587" cy="109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1" h="21600" fill="norm" stroke="1" extrusionOk="0">
                  <a:moveTo>
                    <a:pt x="4368" y="0"/>
                  </a:moveTo>
                  <a:cubicBezTo>
                    <a:pt x="2036" y="0"/>
                    <a:pt x="-734" y="2480"/>
                    <a:pt x="178" y="5731"/>
                  </a:cubicBezTo>
                  <a:lnTo>
                    <a:pt x="476" y="5731"/>
                  </a:lnTo>
                  <a:cubicBezTo>
                    <a:pt x="1352" y="9753"/>
                    <a:pt x="2229" y="13750"/>
                    <a:pt x="3106" y="17747"/>
                  </a:cubicBezTo>
                  <a:cubicBezTo>
                    <a:pt x="3334" y="19722"/>
                    <a:pt x="4754" y="21142"/>
                    <a:pt x="6402" y="21142"/>
                  </a:cubicBezTo>
                  <a:cubicBezTo>
                    <a:pt x="6752" y="21142"/>
                    <a:pt x="7103" y="21094"/>
                    <a:pt x="7471" y="20950"/>
                  </a:cubicBezTo>
                  <a:cubicBezTo>
                    <a:pt x="8348" y="20540"/>
                    <a:pt x="9207" y="20131"/>
                    <a:pt x="10382" y="20131"/>
                  </a:cubicBezTo>
                  <a:lnTo>
                    <a:pt x="9505" y="20131"/>
                  </a:lnTo>
                  <a:cubicBezTo>
                    <a:pt x="10084" y="19938"/>
                    <a:pt x="10680" y="19842"/>
                    <a:pt x="11258" y="19842"/>
                  </a:cubicBezTo>
                  <a:cubicBezTo>
                    <a:pt x="11837" y="19842"/>
                    <a:pt x="12415" y="19938"/>
                    <a:pt x="12994" y="20131"/>
                  </a:cubicBezTo>
                  <a:lnTo>
                    <a:pt x="12135" y="20131"/>
                  </a:lnTo>
                  <a:cubicBezTo>
                    <a:pt x="12713" y="20131"/>
                    <a:pt x="13292" y="20540"/>
                    <a:pt x="13871" y="20540"/>
                  </a:cubicBezTo>
                  <a:lnTo>
                    <a:pt x="14747" y="20950"/>
                  </a:lnTo>
                  <a:cubicBezTo>
                    <a:pt x="15256" y="21407"/>
                    <a:pt x="15782" y="21600"/>
                    <a:pt x="16290" y="21600"/>
                  </a:cubicBezTo>
                  <a:cubicBezTo>
                    <a:pt x="16641" y="21600"/>
                    <a:pt x="17009" y="21504"/>
                    <a:pt x="17377" y="21335"/>
                  </a:cubicBezTo>
                  <a:cubicBezTo>
                    <a:pt x="20568" y="20131"/>
                    <a:pt x="20866" y="14544"/>
                    <a:pt x="18236" y="12546"/>
                  </a:cubicBezTo>
                  <a:cubicBezTo>
                    <a:pt x="16202" y="10932"/>
                    <a:pt x="13871" y="10138"/>
                    <a:pt x="11539" y="10138"/>
                  </a:cubicBezTo>
                  <a:cubicBezTo>
                    <a:pt x="10662" y="10138"/>
                    <a:pt x="9733" y="10210"/>
                    <a:pt x="8804" y="10355"/>
                  </a:cubicBezTo>
                  <a:lnTo>
                    <a:pt x="7173" y="2938"/>
                  </a:lnTo>
                  <a:cubicBezTo>
                    <a:pt x="6963" y="867"/>
                    <a:pt x="5735" y="0"/>
                    <a:pt x="436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96" name="Google Shape;1568;p32"/>
            <p:cNvSpPr/>
            <p:nvPr/>
          </p:nvSpPr>
          <p:spPr>
            <a:xfrm>
              <a:off x="408594" y="56989"/>
              <a:ext cx="140624" cy="116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0" h="21600" fill="norm" stroke="1" extrusionOk="0">
                  <a:moveTo>
                    <a:pt x="3815" y="0"/>
                  </a:moveTo>
                  <a:cubicBezTo>
                    <a:pt x="1500" y="0"/>
                    <a:pt x="-884" y="2604"/>
                    <a:pt x="326" y="6408"/>
                  </a:cubicBezTo>
                  <a:lnTo>
                    <a:pt x="326" y="6770"/>
                  </a:lnTo>
                  <a:lnTo>
                    <a:pt x="2956" y="18068"/>
                  </a:lnTo>
                  <a:cubicBezTo>
                    <a:pt x="3429" y="19925"/>
                    <a:pt x="4902" y="21260"/>
                    <a:pt x="6374" y="21260"/>
                  </a:cubicBezTo>
                  <a:cubicBezTo>
                    <a:pt x="6690" y="21260"/>
                    <a:pt x="7006" y="21192"/>
                    <a:pt x="7321" y="21057"/>
                  </a:cubicBezTo>
                  <a:cubicBezTo>
                    <a:pt x="8478" y="20694"/>
                    <a:pt x="9355" y="20309"/>
                    <a:pt x="10530" y="20309"/>
                  </a:cubicBezTo>
                  <a:lnTo>
                    <a:pt x="9355" y="20309"/>
                  </a:lnTo>
                  <a:cubicBezTo>
                    <a:pt x="9934" y="20128"/>
                    <a:pt x="10530" y="20038"/>
                    <a:pt x="11143" y="20038"/>
                  </a:cubicBezTo>
                  <a:cubicBezTo>
                    <a:pt x="11757" y="20038"/>
                    <a:pt x="12423" y="20128"/>
                    <a:pt x="13142" y="20309"/>
                  </a:cubicBezTo>
                  <a:lnTo>
                    <a:pt x="11985" y="20309"/>
                  </a:lnTo>
                  <a:lnTo>
                    <a:pt x="13721" y="20694"/>
                  </a:lnTo>
                  <a:lnTo>
                    <a:pt x="14597" y="21057"/>
                  </a:lnTo>
                  <a:cubicBezTo>
                    <a:pt x="14702" y="21057"/>
                    <a:pt x="14843" y="21147"/>
                    <a:pt x="14983" y="21238"/>
                  </a:cubicBezTo>
                  <a:cubicBezTo>
                    <a:pt x="14860" y="21170"/>
                    <a:pt x="14720" y="21125"/>
                    <a:pt x="14597" y="21057"/>
                  </a:cubicBezTo>
                  <a:cubicBezTo>
                    <a:pt x="14983" y="21328"/>
                    <a:pt x="15158" y="21396"/>
                    <a:pt x="15193" y="21396"/>
                  </a:cubicBezTo>
                  <a:cubicBezTo>
                    <a:pt x="15211" y="21396"/>
                    <a:pt x="15106" y="21306"/>
                    <a:pt x="14983" y="21238"/>
                  </a:cubicBezTo>
                  <a:cubicBezTo>
                    <a:pt x="15474" y="21419"/>
                    <a:pt x="15982" y="21600"/>
                    <a:pt x="16561" y="21600"/>
                  </a:cubicBezTo>
                  <a:cubicBezTo>
                    <a:pt x="16859" y="21600"/>
                    <a:pt x="17174" y="21555"/>
                    <a:pt x="17508" y="21442"/>
                  </a:cubicBezTo>
                  <a:cubicBezTo>
                    <a:pt x="18384" y="21057"/>
                    <a:pt x="18963" y="20309"/>
                    <a:pt x="19559" y="19177"/>
                  </a:cubicBezTo>
                  <a:cubicBezTo>
                    <a:pt x="20716" y="16936"/>
                    <a:pt x="20137" y="14287"/>
                    <a:pt x="18384" y="12792"/>
                  </a:cubicBezTo>
                  <a:cubicBezTo>
                    <a:pt x="16052" y="11660"/>
                    <a:pt x="13721" y="10913"/>
                    <a:pt x="11406" y="10913"/>
                  </a:cubicBezTo>
                  <a:cubicBezTo>
                    <a:pt x="11021" y="10845"/>
                    <a:pt x="10652" y="10800"/>
                    <a:pt x="10284" y="10800"/>
                  </a:cubicBezTo>
                  <a:cubicBezTo>
                    <a:pt x="9758" y="10800"/>
                    <a:pt x="9250" y="10868"/>
                    <a:pt x="8724" y="10958"/>
                  </a:cubicBezTo>
                  <a:lnTo>
                    <a:pt x="7321" y="4143"/>
                  </a:lnTo>
                  <a:cubicBezTo>
                    <a:pt x="6971" y="1223"/>
                    <a:pt x="5410" y="0"/>
                    <a:pt x="38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698" name="Google Shape;1569;p32"/>
          <p:cNvSpPr/>
          <p:nvPr/>
        </p:nvSpPr>
        <p:spPr>
          <a:xfrm>
            <a:off x="443466" y="4730262"/>
            <a:ext cx="48142" cy="46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51" h="21600" fill="norm" stroke="1" extrusionOk="0">
                <a:moveTo>
                  <a:pt x="10897" y="0"/>
                </a:moveTo>
                <a:cubicBezTo>
                  <a:pt x="4313" y="0"/>
                  <a:pt x="-3849" y="9110"/>
                  <a:pt x="2013" y="17761"/>
                </a:cubicBezTo>
                <a:cubicBezTo>
                  <a:pt x="3501" y="20340"/>
                  <a:pt x="5981" y="21600"/>
                  <a:pt x="8597" y="21600"/>
                </a:cubicBezTo>
                <a:cubicBezTo>
                  <a:pt x="9905" y="21600"/>
                  <a:pt x="11257" y="21256"/>
                  <a:pt x="12475" y="20626"/>
                </a:cubicBezTo>
                <a:cubicBezTo>
                  <a:pt x="15496" y="18735"/>
                  <a:pt x="17751" y="13980"/>
                  <a:pt x="17751" y="9224"/>
                </a:cubicBezTo>
                <a:cubicBezTo>
                  <a:pt x="17480" y="2578"/>
                  <a:pt x="14414" y="0"/>
                  <a:pt x="10897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702" name="Google Shape;1570;p32"/>
          <p:cNvGrpSpPr/>
          <p:nvPr/>
        </p:nvGrpSpPr>
        <p:grpSpPr>
          <a:xfrm>
            <a:off x="4214960" y="4937187"/>
            <a:ext cx="482073" cy="532861"/>
            <a:chOff x="0" y="0"/>
            <a:chExt cx="482071" cy="532860"/>
          </a:xfrm>
        </p:grpSpPr>
        <p:sp>
          <p:nvSpPr>
            <p:cNvPr id="1699" name="Google Shape;1571;p32"/>
            <p:cNvSpPr/>
            <p:nvPr/>
          </p:nvSpPr>
          <p:spPr>
            <a:xfrm>
              <a:off x="0" y="106871"/>
              <a:ext cx="482072" cy="32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600" fill="norm" stroke="1" extrusionOk="0">
                  <a:moveTo>
                    <a:pt x="18456" y="0"/>
                  </a:moveTo>
                  <a:cubicBezTo>
                    <a:pt x="18016" y="0"/>
                    <a:pt x="17641" y="1226"/>
                    <a:pt x="17427" y="2170"/>
                  </a:cubicBezTo>
                  <a:cubicBezTo>
                    <a:pt x="17182" y="3186"/>
                    <a:pt x="16903" y="4474"/>
                    <a:pt x="16903" y="4474"/>
                  </a:cubicBezTo>
                  <a:lnTo>
                    <a:pt x="16070" y="5222"/>
                  </a:lnTo>
                  <a:cubicBezTo>
                    <a:pt x="16070" y="5222"/>
                    <a:pt x="16383" y="3668"/>
                    <a:pt x="16556" y="2809"/>
                  </a:cubicBezTo>
                  <a:cubicBezTo>
                    <a:pt x="16668" y="2122"/>
                    <a:pt x="16463" y="1116"/>
                    <a:pt x="16054" y="1116"/>
                  </a:cubicBezTo>
                  <a:cubicBezTo>
                    <a:pt x="15952" y="1116"/>
                    <a:pt x="15844" y="1173"/>
                    <a:pt x="15720" y="1312"/>
                  </a:cubicBezTo>
                  <a:cubicBezTo>
                    <a:pt x="15060" y="2008"/>
                    <a:pt x="14465" y="6191"/>
                    <a:pt x="14465" y="6191"/>
                  </a:cubicBezTo>
                  <a:lnTo>
                    <a:pt x="5863" y="13321"/>
                  </a:lnTo>
                  <a:lnTo>
                    <a:pt x="3459" y="12085"/>
                  </a:lnTo>
                  <a:cubicBezTo>
                    <a:pt x="3459" y="12085"/>
                    <a:pt x="3307" y="12038"/>
                    <a:pt x="3109" y="12038"/>
                  </a:cubicBezTo>
                  <a:cubicBezTo>
                    <a:pt x="2855" y="12038"/>
                    <a:pt x="2520" y="12123"/>
                    <a:pt x="2343" y="12515"/>
                  </a:cubicBezTo>
                  <a:cubicBezTo>
                    <a:pt x="2030" y="13211"/>
                    <a:pt x="2935" y="13802"/>
                    <a:pt x="2935" y="13802"/>
                  </a:cubicBezTo>
                  <a:lnTo>
                    <a:pt x="4330" y="14556"/>
                  </a:lnTo>
                  <a:lnTo>
                    <a:pt x="3425" y="15195"/>
                  </a:lnTo>
                  <a:lnTo>
                    <a:pt x="1194" y="14069"/>
                  </a:lnTo>
                  <a:cubicBezTo>
                    <a:pt x="1194" y="14069"/>
                    <a:pt x="934" y="13859"/>
                    <a:pt x="642" y="13859"/>
                  </a:cubicBezTo>
                  <a:cubicBezTo>
                    <a:pt x="425" y="13859"/>
                    <a:pt x="193" y="13979"/>
                    <a:pt x="44" y="14394"/>
                  </a:cubicBezTo>
                  <a:cubicBezTo>
                    <a:pt x="-340" y="15305"/>
                    <a:pt x="1925" y="16540"/>
                    <a:pt x="1925" y="16540"/>
                  </a:cubicBezTo>
                  <a:lnTo>
                    <a:pt x="602" y="17665"/>
                  </a:lnTo>
                  <a:cubicBezTo>
                    <a:pt x="602" y="17665"/>
                    <a:pt x="-61" y="18309"/>
                    <a:pt x="184" y="19058"/>
                  </a:cubicBezTo>
                  <a:cubicBezTo>
                    <a:pt x="289" y="19459"/>
                    <a:pt x="506" y="19583"/>
                    <a:pt x="732" y="19583"/>
                  </a:cubicBezTo>
                  <a:cubicBezTo>
                    <a:pt x="958" y="19583"/>
                    <a:pt x="1194" y="19459"/>
                    <a:pt x="1333" y="19378"/>
                  </a:cubicBezTo>
                  <a:cubicBezTo>
                    <a:pt x="1612" y="19163"/>
                    <a:pt x="2517" y="18200"/>
                    <a:pt x="2517" y="18200"/>
                  </a:cubicBezTo>
                  <a:lnTo>
                    <a:pt x="2204" y="20184"/>
                  </a:lnTo>
                  <a:cubicBezTo>
                    <a:pt x="2030" y="20775"/>
                    <a:pt x="2275" y="21419"/>
                    <a:pt x="2656" y="21576"/>
                  </a:cubicBezTo>
                  <a:cubicBezTo>
                    <a:pt x="2684" y="21590"/>
                    <a:pt x="2712" y="21600"/>
                    <a:pt x="2740" y="21600"/>
                  </a:cubicBezTo>
                  <a:cubicBezTo>
                    <a:pt x="3465" y="21600"/>
                    <a:pt x="4017" y="17074"/>
                    <a:pt x="4017" y="17074"/>
                  </a:cubicBezTo>
                  <a:cubicBezTo>
                    <a:pt x="4330" y="16750"/>
                    <a:pt x="4642" y="16430"/>
                    <a:pt x="4990" y="16163"/>
                  </a:cubicBezTo>
                  <a:cubicBezTo>
                    <a:pt x="4990" y="16268"/>
                    <a:pt x="4642" y="18309"/>
                    <a:pt x="4642" y="18309"/>
                  </a:cubicBezTo>
                  <a:cubicBezTo>
                    <a:pt x="4642" y="18309"/>
                    <a:pt x="4385" y="19602"/>
                    <a:pt x="5172" y="19602"/>
                  </a:cubicBezTo>
                  <a:cubicBezTo>
                    <a:pt x="5203" y="19602"/>
                    <a:pt x="5237" y="19597"/>
                    <a:pt x="5268" y="19592"/>
                  </a:cubicBezTo>
                  <a:cubicBezTo>
                    <a:pt x="6176" y="19540"/>
                    <a:pt x="6523" y="14928"/>
                    <a:pt x="6523" y="14928"/>
                  </a:cubicBezTo>
                  <a:lnTo>
                    <a:pt x="15162" y="8065"/>
                  </a:lnTo>
                  <a:cubicBezTo>
                    <a:pt x="15162" y="8065"/>
                    <a:pt x="16209" y="8547"/>
                    <a:pt x="17148" y="8923"/>
                  </a:cubicBezTo>
                  <a:cubicBezTo>
                    <a:pt x="17567" y="9090"/>
                    <a:pt x="17907" y="9205"/>
                    <a:pt x="18171" y="9205"/>
                  </a:cubicBezTo>
                  <a:cubicBezTo>
                    <a:pt x="18502" y="9205"/>
                    <a:pt x="18707" y="9023"/>
                    <a:pt x="18787" y="8547"/>
                  </a:cubicBezTo>
                  <a:cubicBezTo>
                    <a:pt x="18890" y="7745"/>
                    <a:pt x="17182" y="7101"/>
                    <a:pt x="17182" y="7101"/>
                  </a:cubicBezTo>
                  <a:lnTo>
                    <a:pt x="16696" y="6834"/>
                  </a:lnTo>
                  <a:lnTo>
                    <a:pt x="17498" y="6191"/>
                  </a:lnTo>
                  <a:cubicBezTo>
                    <a:pt x="17498" y="6191"/>
                    <a:pt x="18890" y="6887"/>
                    <a:pt x="19481" y="7154"/>
                  </a:cubicBezTo>
                  <a:cubicBezTo>
                    <a:pt x="19779" y="7283"/>
                    <a:pt x="20045" y="7397"/>
                    <a:pt x="20281" y="7397"/>
                  </a:cubicBezTo>
                  <a:cubicBezTo>
                    <a:pt x="20541" y="7397"/>
                    <a:pt x="20761" y="7254"/>
                    <a:pt x="20947" y="6834"/>
                  </a:cubicBezTo>
                  <a:cubicBezTo>
                    <a:pt x="21260" y="6081"/>
                    <a:pt x="19900" y="4903"/>
                    <a:pt x="19692" y="4793"/>
                  </a:cubicBezTo>
                  <a:cubicBezTo>
                    <a:pt x="19519" y="4741"/>
                    <a:pt x="19308" y="4688"/>
                    <a:pt x="19134" y="4636"/>
                  </a:cubicBezTo>
                  <a:cubicBezTo>
                    <a:pt x="19134" y="4636"/>
                    <a:pt x="21049" y="3563"/>
                    <a:pt x="20668" y="2437"/>
                  </a:cubicBezTo>
                  <a:cubicBezTo>
                    <a:pt x="20563" y="2141"/>
                    <a:pt x="20380" y="2032"/>
                    <a:pt x="20163" y="2032"/>
                  </a:cubicBezTo>
                  <a:cubicBezTo>
                    <a:pt x="19519" y="2032"/>
                    <a:pt x="18577" y="3024"/>
                    <a:pt x="18577" y="3024"/>
                  </a:cubicBezTo>
                  <a:cubicBezTo>
                    <a:pt x="18577" y="3024"/>
                    <a:pt x="19168" y="506"/>
                    <a:pt x="18648" y="76"/>
                  </a:cubicBezTo>
                  <a:cubicBezTo>
                    <a:pt x="18583" y="24"/>
                    <a:pt x="18518" y="0"/>
                    <a:pt x="1845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00" name="Google Shape;1572;p32"/>
            <p:cNvSpPr/>
            <p:nvPr/>
          </p:nvSpPr>
          <p:spPr>
            <a:xfrm>
              <a:off x="166925" y="0"/>
              <a:ext cx="145054" cy="532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9" h="21600" fill="norm" stroke="1" extrusionOk="0">
                  <a:moveTo>
                    <a:pt x="11363" y="0"/>
                  </a:moveTo>
                  <a:cubicBezTo>
                    <a:pt x="8702" y="0"/>
                    <a:pt x="9145" y="1881"/>
                    <a:pt x="9145" y="1881"/>
                  </a:cubicBezTo>
                  <a:cubicBezTo>
                    <a:pt x="9145" y="1881"/>
                    <a:pt x="6367" y="888"/>
                    <a:pt x="4652" y="888"/>
                  </a:cubicBezTo>
                  <a:cubicBezTo>
                    <a:pt x="4435" y="888"/>
                    <a:pt x="4228" y="906"/>
                    <a:pt x="4051" y="940"/>
                  </a:cubicBezTo>
                  <a:cubicBezTo>
                    <a:pt x="2395" y="1234"/>
                    <a:pt x="4278" y="2045"/>
                    <a:pt x="5716" y="2564"/>
                  </a:cubicBezTo>
                  <a:cubicBezTo>
                    <a:pt x="7263" y="3080"/>
                    <a:pt x="9145" y="3666"/>
                    <a:pt x="9145" y="3666"/>
                  </a:cubicBezTo>
                  <a:lnTo>
                    <a:pt x="9145" y="4574"/>
                  </a:lnTo>
                  <a:cubicBezTo>
                    <a:pt x="9145" y="4574"/>
                    <a:pt x="6820" y="3827"/>
                    <a:pt x="5608" y="3470"/>
                  </a:cubicBezTo>
                  <a:cubicBezTo>
                    <a:pt x="4957" y="3282"/>
                    <a:pt x="3923" y="3155"/>
                    <a:pt x="3056" y="3155"/>
                  </a:cubicBezTo>
                  <a:cubicBezTo>
                    <a:pt x="2129" y="3155"/>
                    <a:pt x="1390" y="3297"/>
                    <a:pt x="1509" y="3666"/>
                  </a:cubicBezTo>
                  <a:cubicBezTo>
                    <a:pt x="1834" y="4410"/>
                    <a:pt x="8259" y="6161"/>
                    <a:pt x="8259" y="6161"/>
                  </a:cubicBezTo>
                  <a:lnTo>
                    <a:pt x="7490" y="15240"/>
                  </a:lnTo>
                  <a:lnTo>
                    <a:pt x="1617" y="16798"/>
                  </a:lnTo>
                  <a:cubicBezTo>
                    <a:pt x="1617" y="16798"/>
                    <a:pt x="-157" y="17349"/>
                    <a:pt x="622" y="17801"/>
                  </a:cubicBezTo>
                  <a:cubicBezTo>
                    <a:pt x="858" y="17951"/>
                    <a:pt x="1252" y="18003"/>
                    <a:pt x="1676" y="18003"/>
                  </a:cubicBezTo>
                  <a:cubicBezTo>
                    <a:pt x="2661" y="18003"/>
                    <a:pt x="3834" y="17738"/>
                    <a:pt x="3834" y="17738"/>
                  </a:cubicBezTo>
                  <a:lnTo>
                    <a:pt x="7372" y="16829"/>
                  </a:lnTo>
                  <a:lnTo>
                    <a:pt x="7155" y="17770"/>
                  </a:lnTo>
                  <a:lnTo>
                    <a:pt x="1617" y="19229"/>
                  </a:lnTo>
                  <a:cubicBezTo>
                    <a:pt x="1617" y="19229"/>
                    <a:pt x="-817" y="19650"/>
                    <a:pt x="287" y="20236"/>
                  </a:cubicBezTo>
                  <a:cubicBezTo>
                    <a:pt x="484" y="20342"/>
                    <a:pt x="819" y="20386"/>
                    <a:pt x="1233" y="20386"/>
                  </a:cubicBezTo>
                  <a:cubicBezTo>
                    <a:pt x="3223" y="20386"/>
                    <a:pt x="7155" y="19391"/>
                    <a:pt x="7155" y="19391"/>
                  </a:cubicBezTo>
                  <a:lnTo>
                    <a:pt x="7047" y="20787"/>
                  </a:lnTo>
                  <a:cubicBezTo>
                    <a:pt x="7047" y="20787"/>
                    <a:pt x="7155" y="21531"/>
                    <a:pt x="8820" y="21597"/>
                  </a:cubicBezTo>
                  <a:cubicBezTo>
                    <a:pt x="8899" y="21600"/>
                    <a:pt x="8978" y="21600"/>
                    <a:pt x="9057" y="21600"/>
                  </a:cubicBezTo>
                  <a:cubicBezTo>
                    <a:pt x="10545" y="21600"/>
                    <a:pt x="11146" y="21032"/>
                    <a:pt x="11146" y="20755"/>
                  </a:cubicBezTo>
                  <a:cubicBezTo>
                    <a:pt x="11254" y="20429"/>
                    <a:pt x="11146" y="19425"/>
                    <a:pt x="11146" y="19425"/>
                  </a:cubicBezTo>
                  <a:lnTo>
                    <a:pt x="14023" y="20267"/>
                  </a:lnTo>
                  <a:cubicBezTo>
                    <a:pt x="14437" y="20443"/>
                    <a:pt x="15087" y="20533"/>
                    <a:pt x="15748" y="20533"/>
                  </a:cubicBezTo>
                  <a:cubicBezTo>
                    <a:pt x="16309" y="20533"/>
                    <a:pt x="16891" y="20466"/>
                    <a:pt x="17344" y="20331"/>
                  </a:cubicBezTo>
                  <a:cubicBezTo>
                    <a:pt x="19118" y="19846"/>
                    <a:pt x="11363" y="17868"/>
                    <a:pt x="11363" y="17868"/>
                  </a:cubicBezTo>
                  <a:cubicBezTo>
                    <a:pt x="11254" y="17510"/>
                    <a:pt x="11146" y="17187"/>
                    <a:pt x="11254" y="16829"/>
                  </a:cubicBezTo>
                  <a:cubicBezTo>
                    <a:pt x="11471" y="16861"/>
                    <a:pt x="14575" y="17738"/>
                    <a:pt x="14575" y="17738"/>
                  </a:cubicBezTo>
                  <a:cubicBezTo>
                    <a:pt x="14575" y="17738"/>
                    <a:pt x="15383" y="18000"/>
                    <a:pt x="16309" y="18000"/>
                  </a:cubicBezTo>
                  <a:cubicBezTo>
                    <a:pt x="16841" y="18000"/>
                    <a:pt x="17413" y="17914"/>
                    <a:pt x="17906" y="17640"/>
                  </a:cubicBezTo>
                  <a:cubicBezTo>
                    <a:pt x="19118" y="16861"/>
                    <a:pt x="11363" y="15177"/>
                    <a:pt x="11363" y="15177"/>
                  </a:cubicBezTo>
                  <a:lnTo>
                    <a:pt x="12801" y="6129"/>
                  </a:lnTo>
                  <a:cubicBezTo>
                    <a:pt x="12801" y="6129"/>
                    <a:pt x="15245" y="5448"/>
                    <a:pt x="17462" y="4799"/>
                  </a:cubicBezTo>
                  <a:cubicBezTo>
                    <a:pt x="19669" y="4150"/>
                    <a:pt x="20783" y="3729"/>
                    <a:pt x="19453" y="3375"/>
                  </a:cubicBezTo>
                  <a:cubicBezTo>
                    <a:pt x="19275" y="3328"/>
                    <a:pt x="19068" y="3308"/>
                    <a:pt x="18822" y="3308"/>
                  </a:cubicBezTo>
                  <a:cubicBezTo>
                    <a:pt x="17186" y="3308"/>
                    <a:pt x="14250" y="4217"/>
                    <a:pt x="14250" y="4217"/>
                  </a:cubicBezTo>
                  <a:lnTo>
                    <a:pt x="13028" y="4540"/>
                  </a:lnTo>
                  <a:lnTo>
                    <a:pt x="13136" y="3698"/>
                  </a:lnTo>
                  <a:cubicBezTo>
                    <a:pt x="13136" y="3698"/>
                    <a:pt x="16575" y="2757"/>
                    <a:pt x="18014" y="2368"/>
                  </a:cubicBezTo>
                  <a:cubicBezTo>
                    <a:pt x="19453" y="1947"/>
                    <a:pt x="20675" y="1589"/>
                    <a:pt x="19788" y="1105"/>
                  </a:cubicBezTo>
                  <a:cubicBezTo>
                    <a:pt x="19571" y="986"/>
                    <a:pt x="19167" y="940"/>
                    <a:pt x="18674" y="940"/>
                  </a:cubicBezTo>
                  <a:cubicBezTo>
                    <a:pt x="17088" y="940"/>
                    <a:pt x="14555" y="1402"/>
                    <a:pt x="14132" y="1526"/>
                  </a:cubicBezTo>
                  <a:cubicBezTo>
                    <a:pt x="13688" y="1621"/>
                    <a:pt x="13363" y="1785"/>
                    <a:pt x="12919" y="1915"/>
                  </a:cubicBezTo>
                  <a:cubicBezTo>
                    <a:pt x="12919" y="1915"/>
                    <a:pt x="14132" y="35"/>
                    <a:pt x="1136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01" name="Google Shape;1573;p32"/>
            <p:cNvSpPr/>
            <p:nvPr/>
          </p:nvSpPr>
          <p:spPr>
            <a:xfrm>
              <a:off x="8977" y="79192"/>
              <a:ext cx="457312" cy="369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600" fill="norm" stroke="1" extrusionOk="0">
                  <a:moveTo>
                    <a:pt x="2953" y="0"/>
                  </a:moveTo>
                  <a:cubicBezTo>
                    <a:pt x="2324" y="0"/>
                    <a:pt x="2324" y="2017"/>
                    <a:pt x="2397" y="2337"/>
                  </a:cubicBezTo>
                  <a:cubicBezTo>
                    <a:pt x="2434" y="2574"/>
                    <a:pt x="2471" y="2807"/>
                    <a:pt x="2547" y="3086"/>
                  </a:cubicBezTo>
                  <a:cubicBezTo>
                    <a:pt x="2547" y="3086"/>
                    <a:pt x="1538" y="1913"/>
                    <a:pt x="856" y="1913"/>
                  </a:cubicBezTo>
                  <a:cubicBezTo>
                    <a:pt x="679" y="1913"/>
                    <a:pt x="523" y="1996"/>
                    <a:pt x="413" y="2200"/>
                  </a:cubicBezTo>
                  <a:cubicBezTo>
                    <a:pt x="-110" y="3136"/>
                    <a:pt x="1875" y="4396"/>
                    <a:pt x="1875" y="4396"/>
                  </a:cubicBezTo>
                  <a:cubicBezTo>
                    <a:pt x="1875" y="4396"/>
                    <a:pt x="0" y="4724"/>
                    <a:pt x="0" y="5519"/>
                  </a:cubicBezTo>
                  <a:cubicBezTo>
                    <a:pt x="0" y="6055"/>
                    <a:pt x="513" y="6209"/>
                    <a:pt x="1085" y="6209"/>
                  </a:cubicBezTo>
                  <a:cubicBezTo>
                    <a:pt x="1362" y="6209"/>
                    <a:pt x="1655" y="6171"/>
                    <a:pt x="1911" y="6126"/>
                  </a:cubicBezTo>
                  <a:cubicBezTo>
                    <a:pt x="2660" y="5939"/>
                    <a:pt x="3559" y="5751"/>
                    <a:pt x="3559" y="5751"/>
                  </a:cubicBezTo>
                  <a:lnTo>
                    <a:pt x="4455" y="6408"/>
                  </a:lnTo>
                  <a:cubicBezTo>
                    <a:pt x="4455" y="6408"/>
                    <a:pt x="3333" y="6687"/>
                    <a:pt x="2734" y="6874"/>
                  </a:cubicBezTo>
                  <a:cubicBezTo>
                    <a:pt x="2134" y="7016"/>
                    <a:pt x="1462" y="7997"/>
                    <a:pt x="2247" y="8463"/>
                  </a:cubicBezTo>
                  <a:cubicBezTo>
                    <a:pt x="2391" y="8554"/>
                    <a:pt x="2614" y="8592"/>
                    <a:pt x="2880" y="8592"/>
                  </a:cubicBezTo>
                  <a:cubicBezTo>
                    <a:pt x="3999" y="8592"/>
                    <a:pt x="5880" y="7951"/>
                    <a:pt x="5880" y="7951"/>
                  </a:cubicBezTo>
                  <a:lnTo>
                    <a:pt x="14601" y="15150"/>
                  </a:lnTo>
                  <a:lnTo>
                    <a:pt x="15087" y="18514"/>
                  </a:lnTo>
                  <a:cubicBezTo>
                    <a:pt x="15087" y="18514"/>
                    <a:pt x="15313" y="19591"/>
                    <a:pt x="15913" y="19637"/>
                  </a:cubicBezTo>
                  <a:cubicBezTo>
                    <a:pt x="15933" y="19641"/>
                    <a:pt x="15953" y="19641"/>
                    <a:pt x="15969" y="19641"/>
                  </a:cubicBezTo>
                  <a:cubicBezTo>
                    <a:pt x="16502" y="19641"/>
                    <a:pt x="16399" y="18423"/>
                    <a:pt x="16399" y="18423"/>
                  </a:cubicBezTo>
                  <a:lnTo>
                    <a:pt x="16136" y="16460"/>
                  </a:lnTo>
                  <a:lnTo>
                    <a:pt x="17035" y="17254"/>
                  </a:lnTo>
                  <a:lnTo>
                    <a:pt x="17484" y="20386"/>
                  </a:lnTo>
                  <a:cubicBezTo>
                    <a:pt x="17484" y="20386"/>
                    <a:pt x="17444" y="21600"/>
                    <a:pt x="18234" y="21600"/>
                  </a:cubicBezTo>
                  <a:cubicBezTo>
                    <a:pt x="18237" y="21600"/>
                    <a:pt x="18244" y="21600"/>
                    <a:pt x="18250" y="21600"/>
                  </a:cubicBezTo>
                  <a:cubicBezTo>
                    <a:pt x="19013" y="21600"/>
                    <a:pt x="18643" y="18469"/>
                    <a:pt x="18643" y="18469"/>
                  </a:cubicBezTo>
                  <a:lnTo>
                    <a:pt x="19992" y="19637"/>
                  </a:lnTo>
                  <a:cubicBezTo>
                    <a:pt x="19992" y="19637"/>
                    <a:pt x="20285" y="19820"/>
                    <a:pt x="20584" y="19820"/>
                  </a:cubicBezTo>
                  <a:cubicBezTo>
                    <a:pt x="20767" y="19820"/>
                    <a:pt x="20951" y="19754"/>
                    <a:pt x="21077" y="19546"/>
                  </a:cubicBezTo>
                  <a:cubicBezTo>
                    <a:pt x="21450" y="18984"/>
                    <a:pt x="20964" y="18327"/>
                    <a:pt x="20664" y="18094"/>
                  </a:cubicBezTo>
                  <a:cubicBezTo>
                    <a:pt x="20405" y="17816"/>
                    <a:pt x="19356" y="17113"/>
                    <a:pt x="19356" y="17113"/>
                  </a:cubicBezTo>
                  <a:lnTo>
                    <a:pt x="20741" y="16693"/>
                  </a:lnTo>
                  <a:cubicBezTo>
                    <a:pt x="21190" y="16647"/>
                    <a:pt x="21490" y="16131"/>
                    <a:pt x="21377" y="15570"/>
                  </a:cubicBezTo>
                  <a:cubicBezTo>
                    <a:pt x="21334" y="15271"/>
                    <a:pt x="21024" y="15167"/>
                    <a:pt x="20604" y="15167"/>
                  </a:cubicBezTo>
                  <a:cubicBezTo>
                    <a:pt x="19579" y="15167"/>
                    <a:pt x="17894" y="15803"/>
                    <a:pt x="17894" y="15803"/>
                  </a:cubicBezTo>
                  <a:cubicBezTo>
                    <a:pt x="17558" y="15616"/>
                    <a:pt x="17185" y="15337"/>
                    <a:pt x="16848" y="15054"/>
                  </a:cubicBezTo>
                  <a:cubicBezTo>
                    <a:pt x="16922" y="15054"/>
                    <a:pt x="18343" y="14589"/>
                    <a:pt x="18343" y="14589"/>
                  </a:cubicBezTo>
                  <a:cubicBezTo>
                    <a:pt x="18343" y="14589"/>
                    <a:pt x="19356" y="14356"/>
                    <a:pt x="18793" y="13324"/>
                  </a:cubicBezTo>
                  <a:cubicBezTo>
                    <a:pt x="18656" y="13058"/>
                    <a:pt x="18353" y="12958"/>
                    <a:pt x="17977" y="12958"/>
                  </a:cubicBezTo>
                  <a:cubicBezTo>
                    <a:pt x="16925" y="12958"/>
                    <a:pt x="15313" y="13748"/>
                    <a:pt x="15313" y="13748"/>
                  </a:cubicBezTo>
                  <a:lnTo>
                    <a:pt x="6666" y="6313"/>
                  </a:lnTo>
                  <a:cubicBezTo>
                    <a:pt x="6666" y="6313"/>
                    <a:pt x="6440" y="4911"/>
                    <a:pt x="6216" y="3647"/>
                  </a:cubicBezTo>
                  <a:cubicBezTo>
                    <a:pt x="6020" y="2541"/>
                    <a:pt x="5794" y="1830"/>
                    <a:pt x="5361" y="1830"/>
                  </a:cubicBezTo>
                  <a:cubicBezTo>
                    <a:pt x="5301" y="1830"/>
                    <a:pt x="5238" y="1842"/>
                    <a:pt x="5168" y="1871"/>
                  </a:cubicBezTo>
                  <a:cubicBezTo>
                    <a:pt x="4605" y="2059"/>
                    <a:pt x="5091" y="4350"/>
                    <a:pt x="5091" y="4350"/>
                  </a:cubicBezTo>
                  <a:lnTo>
                    <a:pt x="5168" y="5053"/>
                  </a:lnTo>
                  <a:lnTo>
                    <a:pt x="4382" y="4350"/>
                  </a:lnTo>
                  <a:cubicBezTo>
                    <a:pt x="4382" y="4350"/>
                    <a:pt x="4082" y="2433"/>
                    <a:pt x="3932" y="1593"/>
                  </a:cubicBezTo>
                  <a:cubicBezTo>
                    <a:pt x="3782" y="749"/>
                    <a:pt x="3669" y="96"/>
                    <a:pt x="2997" y="0"/>
                  </a:cubicBezTo>
                  <a:cubicBezTo>
                    <a:pt x="2980" y="0"/>
                    <a:pt x="2967" y="0"/>
                    <a:pt x="295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703" name="Google Shape;1574;p32"/>
          <p:cNvSpPr/>
          <p:nvPr/>
        </p:nvSpPr>
        <p:spPr>
          <a:xfrm>
            <a:off x="8783280" y="2400204"/>
            <a:ext cx="166543" cy="136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30" h="21600" fill="norm" stroke="1" extrusionOk="0">
                <a:moveTo>
                  <a:pt x="7842" y="0"/>
                </a:moveTo>
                <a:cubicBezTo>
                  <a:pt x="6709" y="0"/>
                  <a:pt x="5564" y="252"/>
                  <a:pt x="4482" y="697"/>
                </a:cubicBezTo>
                <a:cubicBezTo>
                  <a:pt x="-3653" y="3600"/>
                  <a:pt x="839" y="15174"/>
                  <a:pt x="5757" y="19355"/>
                </a:cubicBezTo>
                <a:cubicBezTo>
                  <a:pt x="7263" y="20961"/>
                  <a:pt x="9181" y="21600"/>
                  <a:pt x="11112" y="21600"/>
                </a:cubicBezTo>
                <a:cubicBezTo>
                  <a:pt x="12824" y="21600"/>
                  <a:pt x="14742" y="20303"/>
                  <a:pt x="16029" y="18387"/>
                </a:cubicBezTo>
                <a:cubicBezTo>
                  <a:pt x="17522" y="15484"/>
                  <a:pt x="17947" y="11303"/>
                  <a:pt x="17097" y="8090"/>
                </a:cubicBezTo>
                <a:cubicBezTo>
                  <a:pt x="16029" y="4548"/>
                  <a:pt x="14098" y="1974"/>
                  <a:pt x="11742" y="1026"/>
                </a:cubicBezTo>
                <a:cubicBezTo>
                  <a:pt x="10494" y="329"/>
                  <a:pt x="9168" y="0"/>
                  <a:pt x="78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731" name="Google Shape;1575;p32"/>
          <p:cNvGrpSpPr/>
          <p:nvPr/>
        </p:nvGrpSpPr>
        <p:grpSpPr>
          <a:xfrm>
            <a:off x="7500666" y="-1216303"/>
            <a:ext cx="2746599" cy="2959619"/>
            <a:chOff x="0" y="0"/>
            <a:chExt cx="2746597" cy="2959618"/>
          </a:xfrm>
        </p:grpSpPr>
        <p:sp>
          <p:nvSpPr>
            <p:cNvPr id="1704" name="Google Shape;1576;p32"/>
            <p:cNvSpPr/>
            <p:nvPr/>
          </p:nvSpPr>
          <p:spPr>
            <a:xfrm flipH="1" rot="19564556">
              <a:off x="794156" y="911177"/>
              <a:ext cx="1092888" cy="1092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73" h="21600" fill="norm" stroke="1" extrusionOk="0">
                  <a:moveTo>
                    <a:pt x="9589" y="0"/>
                  </a:moveTo>
                  <a:cubicBezTo>
                    <a:pt x="5634" y="0"/>
                    <a:pt x="1942" y="2758"/>
                    <a:pt x="542" y="7187"/>
                  </a:cubicBezTo>
                  <a:cubicBezTo>
                    <a:pt x="-1207" y="12832"/>
                    <a:pt x="1417" y="18986"/>
                    <a:pt x="6400" y="20986"/>
                  </a:cubicBezTo>
                  <a:cubicBezTo>
                    <a:pt x="7451" y="21403"/>
                    <a:pt x="8526" y="21600"/>
                    <a:pt x="9582" y="21600"/>
                  </a:cubicBezTo>
                  <a:cubicBezTo>
                    <a:pt x="13531" y="21600"/>
                    <a:pt x="17237" y="18840"/>
                    <a:pt x="18618" y="14384"/>
                  </a:cubicBezTo>
                  <a:cubicBezTo>
                    <a:pt x="20393" y="8770"/>
                    <a:pt x="17769" y="2617"/>
                    <a:pt x="12786" y="616"/>
                  </a:cubicBezTo>
                  <a:cubicBezTo>
                    <a:pt x="11728" y="199"/>
                    <a:pt x="10650" y="0"/>
                    <a:pt x="958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05" name="Google Shape;1577;p32"/>
            <p:cNvSpPr/>
            <p:nvPr/>
          </p:nvSpPr>
          <p:spPr>
            <a:xfrm flipH="1" rot="19564556">
              <a:off x="93784" y="940421"/>
              <a:ext cx="416206" cy="463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600" fill="norm" stroke="1" extrusionOk="0">
                  <a:moveTo>
                    <a:pt x="20180" y="0"/>
                  </a:moveTo>
                  <a:cubicBezTo>
                    <a:pt x="19969" y="0"/>
                    <a:pt x="19736" y="81"/>
                    <a:pt x="19532" y="270"/>
                  </a:cubicBezTo>
                  <a:cubicBezTo>
                    <a:pt x="11931" y="5905"/>
                    <a:pt x="5403" y="12674"/>
                    <a:pt x="185" y="20215"/>
                  </a:cubicBezTo>
                  <a:cubicBezTo>
                    <a:pt x="-47" y="20422"/>
                    <a:pt x="-47" y="20704"/>
                    <a:pt x="110" y="20986"/>
                  </a:cubicBezTo>
                  <a:cubicBezTo>
                    <a:pt x="213" y="21324"/>
                    <a:pt x="499" y="21600"/>
                    <a:pt x="841" y="21600"/>
                  </a:cubicBezTo>
                  <a:cubicBezTo>
                    <a:pt x="998" y="21600"/>
                    <a:pt x="1169" y="21544"/>
                    <a:pt x="1339" y="21412"/>
                  </a:cubicBezTo>
                  <a:lnTo>
                    <a:pt x="1565" y="21337"/>
                  </a:lnTo>
                  <a:cubicBezTo>
                    <a:pt x="2029" y="21061"/>
                    <a:pt x="2411" y="20704"/>
                    <a:pt x="2719" y="20422"/>
                  </a:cubicBezTo>
                  <a:cubicBezTo>
                    <a:pt x="2951" y="20422"/>
                    <a:pt x="3101" y="20353"/>
                    <a:pt x="3258" y="20215"/>
                  </a:cubicBezTo>
                  <a:cubicBezTo>
                    <a:pt x="8633" y="14924"/>
                    <a:pt x="13775" y="9434"/>
                    <a:pt x="18767" y="3792"/>
                  </a:cubicBezTo>
                  <a:lnTo>
                    <a:pt x="18992" y="3654"/>
                  </a:lnTo>
                  <a:cubicBezTo>
                    <a:pt x="19074" y="3510"/>
                    <a:pt x="19149" y="3441"/>
                    <a:pt x="19224" y="3297"/>
                  </a:cubicBezTo>
                  <a:cubicBezTo>
                    <a:pt x="19764" y="2664"/>
                    <a:pt x="20296" y="2100"/>
                    <a:pt x="20836" y="1536"/>
                  </a:cubicBezTo>
                  <a:cubicBezTo>
                    <a:pt x="21553" y="940"/>
                    <a:pt x="20932" y="0"/>
                    <a:pt x="2018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06" name="Google Shape;1578;p32"/>
            <p:cNvSpPr/>
            <p:nvPr/>
          </p:nvSpPr>
          <p:spPr>
            <a:xfrm flipH="1" rot="19564556">
              <a:off x="359699" y="1394036"/>
              <a:ext cx="286479" cy="190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4" h="21600" fill="norm" stroke="1" extrusionOk="0">
                  <a:moveTo>
                    <a:pt x="19696" y="0"/>
                  </a:moveTo>
                  <a:cubicBezTo>
                    <a:pt x="18030" y="518"/>
                    <a:pt x="16463" y="1372"/>
                    <a:pt x="15124" y="2744"/>
                  </a:cubicBezTo>
                  <a:cubicBezTo>
                    <a:pt x="13567" y="3948"/>
                    <a:pt x="11891" y="5320"/>
                    <a:pt x="10334" y="6692"/>
                  </a:cubicBezTo>
                  <a:cubicBezTo>
                    <a:pt x="7210" y="9253"/>
                    <a:pt x="4314" y="12164"/>
                    <a:pt x="1527" y="15594"/>
                  </a:cubicBezTo>
                  <a:cubicBezTo>
                    <a:pt x="1190" y="15945"/>
                    <a:pt x="1081" y="16631"/>
                    <a:pt x="1190" y="17317"/>
                  </a:cubicBezTo>
                  <a:lnTo>
                    <a:pt x="635" y="17820"/>
                  </a:lnTo>
                  <a:cubicBezTo>
                    <a:pt x="-456" y="18658"/>
                    <a:pt x="-59" y="21600"/>
                    <a:pt x="1200" y="21600"/>
                  </a:cubicBezTo>
                  <a:cubicBezTo>
                    <a:pt x="1230" y="21600"/>
                    <a:pt x="1270" y="21600"/>
                    <a:pt x="1299" y="21600"/>
                  </a:cubicBezTo>
                  <a:cubicBezTo>
                    <a:pt x="5316" y="20396"/>
                    <a:pt x="9213" y="18170"/>
                    <a:pt x="12675" y="14740"/>
                  </a:cubicBezTo>
                  <a:cubicBezTo>
                    <a:pt x="14351" y="13201"/>
                    <a:pt x="16126" y="11661"/>
                    <a:pt x="17693" y="9939"/>
                  </a:cubicBezTo>
                  <a:cubicBezTo>
                    <a:pt x="19587" y="8231"/>
                    <a:pt x="20817" y="5320"/>
                    <a:pt x="21144" y="2058"/>
                  </a:cubicBezTo>
                  <a:cubicBezTo>
                    <a:pt x="21035" y="854"/>
                    <a:pt x="20480" y="0"/>
                    <a:pt x="1969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07" name="Google Shape;1579;p32"/>
            <p:cNvSpPr/>
            <p:nvPr/>
          </p:nvSpPr>
          <p:spPr>
            <a:xfrm flipH="1" rot="19564556">
              <a:off x="585259" y="901174"/>
              <a:ext cx="116663" cy="233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9" h="21600" fill="norm" stroke="1" extrusionOk="0">
                  <a:moveTo>
                    <a:pt x="15111" y="0"/>
                  </a:moveTo>
                  <a:cubicBezTo>
                    <a:pt x="14124" y="0"/>
                    <a:pt x="13136" y="248"/>
                    <a:pt x="12521" y="732"/>
                  </a:cubicBezTo>
                  <a:cubicBezTo>
                    <a:pt x="6111" y="5893"/>
                    <a:pt x="2160" y="12022"/>
                    <a:pt x="1172" y="18300"/>
                  </a:cubicBezTo>
                  <a:lnTo>
                    <a:pt x="448" y="19143"/>
                  </a:lnTo>
                  <a:cubicBezTo>
                    <a:pt x="-935" y="20397"/>
                    <a:pt x="1150" y="21600"/>
                    <a:pt x="3126" y="21600"/>
                  </a:cubicBezTo>
                  <a:cubicBezTo>
                    <a:pt x="4004" y="21600"/>
                    <a:pt x="4838" y="21364"/>
                    <a:pt x="5365" y="20818"/>
                  </a:cubicBezTo>
                  <a:lnTo>
                    <a:pt x="15748" y="9652"/>
                  </a:lnTo>
                  <a:cubicBezTo>
                    <a:pt x="18206" y="7010"/>
                    <a:pt x="20665" y="3660"/>
                    <a:pt x="17702" y="732"/>
                  </a:cubicBezTo>
                  <a:cubicBezTo>
                    <a:pt x="17087" y="248"/>
                    <a:pt x="16099" y="0"/>
                    <a:pt x="15111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08" name="Google Shape;1580;p32"/>
            <p:cNvSpPr/>
            <p:nvPr/>
          </p:nvSpPr>
          <p:spPr>
            <a:xfrm flipH="1" rot="19564556">
              <a:off x="627161" y="427151"/>
              <a:ext cx="196961" cy="550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0" h="21600" fill="norm" stroke="1" extrusionOk="0">
                  <a:moveTo>
                    <a:pt x="15666" y="0"/>
                  </a:moveTo>
                  <a:cubicBezTo>
                    <a:pt x="15373" y="0"/>
                    <a:pt x="15079" y="21"/>
                    <a:pt x="14772" y="69"/>
                  </a:cubicBezTo>
                  <a:cubicBezTo>
                    <a:pt x="13053" y="306"/>
                    <a:pt x="12425" y="1018"/>
                    <a:pt x="11796" y="1550"/>
                  </a:cubicBezTo>
                  <a:cubicBezTo>
                    <a:pt x="10846" y="2436"/>
                    <a:pt x="10063" y="3327"/>
                    <a:pt x="9588" y="4218"/>
                  </a:cubicBezTo>
                  <a:cubicBezTo>
                    <a:pt x="9281" y="4513"/>
                    <a:pt x="9127" y="4808"/>
                    <a:pt x="8960" y="5103"/>
                  </a:cubicBezTo>
                  <a:cubicBezTo>
                    <a:pt x="7395" y="7001"/>
                    <a:pt x="6137" y="8899"/>
                    <a:pt x="4880" y="10797"/>
                  </a:cubicBezTo>
                  <a:cubicBezTo>
                    <a:pt x="2519" y="14114"/>
                    <a:pt x="954" y="17493"/>
                    <a:pt x="4" y="20930"/>
                  </a:cubicBezTo>
                  <a:cubicBezTo>
                    <a:pt x="-66" y="21373"/>
                    <a:pt x="828" y="21600"/>
                    <a:pt x="1778" y="21600"/>
                  </a:cubicBezTo>
                  <a:cubicBezTo>
                    <a:pt x="2714" y="21600"/>
                    <a:pt x="3706" y="21373"/>
                    <a:pt x="3776" y="20930"/>
                  </a:cubicBezTo>
                  <a:cubicBezTo>
                    <a:pt x="3776" y="20930"/>
                    <a:pt x="3776" y="20872"/>
                    <a:pt x="3776" y="20872"/>
                  </a:cubicBezTo>
                  <a:cubicBezTo>
                    <a:pt x="3944" y="20751"/>
                    <a:pt x="4098" y="20693"/>
                    <a:pt x="4098" y="20577"/>
                  </a:cubicBezTo>
                  <a:cubicBezTo>
                    <a:pt x="9281" y="14588"/>
                    <a:pt x="14618" y="8541"/>
                    <a:pt x="19802" y="2499"/>
                  </a:cubicBezTo>
                  <a:cubicBezTo>
                    <a:pt x="20430" y="1666"/>
                    <a:pt x="21534" y="243"/>
                    <a:pt x="18069" y="127"/>
                  </a:cubicBezTo>
                  <a:lnTo>
                    <a:pt x="16979" y="127"/>
                  </a:lnTo>
                  <a:cubicBezTo>
                    <a:pt x="16588" y="53"/>
                    <a:pt x="16141" y="0"/>
                    <a:pt x="1566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09" name="Google Shape;1581;p32"/>
            <p:cNvSpPr/>
            <p:nvPr/>
          </p:nvSpPr>
          <p:spPr>
            <a:xfrm flipH="1" rot="19564556">
              <a:off x="1075373" y="625641"/>
              <a:ext cx="66855" cy="192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7" h="21600" fill="norm" stroke="1" extrusionOk="0">
                  <a:moveTo>
                    <a:pt x="5872" y="0"/>
                  </a:moveTo>
                  <a:cubicBezTo>
                    <a:pt x="3031" y="0"/>
                    <a:pt x="482" y="769"/>
                    <a:pt x="148" y="1931"/>
                  </a:cubicBezTo>
                  <a:cubicBezTo>
                    <a:pt x="-813" y="8206"/>
                    <a:pt x="2947" y="14315"/>
                    <a:pt x="10467" y="20077"/>
                  </a:cubicBezTo>
                  <a:cubicBezTo>
                    <a:pt x="10927" y="20921"/>
                    <a:pt x="13267" y="21600"/>
                    <a:pt x="15648" y="21600"/>
                  </a:cubicBezTo>
                  <a:cubicBezTo>
                    <a:pt x="17027" y="21600"/>
                    <a:pt x="17988" y="21434"/>
                    <a:pt x="18447" y="21268"/>
                  </a:cubicBezTo>
                  <a:cubicBezTo>
                    <a:pt x="18907" y="21268"/>
                    <a:pt x="19408" y="21087"/>
                    <a:pt x="19868" y="20921"/>
                  </a:cubicBezTo>
                  <a:lnTo>
                    <a:pt x="20327" y="20589"/>
                  </a:lnTo>
                  <a:cubicBezTo>
                    <a:pt x="20327" y="20408"/>
                    <a:pt x="20327" y="20242"/>
                    <a:pt x="20787" y="20077"/>
                  </a:cubicBezTo>
                  <a:cubicBezTo>
                    <a:pt x="20787" y="19911"/>
                    <a:pt x="20787" y="19730"/>
                    <a:pt x="20787" y="19564"/>
                  </a:cubicBezTo>
                  <a:lnTo>
                    <a:pt x="20787" y="19398"/>
                  </a:lnTo>
                  <a:cubicBezTo>
                    <a:pt x="20787" y="19398"/>
                    <a:pt x="20787" y="19232"/>
                    <a:pt x="20787" y="19051"/>
                  </a:cubicBezTo>
                  <a:cubicBezTo>
                    <a:pt x="20787" y="17693"/>
                    <a:pt x="19868" y="16517"/>
                    <a:pt x="19868" y="15325"/>
                  </a:cubicBezTo>
                  <a:cubicBezTo>
                    <a:pt x="18907" y="10921"/>
                    <a:pt x="17988" y="6501"/>
                    <a:pt x="16108" y="2263"/>
                  </a:cubicBezTo>
                  <a:cubicBezTo>
                    <a:pt x="16108" y="2097"/>
                    <a:pt x="16108" y="1765"/>
                    <a:pt x="16108" y="1765"/>
                  </a:cubicBezTo>
                  <a:cubicBezTo>
                    <a:pt x="15147" y="739"/>
                    <a:pt x="12807" y="226"/>
                    <a:pt x="10467" y="226"/>
                  </a:cubicBezTo>
                  <a:cubicBezTo>
                    <a:pt x="10008" y="226"/>
                    <a:pt x="9507" y="407"/>
                    <a:pt x="9507" y="407"/>
                  </a:cubicBezTo>
                  <a:lnTo>
                    <a:pt x="8587" y="226"/>
                  </a:lnTo>
                  <a:cubicBezTo>
                    <a:pt x="7710" y="75"/>
                    <a:pt x="6791" y="0"/>
                    <a:pt x="5872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10" name="Google Shape;1582;p32"/>
            <p:cNvSpPr/>
            <p:nvPr/>
          </p:nvSpPr>
          <p:spPr>
            <a:xfrm flipH="1" rot="19564556">
              <a:off x="1204319" y="52575"/>
              <a:ext cx="390706" cy="663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8" h="21600" fill="norm" stroke="1" extrusionOk="0">
                  <a:moveTo>
                    <a:pt x="1297" y="0"/>
                  </a:moveTo>
                  <a:cubicBezTo>
                    <a:pt x="973" y="0"/>
                    <a:pt x="671" y="92"/>
                    <a:pt x="474" y="258"/>
                  </a:cubicBezTo>
                  <a:cubicBezTo>
                    <a:pt x="-1032" y="2026"/>
                    <a:pt x="1424" y="4043"/>
                    <a:pt x="2690" y="5571"/>
                  </a:cubicBezTo>
                  <a:lnTo>
                    <a:pt x="7833" y="11820"/>
                  </a:lnTo>
                  <a:cubicBezTo>
                    <a:pt x="10760" y="15312"/>
                    <a:pt x="13687" y="18852"/>
                    <a:pt x="18668" y="21460"/>
                  </a:cubicBezTo>
                  <a:cubicBezTo>
                    <a:pt x="18816" y="21556"/>
                    <a:pt x="19027" y="21600"/>
                    <a:pt x="19245" y="21600"/>
                  </a:cubicBezTo>
                  <a:cubicBezTo>
                    <a:pt x="19829" y="21600"/>
                    <a:pt x="20455" y="21298"/>
                    <a:pt x="20167" y="20869"/>
                  </a:cubicBezTo>
                  <a:cubicBezTo>
                    <a:pt x="20167" y="20821"/>
                    <a:pt x="20090" y="20773"/>
                    <a:pt x="20012" y="20672"/>
                  </a:cubicBezTo>
                  <a:cubicBezTo>
                    <a:pt x="20484" y="20528"/>
                    <a:pt x="20568" y="20182"/>
                    <a:pt x="20329" y="19937"/>
                  </a:cubicBezTo>
                  <a:cubicBezTo>
                    <a:pt x="16691" y="16493"/>
                    <a:pt x="13687" y="12804"/>
                    <a:pt x="11231" y="8966"/>
                  </a:cubicBezTo>
                  <a:cubicBezTo>
                    <a:pt x="9015" y="5619"/>
                    <a:pt x="7594" y="1440"/>
                    <a:pt x="1501" y="9"/>
                  </a:cubicBezTo>
                  <a:cubicBezTo>
                    <a:pt x="1438" y="4"/>
                    <a:pt x="1367" y="0"/>
                    <a:pt x="129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11" name="Google Shape;1583;p32"/>
            <p:cNvSpPr/>
            <p:nvPr/>
          </p:nvSpPr>
          <p:spPr>
            <a:xfrm flipH="1" rot="19564556">
              <a:off x="48161" y="1826850"/>
              <a:ext cx="693232" cy="118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1" h="21600" fill="norm" stroke="1" extrusionOk="0">
                  <a:moveTo>
                    <a:pt x="15680" y="0"/>
                  </a:moveTo>
                  <a:cubicBezTo>
                    <a:pt x="10517" y="0"/>
                    <a:pt x="5370" y="6507"/>
                    <a:pt x="385" y="14090"/>
                  </a:cubicBezTo>
                  <a:cubicBezTo>
                    <a:pt x="-128" y="15191"/>
                    <a:pt x="-128" y="19301"/>
                    <a:pt x="385" y="20132"/>
                  </a:cubicBezTo>
                  <a:cubicBezTo>
                    <a:pt x="476" y="20964"/>
                    <a:pt x="617" y="21502"/>
                    <a:pt x="804" y="21502"/>
                  </a:cubicBezTo>
                  <a:cubicBezTo>
                    <a:pt x="1367" y="21576"/>
                    <a:pt x="1934" y="21600"/>
                    <a:pt x="2497" y="21600"/>
                  </a:cubicBezTo>
                  <a:cubicBezTo>
                    <a:pt x="8728" y="21600"/>
                    <a:pt x="14947" y="17417"/>
                    <a:pt x="21050" y="8855"/>
                  </a:cubicBezTo>
                  <a:cubicBezTo>
                    <a:pt x="21472" y="7485"/>
                    <a:pt x="21472" y="3620"/>
                    <a:pt x="21004" y="2520"/>
                  </a:cubicBezTo>
                  <a:cubicBezTo>
                    <a:pt x="19232" y="758"/>
                    <a:pt x="17452" y="0"/>
                    <a:pt x="1568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12" name="Google Shape;1584;p32"/>
            <p:cNvSpPr/>
            <p:nvPr/>
          </p:nvSpPr>
          <p:spPr>
            <a:xfrm flipH="1" rot="19564556">
              <a:off x="605481" y="1921152"/>
              <a:ext cx="198086" cy="8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600" fill="norm" stroke="1" extrusionOk="0">
                  <a:moveTo>
                    <a:pt x="1822" y="0"/>
                  </a:moveTo>
                  <a:cubicBezTo>
                    <a:pt x="832" y="0"/>
                    <a:pt x="-143" y="1942"/>
                    <a:pt x="17" y="4681"/>
                  </a:cubicBezTo>
                  <a:cubicBezTo>
                    <a:pt x="17" y="5443"/>
                    <a:pt x="17" y="6241"/>
                    <a:pt x="177" y="6622"/>
                  </a:cubicBezTo>
                  <a:cubicBezTo>
                    <a:pt x="17" y="8945"/>
                    <a:pt x="352" y="10921"/>
                    <a:pt x="1007" y="12482"/>
                  </a:cubicBezTo>
                  <a:cubicBezTo>
                    <a:pt x="4835" y="17578"/>
                    <a:pt x="9100" y="20317"/>
                    <a:pt x="13393" y="20317"/>
                  </a:cubicBezTo>
                  <a:cubicBezTo>
                    <a:pt x="13684" y="20317"/>
                    <a:pt x="13961" y="20283"/>
                    <a:pt x="14252" y="20283"/>
                  </a:cubicBezTo>
                  <a:lnTo>
                    <a:pt x="15067" y="21045"/>
                  </a:lnTo>
                  <a:cubicBezTo>
                    <a:pt x="15329" y="21427"/>
                    <a:pt x="15635" y="21600"/>
                    <a:pt x="15941" y="21600"/>
                  </a:cubicBezTo>
                  <a:cubicBezTo>
                    <a:pt x="16581" y="21600"/>
                    <a:pt x="17251" y="20803"/>
                    <a:pt x="17687" y="19485"/>
                  </a:cubicBezTo>
                  <a:cubicBezTo>
                    <a:pt x="18502" y="19485"/>
                    <a:pt x="19157" y="18722"/>
                    <a:pt x="19987" y="18306"/>
                  </a:cubicBezTo>
                  <a:cubicBezTo>
                    <a:pt x="20802" y="17543"/>
                    <a:pt x="21457" y="15983"/>
                    <a:pt x="21457" y="13626"/>
                  </a:cubicBezTo>
                  <a:cubicBezTo>
                    <a:pt x="21297" y="11684"/>
                    <a:pt x="20802" y="9743"/>
                    <a:pt x="19987" y="9361"/>
                  </a:cubicBezTo>
                  <a:cubicBezTo>
                    <a:pt x="14092" y="4299"/>
                    <a:pt x="8037" y="1179"/>
                    <a:pt x="1822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13" name="Google Shape;1585;p32"/>
            <p:cNvSpPr/>
            <p:nvPr/>
          </p:nvSpPr>
          <p:spPr>
            <a:xfrm flipH="1" rot="19564556">
              <a:off x="1523343" y="493542"/>
              <a:ext cx="306699" cy="220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4" h="21600" fill="norm" stroke="1" extrusionOk="0">
                  <a:moveTo>
                    <a:pt x="2521" y="0"/>
                  </a:moveTo>
                  <a:cubicBezTo>
                    <a:pt x="2202" y="0"/>
                    <a:pt x="1874" y="39"/>
                    <a:pt x="1555" y="105"/>
                  </a:cubicBezTo>
                  <a:cubicBezTo>
                    <a:pt x="426" y="697"/>
                    <a:pt x="-294" y="2616"/>
                    <a:pt x="116" y="4391"/>
                  </a:cubicBezTo>
                  <a:cubicBezTo>
                    <a:pt x="526" y="6468"/>
                    <a:pt x="1965" y="7494"/>
                    <a:pt x="3195" y="8532"/>
                  </a:cubicBezTo>
                  <a:lnTo>
                    <a:pt x="5035" y="10005"/>
                  </a:lnTo>
                  <a:cubicBezTo>
                    <a:pt x="6575" y="11779"/>
                    <a:pt x="8315" y="13265"/>
                    <a:pt x="9955" y="14737"/>
                  </a:cubicBezTo>
                  <a:lnTo>
                    <a:pt x="15485" y="19759"/>
                  </a:lnTo>
                  <a:cubicBezTo>
                    <a:pt x="16341" y="20548"/>
                    <a:pt x="17370" y="21600"/>
                    <a:pt x="18318" y="21600"/>
                  </a:cubicBezTo>
                  <a:cubicBezTo>
                    <a:pt x="18609" y="21600"/>
                    <a:pt x="18901" y="21495"/>
                    <a:pt x="19174" y="21245"/>
                  </a:cubicBezTo>
                  <a:cubicBezTo>
                    <a:pt x="19302" y="21298"/>
                    <a:pt x="19429" y="21324"/>
                    <a:pt x="19557" y="21324"/>
                  </a:cubicBezTo>
                  <a:cubicBezTo>
                    <a:pt x="20741" y="21324"/>
                    <a:pt x="21306" y="18931"/>
                    <a:pt x="20195" y="17998"/>
                  </a:cubicBezTo>
                  <a:cubicBezTo>
                    <a:pt x="17325" y="15631"/>
                    <a:pt x="14765" y="12963"/>
                    <a:pt x="12305" y="9715"/>
                  </a:cubicBezTo>
                  <a:cubicBezTo>
                    <a:pt x="10055" y="6757"/>
                    <a:pt x="8105" y="3208"/>
                    <a:pt x="5345" y="1144"/>
                  </a:cubicBezTo>
                  <a:cubicBezTo>
                    <a:pt x="4489" y="355"/>
                    <a:pt x="3523" y="0"/>
                    <a:pt x="2521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14" name="Google Shape;1586;p32"/>
            <p:cNvSpPr/>
            <p:nvPr/>
          </p:nvSpPr>
          <p:spPr>
            <a:xfrm flipH="1" rot="19564556">
              <a:off x="1599896" y="466535"/>
              <a:ext cx="1015215" cy="232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600" fill="norm" stroke="1" extrusionOk="0">
                  <a:moveTo>
                    <a:pt x="14832" y="14454"/>
                  </a:moveTo>
                  <a:lnTo>
                    <a:pt x="16327" y="15439"/>
                  </a:lnTo>
                  <a:cubicBezTo>
                    <a:pt x="17029" y="15851"/>
                    <a:pt x="17759" y="16275"/>
                    <a:pt x="18461" y="17110"/>
                  </a:cubicBezTo>
                  <a:cubicBezTo>
                    <a:pt x="17377" y="16412"/>
                    <a:pt x="16361" y="15714"/>
                    <a:pt x="15276" y="14878"/>
                  </a:cubicBezTo>
                  <a:lnTo>
                    <a:pt x="15310" y="14878"/>
                  </a:lnTo>
                  <a:lnTo>
                    <a:pt x="14832" y="14454"/>
                  </a:lnTo>
                  <a:close/>
                  <a:moveTo>
                    <a:pt x="320" y="0"/>
                  </a:moveTo>
                  <a:cubicBezTo>
                    <a:pt x="-62" y="0"/>
                    <a:pt x="-85" y="2282"/>
                    <a:pt x="161" y="3093"/>
                  </a:cubicBezTo>
                  <a:cubicBezTo>
                    <a:pt x="2995" y="12633"/>
                    <a:pt x="6686" y="11511"/>
                    <a:pt x="9995" y="13469"/>
                  </a:cubicBezTo>
                  <a:cubicBezTo>
                    <a:pt x="11778" y="14591"/>
                    <a:pt x="13527" y="16699"/>
                    <a:pt x="15276" y="18233"/>
                  </a:cubicBezTo>
                  <a:cubicBezTo>
                    <a:pt x="17060" y="19642"/>
                    <a:pt x="18874" y="20764"/>
                    <a:pt x="20688" y="21600"/>
                  </a:cubicBezTo>
                  <a:cubicBezTo>
                    <a:pt x="20909" y="21463"/>
                    <a:pt x="21071" y="20615"/>
                    <a:pt x="21037" y="19642"/>
                  </a:cubicBezTo>
                  <a:cubicBezTo>
                    <a:pt x="21450" y="19505"/>
                    <a:pt x="21515" y="16973"/>
                    <a:pt x="21133" y="16412"/>
                  </a:cubicBezTo>
                  <a:cubicBezTo>
                    <a:pt x="14291" y="8705"/>
                    <a:pt x="7354" y="3093"/>
                    <a:pt x="354" y="12"/>
                  </a:cubicBezTo>
                  <a:cubicBezTo>
                    <a:pt x="342" y="12"/>
                    <a:pt x="328" y="0"/>
                    <a:pt x="32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15" name="Google Shape;1587;p32"/>
            <p:cNvSpPr/>
            <p:nvPr/>
          </p:nvSpPr>
          <p:spPr>
            <a:xfrm flipH="1" rot="19564556">
              <a:off x="1836721" y="988105"/>
              <a:ext cx="231992" cy="87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600" fill="norm" stroke="1" extrusionOk="0">
                  <a:moveTo>
                    <a:pt x="13052" y="0"/>
                  </a:moveTo>
                  <a:cubicBezTo>
                    <a:pt x="12441" y="0"/>
                    <a:pt x="11829" y="66"/>
                    <a:pt x="11218" y="232"/>
                  </a:cubicBezTo>
                  <a:cubicBezTo>
                    <a:pt x="9820" y="597"/>
                    <a:pt x="8273" y="1327"/>
                    <a:pt x="6726" y="2090"/>
                  </a:cubicBezTo>
                  <a:cubicBezTo>
                    <a:pt x="5328" y="2455"/>
                    <a:pt x="3918" y="3583"/>
                    <a:pt x="2521" y="4678"/>
                  </a:cubicBezTo>
                  <a:cubicBezTo>
                    <a:pt x="973" y="5806"/>
                    <a:pt x="0" y="9158"/>
                    <a:pt x="0" y="13272"/>
                  </a:cubicBezTo>
                  <a:cubicBezTo>
                    <a:pt x="0" y="17751"/>
                    <a:pt x="1535" y="19609"/>
                    <a:pt x="3082" y="20372"/>
                  </a:cubicBezTo>
                  <a:cubicBezTo>
                    <a:pt x="4892" y="21235"/>
                    <a:pt x="6701" y="21600"/>
                    <a:pt x="8510" y="21600"/>
                  </a:cubicBezTo>
                  <a:cubicBezTo>
                    <a:pt x="9783" y="21600"/>
                    <a:pt x="11068" y="21401"/>
                    <a:pt x="12341" y="21102"/>
                  </a:cubicBezTo>
                  <a:cubicBezTo>
                    <a:pt x="15423" y="20737"/>
                    <a:pt x="18518" y="19974"/>
                    <a:pt x="21176" y="14765"/>
                  </a:cubicBezTo>
                  <a:cubicBezTo>
                    <a:pt x="21600" y="13272"/>
                    <a:pt x="21600" y="11414"/>
                    <a:pt x="21463" y="9921"/>
                  </a:cubicBezTo>
                  <a:cubicBezTo>
                    <a:pt x="21325" y="9556"/>
                    <a:pt x="21176" y="9158"/>
                    <a:pt x="21038" y="8793"/>
                  </a:cubicBezTo>
                  <a:cubicBezTo>
                    <a:pt x="21325" y="6935"/>
                    <a:pt x="21038" y="4678"/>
                    <a:pt x="20340" y="3948"/>
                  </a:cubicBezTo>
                  <a:cubicBezTo>
                    <a:pt x="18081" y="1261"/>
                    <a:pt x="15560" y="0"/>
                    <a:pt x="13052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16" name="Google Shape;1588;p32"/>
            <p:cNvSpPr/>
            <p:nvPr/>
          </p:nvSpPr>
          <p:spPr>
            <a:xfrm flipH="1" rot="19564556">
              <a:off x="2050155" y="1054318"/>
              <a:ext cx="643528" cy="385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600" fill="norm" stroke="1" extrusionOk="0">
                  <a:moveTo>
                    <a:pt x="20736" y="0"/>
                  </a:moveTo>
                  <a:cubicBezTo>
                    <a:pt x="20710" y="0"/>
                    <a:pt x="20679" y="8"/>
                    <a:pt x="20643" y="15"/>
                  </a:cubicBezTo>
                  <a:cubicBezTo>
                    <a:pt x="16557" y="602"/>
                    <a:pt x="13362" y="5084"/>
                    <a:pt x="9972" y="8551"/>
                  </a:cubicBezTo>
                  <a:cubicBezTo>
                    <a:pt x="6578" y="12018"/>
                    <a:pt x="2535" y="14305"/>
                    <a:pt x="95" y="19968"/>
                  </a:cubicBezTo>
                  <a:cubicBezTo>
                    <a:pt x="-158" y="20562"/>
                    <a:pt x="144" y="21239"/>
                    <a:pt x="441" y="21404"/>
                  </a:cubicBezTo>
                  <a:cubicBezTo>
                    <a:pt x="641" y="21540"/>
                    <a:pt x="840" y="21600"/>
                    <a:pt x="1040" y="21600"/>
                  </a:cubicBezTo>
                  <a:cubicBezTo>
                    <a:pt x="1586" y="21600"/>
                    <a:pt x="2123" y="21164"/>
                    <a:pt x="2637" y="20728"/>
                  </a:cubicBezTo>
                  <a:cubicBezTo>
                    <a:pt x="3534" y="20051"/>
                    <a:pt x="4381" y="19208"/>
                    <a:pt x="5282" y="18449"/>
                  </a:cubicBezTo>
                  <a:cubicBezTo>
                    <a:pt x="7079" y="16922"/>
                    <a:pt x="8823" y="15230"/>
                    <a:pt x="10567" y="13455"/>
                  </a:cubicBezTo>
                  <a:cubicBezTo>
                    <a:pt x="14010" y="9988"/>
                    <a:pt x="17302" y="6182"/>
                    <a:pt x="20497" y="2128"/>
                  </a:cubicBezTo>
                  <a:lnTo>
                    <a:pt x="20546" y="2046"/>
                  </a:lnTo>
                  <a:lnTo>
                    <a:pt x="20697" y="2046"/>
                  </a:lnTo>
                  <a:cubicBezTo>
                    <a:pt x="21415" y="1880"/>
                    <a:pt x="21442" y="0"/>
                    <a:pt x="2073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17" name="Google Shape;1589;p32"/>
            <p:cNvSpPr/>
            <p:nvPr/>
          </p:nvSpPr>
          <p:spPr>
            <a:xfrm flipH="1" rot="19564556">
              <a:off x="2044228" y="1450527"/>
              <a:ext cx="135341" cy="121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9" h="21600" fill="norm" stroke="1" extrusionOk="0">
                  <a:moveTo>
                    <a:pt x="15529" y="0"/>
                  </a:moveTo>
                  <a:cubicBezTo>
                    <a:pt x="14867" y="0"/>
                    <a:pt x="14227" y="333"/>
                    <a:pt x="13772" y="1000"/>
                  </a:cubicBezTo>
                  <a:cubicBezTo>
                    <a:pt x="8646" y="5549"/>
                    <a:pt x="4243" y="10907"/>
                    <a:pt x="295" y="16789"/>
                  </a:cubicBezTo>
                  <a:cubicBezTo>
                    <a:pt x="-635" y="18933"/>
                    <a:pt x="750" y="21338"/>
                    <a:pt x="2838" y="21600"/>
                  </a:cubicBezTo>
                  <a:cubicBezTo>
                    <a:pt x="10981" y="20266"/>
                    <a:pt x="17947" y="14122"/>
                    <a:pt x="20738" y="5287"/>
                  </a:cubicBezTo>
                  <a:cubicBezTo>
                    <a:pt x="20965" y="3929"/>
                    <a:pt x="20738" y="2596"/>
                    <a:pt x="19807" y="1786"/>
                  </a:cubicBezTo>
                  <a:cubicBezTo>
                    <a:pt x="19311" y="1596"/>
                    <a:pt x="18815" y="1429"/>
                    <a:pt x="18319" y="1429"/>
                  </a:cubicBezTo>
                  <a:cubicBezTo>
                    <a:pt x="18113" y="1429"/>
                    <a:pt x="17927" y="1453"/>
                    <a:pt x="17720" y="1524"/>
                  </a:cubicBezTo>
                  <a:cubicBezTo>
                    <a:pt x="17720" y="1262"/>
                    <a:pt x="17720" y="1000"/>
                    <a:pt x="17472" y="1000"/>
                  </a:cubicBezTo>
                  <a:cubicBezTo>
                    <a:pt x="16893" y="333"/>
                    <a:pt x="16211" y="0"/>
                    <a:pt x="1552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18" name="Google Shape;1590;p32"/>
            <p:cNvSpPr/>
            <p:nvPr/>
          </p:nvSpPr>
          <p:spPr>
            <a:xfrm flipH="1" rot="19564556">
              <a:off x="1935419" y="1780444"/>
              <a:ext cx="84532" cy="19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93" h="21600" fill="norm" stroke="1" extrusionOk="0">
                  <a:moveTo>
                    <a:pt x="13549" y="0"/>
                  </a:moveTo>
                  <a:cubicBezTo>
                    <a:pt x="12512" y="0"/>
                    <a:pt x="11474" y="167"/>
                    <a:pt x="10620" y="501"/>
                  </a:cubicBezTo>
                  <a:cubicBezTo>
                    <a:pt x="1040" y="5965"/>
                    <a:pt x="-2407" y="13312"/>
                    <a:pt x="1712" y="20310"/>
                  </a:cubicBezTo>
                  <a:cubicBezTo>
                    <a:pt x="2291" y="21175"/>
                    <a:pt x="3847" y="21600"/>
                    <a:pt x="5464" y="21600"/>
                  </a:cubicBezTo>
                  <a:cubicBezTo>
                    <a:pt x="6715" y="21600"/>
                    <a:pt x="8027" y="21342"/>
                    <a:pt x="8912" y="20811"/>
                  </a:cubicBezTo>
                  <a:cubicBezTo>
                    <a:pt x="14739" y="15361"/>
                    <a:pt x="18186" y="9548"/>
                    <a:pt x="19193" y="3582"/>
                  </a:cubicBezTo>
                  <a:cubicBezTo>
                    <a:pt x="19193" y="2899"/>
                    <a:pt x="18522" y="2216"/>
                    <a:pt x="17485" y="1867"/>
                  </a:cubicBezTo>
                  <a:cubicBezTo>
                    <a:pt x="17485" y="1366"/>
                    <a:pt x="17149" y="850"/>
                    <a:pt x="16447" y="501"/>
                  </a:cubicBezTo>
                  <a:cubicBezTo>
                    <a:pt x="15593" y="167"/>
                    <a:pt x="14586" y="0"/>
                    <a:pt x="1354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19" name="Google Shape;1591;p32"/>
            <p:cNvSpPr/>
            <p:nvPr/>
          </p:nvSpPr>
          <p:spPr>
            <a:xfrm flipH="1" rot="19564556">
              <a:off x="1547740" y="2046915"/>
              <a:ext cx="77536" cy="159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8" h="21600" fill="norm" stroke="1" extrusionOk="0">
                  <a:moveTo>
                    <a:pt x="4709" y="0"/>
                  </a:moveTo>
                  <a:cubicBezTo>
                    <a:pt x="3905" y="0"/>
                    <a:pt x="3101" y="109"/>
                    <a:pt x="2437" y="273"/>
                  </a:cubicBezTo>
                  <a:cubicBezTo>
                    <a:pt x="480" y="1493"/>
                    <a:pt x="-289" y="2932"/>
                    <a:pt x="95" y="4571"/>
                  </a:cubicBezTo>
                  <a:cubicBezTo>
                    <a:pt x="2053" y="9689"/>
                    <a:pt x="4429" y="14807"/>
                    <a:pt x="6771" y="19924"/>
                  </a:cubicBezTo>
                  <a:cubicBezTo>
                    <a:pt x="7540" y="20981"/>
                    <a:pt x="9567" y="21600"/>
                    <a:pt x="11525" y="21600"/>
                  </a:cubicBezTo>
                  <a:cubicBezTo>
                    <a:pt x="12678" y="21600"/>
                    <a:pt x="13796" y="21400"/>
                    <a:pt x="14635" y="20944"/>
                  </a:cubicBezTo>
                  <a:cubicBezTo>
                    <a:pt x="19738" y="18085"/>
                    <a:pt x="21311" y="13987"/>
                    <a:pt x="19354" y="10308"/>
                  </a:cubicBezTo>
                  <a:cubicBezTo>
                    <a:pt x="16593" y="6611"/>
                    <a:pt x="13062" y="3351"/>
                    <a:pt x="7960" y="674"/>
                  </a:cubicBezTo>
                  <a:cubicBezTo>
                    <a:pt x="7016" y="200"/>
                    <a:pt x="5828" y="0"/>
                    <a:pt x="470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20" name="Google Shape;1592;p32"/>
            <p:cNvSpPr/>
            <p:nvPr/>
          </p:nvSpPr>
          <p:spPr>
            <a:xfrm flipH="1" rot="19564556">
              <a:off x="1121154" y="2180768"/>
              <a:ext cx="103210" cy="135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fill="norm" stroke="1" extrusionOk="0">
                  <a:moveTo>
                    <a:pt x="3571" y="0"/>
                  </a:moveTo>
                  <a:cubicBezTo>
                    <a:pt x="2651" y="0"/>
                    <a:pt x="1759" y="256"/>
                    <a:pt x="1062" y="812"/>
                  </a:cubicBezTo>
                  <a:cubicBezTo>
                    <a:pt x="115" y="1517"/>
                    <a:pt x="-192" y="2713"/>
                    <a:pt x="115" y="3675"/>
                  </a:cubicBezTo>
                  <a:cubicBezTo>
                    <a:pt x="3236" y="10170"/>
                    <a:pt x="8253" y="16173"/>
                    <a:pt x="15165" y="20980"/>
                  </a:cubicBezTo>
                  <a:cubicBezTo>
                    <a:pt x="15890" y="21408"/>
                    <a:pt x="16726" y="21600"/>
                    <a:pt x="17534" y="21600"/>
                  </a:cubicBezTo>
                  <a:cubicBezTo>
                    <a:pt x="19429" y="21600"/>
                    <a:pt x="21213" y="20510"/>
                    <a:pt x="21408" y="18823"/>
                  </a:cubicBezTo>
                  <a:cubicBezTo>
                    <a:pt x="21408" y="16665"/>
                    <a:pt x="20795" y="14742"/>
                    <a:pt x="19847" y="12819"/>
                  </a:cubicBezTo>
                  <a:cubicBezTo>
                    <a:pt x="18927" y="6559"/>
                    <a:pt x="12963" y="1282"/>
                    <a:pt x="4490" y="85"/>
                  </a:cubicBezTo>
                  <a:cubicBezTo>
                    <a:pt x="4184" y="21"/>
                    <a:pt x="3877" y="0"/>
                    <a:pt x="3571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21" name="Google Shape;1593;p32"/>
            <p:cNvSpPr/>
            <p:nvPr/>
          </p:nvSpPr>
          <p:spPr>
            <a:xfrm flipH="1" rot="19564556">
              <a:off x="2131162" y="1506527"/>
              <a:ext cx="379296" cy="684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600" fill="norm" stroke="1" extrusionOk="0">
                  <a:moveTo>
                    <a:pt x="20305" y="0"/>
                  </a:moveTo>
                  <a:cubicBezTo>
                    <a:pt x="20064" y="0"/>
                    <a:pt x="19822" y="51"/>
                    <a:pt x="19618" y="165"/>
                  </a:cubicBezTo>
                  <a:cubicBezTo>
                    <a:pt x="19512" y="140"/>
                    <a:pt x="19392" y="127"/>
                    <a:pt x="19278" y="127"/>
                  </a:cubicBezTo>
                  <a:cubicBezTo>
                    <a:pt x="18946" y="127"/>
                    <a:pt x="18621" y="229"/>
                    <a:pt x="18432" y="403"/>
                  </a:cubicBezTo>
                  <a:cubicBezTo>
                    <a:pt x="10955" y="6837"/>
                    <a:pt x="4762" y="13699"/>
                    <a:pt x="4" y="20943"/>
                  </a:cubicBezTo>
                  <a:cubicBezTo>
                    <a:pt x="-56" y="21320"/>
                    <a:pt x="458" y="21600"/>
                    <a:pt x="1039" y="21600"/>
                  </a:cubicBezTo>
                  <a:cubicBezTo>
                    <a:pt x="1258" y="21600"/>
                    <a:pt x="1492" y="21558"/>
                    <a:pt x="1704" y="21464"/>
                  </a:cubicBezTo>
                  <a:cubicBezTo>
                    <a:pt x="3743" y="20083"/>
                    <a:pt x="5012" y="18319"/>
                    <a:pt x="6454" y="16700"/>
                  </a:cubicBezTo>
                  <a:lnTo>
                    <a:pt x="11469" y="11364"/>
                  </a:lnTo>
                  <a:lnTo>
                    <a:pt x="21234" y="784"/>
                  </a:lnTo>
                  <a:cubicBezTo>
                    <a:pt x="21544" y="369"/>
                    <a:pt x="20947" y="0"/>
                    <a:pt x="20305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22" name="Google Shape;1594;p32"/>
            <p:cNvSpPr/>
            <p:nvPr/>
          </p:nvSpPr>
          <p:spPr>
            <a:xfrm flipH="1" rot="19564556">
              <a:off x="1877092" y="1934854"/>
              <a:ext cx="95365" cy="691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0" h="21600" fill="norm" stroke="1" extrusionOk="0">
                  <a:moveTo>
                    <a:pt x="7298" y="0"/>
                  </a:moveTo>
                  <a:cubicBezTo>
                    <a:pt x="6192" y="0"/>
                    <a:pt x="5144" y="84"/>
                    <a:pt x="4620" y="277"/>
                  </a:cubicBezTo>
                  <a:lnTo>
                    <a:pt x="4271" y="420"/>
                  </a:lnTo>
                  <a:cubicBezTo>
                    <a:pt x="341" y="1977"/>
                    <a:pt x="-940" y="3627"/>
                    <a:pt x="690" y="5281"/>
                  </a:cubicBezTo>
                  <a:cubicBezTo>
                    <a:pt x="1331" y="7028"/>
                    <a:pt x="2320" y="8867"/>
                    <a:pt x="3310" y="10613"/>
                  </a:cubicBezTo>
                  <a:cubicBezTo>
                    <a:pt x="4940" y="14152"/>
                    <a:pt x="8201" y="17696"/>
                    <a:pt x="12451" y="21189"/>
                  </a:cubicBezTo>
                  <a:cubicBezTo>
                    <a:pt x="12887" y="21474"/>
                    <a:pt x="14372" y="21600"/>
                    <a:pt x="15915" y="21600"/>
                  </a:cubicBezTo>
                  <a:cubicBezTo>
                    <a:pt x="17924" y="21600"/>
                    <a:pt x="19990" y="21390"/>
                    <a:pt x="19990" y="21046"/>
                  </a:cubicBezTo>
                  <a:cubicBezTo>
                    <a:pt x="19990" y="17078"/>
                    <a:pt x="20311" y="13162"/>
                    <a:pt x="20660" y="9198"/>
                  </a:cubicBezTo>
                  <a:cubicBezTo>
                    <a:pt x="20660" y="7263"/>
                    <a:pt x="20660" y="5328"/>
                    <a:pt x="20660" y="3392"/>
                  </a:cubicBezTo>
                  <a:cubicBezTo>
                    <a:pt x="20660" y="2259"/>
                    <a:pt x="19670" y="844"/>
                    <a:pt x="11490" y="420"/>
                  </a:cubicBezTo>
                  <a:cubicBezTo>
                    <a:pt x="10704" y="168"/>
                    <a:pt x="8928" y="0"/>
                    <a:pt x="7298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23" name="Google Shape;1595;p32"/>
            <p:cNvSpPr/>
            <p:nvPr/>
          </p:nvSpPr>
          <p:spPr>
            <a:xfrm flipH="1" rot="19564556">
              <a:off x="1242180" y="2192420"/>
              <a:ext cx="383633" cy="721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600" fill="norm" stroke="1" extrusionOk="0">
                  <a:moveTo>
                    <a:pt x="1383" y="0"/>
                  </a:moveTo>
                  <a:cubicBezTo>
                    <a:pt x="1167" y="0"/>
                    <a:pt x="935" y="20"/>
                    <a:pt x="688" y="64"/>
                  </a:cubicBezTo>
                  <a:cubicBezTo>
                    <a:pt x="180" y="109"/>
                    <a:pt x="-67" y="426"/>
                    <a:pt x="15" y="696"/>
                  </a:cubicBezTo>
                  <a:cubicBezTo>
                    <a:pt x="4299" y="8025"/>
                    <a:pt x="10520" y="15032"/>
                    <a:pt x="18505" y="21407"/>
                  </a:cubicBezTo>
                  <a:cubicBezTo>
                    <a:pt x="18722" y="21540"/>
                    <a:pt x="19006" y="21600"/>
                    <a:pt x="19297" y="21600"/>
                  </a:cubicBezTo>
                  <a:cubicBezTo>
                    <a:pt x="19798" y="21600"/>
                    <a:pt x="20299" y="21411"/>
                    <a:pt x="20359" y="21093"/>
                  </a:cubicBezTo>
                  <a:cubicBezTo>
                    <a:pt x="21032" y="21093"/>
                    <a:pt x="21533" y="20775"/>
                    <a:pt x="21279" y="20413"/>
                  </a:cubicBezTo>
                  <a:cubicBezTo>
                    <a:pt x="18505" y="16616"/>
                    <a:pt x="15395" y="12815"/>
                    <a:pt x="12038" y="9155"/>
                  </a:cubicBezTo>
                  <a:cubicBezTo>
                    <a:pt x="10355" y="7301"/>
                    <a:pt x="8501" y="5491"/>
                    <a:pt x="6654" y="3729"/>
                  </a:cubicBezTo>
                  <a:cubicBezTo>
                    <a:pt x="5727" y="2824"/>
                    <a:pt x="4808" y="1919"/>
                    <a:pt x="3798" y="1058"/>
                  </a:cubicBezTo>
                  <a:cubicBezTo>
                    <a:pt x="3238" y="531"/>
                    <a:pt x="2497" y="0"/>
                    <a:pt x="1383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24" name="Google Shape;1596;p32"/>
            <p:cNvSpPr/>
            <p:nvPr/>
          </p:nvSpPr>
          <p:spPr>
            <a:xfrm flipH="1" rot="19564556">
              <a:off x="370006" y="2292319"/>
              <a:ext cx="746356" cy="335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600" fill="norm" stroke="1" extrusionOk="0">
                  <a:moveTo>
                    <a:pt x="547" y="0"/>
                  </a:moveTo>
                  <a:cubicBezTo>
                    <a:pt x="149" y="0"/>
                    <a:pt x="-115" y="916"/>
                    <a:pt x="50" y="1651"/>
                  </a:cubicBezTo>
                  <a:cubicBezTo>
                    <a:pt x="953" y="4858"/>
                    <a:pt x="2629" y="4961"/>
                    <a:pt x="4048" y="6128"/>
                  </a:cubicBezTo>
                  <a:cubicBezTo>
                    <a:pt x="5984" y="7580"/>
                    <a:pt x="7618" y="10597"/>
                    <a:pt x="9382" y="12931"/>
                  </a:cubicBezTo>
                  <a:cubicBezTo>
                    <a:pt x="12826" y="17399"/>
                    <a:pt x="16652" y="20407"/>
                    <a:pt x="20613" y="21574"/>
                  </a:cubicBezTo>
                  <a:cubicBezTo>
                    <a:pt x="20639" y="21591"/>
                    <a:pt x="20670" y="21600"/>
                    <a:pt x="20701" y="21600"/>
                  </a:cubicBezTo>
                  <a:cubicBezTo>
                    <a:pt x="21102" y="21600"/>
                    <a:pt x="21485" y="20450"/>
                    <a:pt x="21083" y="19733"/>
                  </a:cubicBezTo>
                  <a:cubicBezTo>
                    <a:pt x="19752" y="17399"/>
                    <a:pt x="18290" y="15550"/>
                    <a:pt x="16740" y="14193"/>
                  </a:cubicBezTo>
                  <a:lnTo>
                    <a:pt x="11490" y="9041"/>
                  </a:lnTo>
                  <a:cubicBezTo>
                    <a:pt x="9726" y="7295"/>
                    <a:pt x="8008" y="5540"/>
                    <a:pt x="6244" y="3890"/>
                  </a:cubicBezTo>
                  <a:cubicBezTo>
                    <a:pt x="4607" y="2144"/>
                    <a:pt x="2843" y="882"/>
                    <a:pt x="1037" y="199"/>
                  </a:cubicBezTo>
                  <a:cubicBezTo>
                    <a:pt x="1018" y="147"/>
                    <a:pt x="983" y="121"/>
                    <a:pt x="945" y="121"/>
                  </a:cubicBezTo>
                  <a:cubicBezTo>
                    <a:pt x="910" y="121"/>
                    <a:pt x="865" y="147"/>
                    <a:pt x="822" y="199"/>
                  </a:cubicBezTo>
                  <a:lnTo>
                    <a:pt x="608" y="0"/>
                  </a:lnTo>
                  <a:cubicBezTo>
                    <a:pt x="589" y="0"/>
                    <a:pt x="566" y="0"/>
                    <a:pt x="54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25" name="Google Shape;1597;p32"/>
            <p:cNvSpPr/>
            <p:nvPr/>
          </p:nvSpPr>
          <p:spPr>
            <a:xfrm flipH="1" rot="19564556">
              <a:off x="1494793" y="912728"/>
              <a:ext cx="147154" cy="307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8" h="21600" fill="norm" stroke="1" extrusionOk="0">
                  <a:moveTo>
                    <a:pt x="19458" y="0"/>
                  </a:moveTo>
                  <a:cubicBezTo>
                    <a:pt x="19115" y="0"/>
                    <a:pt x="18753" y="66"/>
                    <a:pt x="18448" y="255"/>
                  </a:cubicBezTo>
                  <a:cubicBezTo>
                    <a:pt x="7733" y="5877"/>
                    <a:pt x="1290" y="13209"/>
                    <a:pt x="12" y="20967"/>
                  </a:cubicBezTo>
                  <a:cubicBezTo>
                    <a:pt x="-102" y="21392"/>
                    <a:pt x="603" y="21600"/>
                    <a:pt x="1347" y="21600"/>
                  </a:cubicBezTo>
                  <a:cubicBezTo>
                    <a:pt x="2090" y="21600"/>
                    <a:pt x="2910" y="21392"/>
                    <a:pt x="3006" y="20967"/>
                  </a:cubicBezTo>
                  <a:cubicBezTo>
                    <a:pt x="4073" y="13531"/>
                    <a:pt x="10288" y="6624"/>
                    <a:pt x="20373" y="1209"/>
                  </a:cubicBezTo>
                  <a:cubicBezTo>
                    <a:pt x="21498" y="728"/>
                    <a:pt x="20545" y="0"/>
                    <a:pt x="1945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26" name="Google Shape;1598;p32"/>
            <p:cNvSpPr/>
            <p:nvPr/>
          </p:nvSpPr>
          <p:spPr>
            <a:xfrm flipH="1" rot="19564556">
              <a:off x="1011721" y="1016830"/>
              <a:ext cx="231744" cy="64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8" h="21600" fill="norm" stroke="1" extrusionOk="0">
                  <a:moveTo>
                    <a:pt x="13959" y="0"/>
                  </a:moveTo>
                  <a:cubicBezTo>
                    <a:pt x="9204" y="0"/>
                    <a:pt x="4522" y="5061"/>
                    <a:pt x="451" y="15409"/>
                  </a:cubicBezTo>
                  <a:cubicBezTo>
                    <a:pt x="-449" y="17081"/>
                    <a:pt x="151" y="21600"/>
                    <a:pt x="920" y="21600"/>
                  </a:cubicBezTo>
                  <a:cubicBezTo>
                    <a:pt x="1076" y="21600"/>
                    <a:pt x="1232" y="21419"/>
                    <a:pt x="1400" y="21013"/>
                  </a:cubicBezTo>
                  <a:cubicBezTo>
                    <a:pt x="5062" y="11794"/>
                    <a:pt x="9372" y="7049"/>
                    <a:pt x="13743" y="7049"/>
                  </a:cubicBezTo>
                  <a:cubicBezTo>
                    <a:pt x="15664" y="7049"/>
                    <a:pt x="17597" y="7953"/>
                    <a:pt x="19482" y="9806"/>
                  </a:cubicBezTo>
                  <a:cubicBezTo>
                    <a:pt x="19566" y="9896"/>
                    <a:pt x="19650" y="9941"/>
                    <a:pt x="19734" y="9941"/>
                  </a:cubicBezTo>
                  <a:cubicBezTo>
                    <a:pt x="20767" y="9941"/>
                    <a:pt x="21151" y="4112"/>
                    <a:pt x="20022" y="2711"/>
                  </a:cubicBezTo>
                  <a:cubicBezTo>
                    <a:pt x="18017" y="904"/>
                    <a:pt x="15976" y="0"/>
                    <a:pt x="1395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27" name="Google Shape;1599;p32"/>
            <p:cNvSpPr/>
            <p:nvPr/>
          </p:nvSpPr>
          <p:spPr>
            <a:xfrm flipH="1" rot="19564556">
              <a:off x="1770012" y="1276507"/>
              <a:ext cx="82132" cy="216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6" h="21600" fill="norm" stroke="1" extrusionOk="0">
                  <a:moveTo>
                    <a:pt x="2665" y="0"/>
                  </a:moveTo>
                  <a:cubicBezTo>
                    <a:pt x="1380" y="0"/>
                    <a:pt x="63" y="335"/>
                    <a:pt x="63" y="1019"/>
                  </a:cubicBezTo>
                  <a:cubicBezTo>
                    <a:pt x="-661" y="8259"/>
                    <a:pt x="4871" y="15339"/>
                    <a:pt x="15243" y="21064"/>
                  </a:cubicBezTo>
                  <a:cubicBezTo>
                    <a:pt x="15835" y="21453"/>
                    <a:pt x="16691" y="21600"/>
                    <a:pt x="17515" y="21600"/>
                  </a:cubicBezTo>
                  <a:cubicBezTo>
                    <a:pt x="19293" y="21600"/>
                    <a:pt x="20939" y="20889"/>
                    <a:pt x="19688" y="20165"/>
                  </a:cubicBezTo>
                  <a:cubicBezTo>
                    <a:pt x="9711" y="14588"/>
                    <a:pt x="4509" y="7803"/>
                    <a:pt x="5266" y="1019"/>
                  </a:cubicBezTo>
                  <a:cubicBezTo>
                    <a:pt x="5266" y="335"/>
                    <a:pt x="3949" y="0"/>
                    <a:pt x="266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28" name="Google Shape;1600;p32"/>
            <p:cNvSpPr/>
            <p:nvPr/>
          </p:nvSpPr>
          <p:spPr>
            <a:xfrm flipH="1" rot="19564556">
              <a:off x="1273847" y="1536311"/>
              <a:ext cx="216602" cy="167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8" h="21600" fill="norm" stroke="1" extrusionOk="0">
                  <a:moveTo>
                    <a:pt x="19876" y="0"/>
                  </a:moveTo>
                  <a:cubicBezTo>
                    <a:pt x="19355" y="0"/>
                    <a:pt x="18834" y="434"/>
                    <a:pt x="18912" y="1319"/>
                  </a:cubicBezTo>
                  <a:cubicBezTo>
                    <a:pt x="19056" y="7564"/>
                    <a:pt x="17884" y="14782"/>
                    <a:pt x="13197" y="17887"/>
                  </a:cubicBezTo>
                  <a:cubicBezTo>
                    <a:pt x="12181" y="18633"/>
                    <a:pt x="11035" y="19015"/>
                    <a:pt x="9877" y="19015"/>
                  </a:cubicBezTo>
                  <a:cubicBezTo>
                    <a:pt x="8874" y="19015"/>
                    <a:pt x="7859" y="18720"/>
                    <a:pt x="6908" y="18095"/>
                  </a:cubicBezTo>
                  <a:cubicBezTo>
                    <a:pt x="4864" y="16343"/>
                    <a:pt x="3249" y="14192"/>
                    <a:pt x="1934" y="11451"/>
                  </a:cubicBezTo>
                  <a:cubicBezTo>
                    <a:pt x="1713" y="11052"/>
                    <a:pt x="1414" y="10895"/>
                    <a:pt x="1114" y="10895"/>
                  </a:cubicBezTo>
                  <a:cubicBezTo>
                    <a:pt x="385" y="10895"/>
                    <a:pt x="-344" y="11867"/>
                    <a:pt x="177" y="12821"/>
                  </a:cubicBezTo>
                  <a:cubicBezTo>
                    <a:pt x="1635" y="15944"/>
                    <a:pt x="3692" y="18668"/>
                    <a:pt x="6036" y="20438"/>
                  </a:cubicBezTo>
                  <a:cubicBezTo>
                    <a:pt x="7273" y="21218"/>
                    <a:pt x="8588" y="21600"/>
                    <a:pt x="9890" y="21600"/>
                  </a:cubicBezTo>
                  <a:cubicBezTo>
                    <a:pt x="11192" y="21600"/>
                    <a:pt x="12468" y="21218"/>
                    <a:pt x="13639" y="20438"/>
                  </a:cubicBezTo>
                  <a:cubicBezTo>
                    <a:pt x="19498" y="17315"/>
                    <a:pt x="21256" y="8727"/>
                    <a:pt x="20957" y="1319"/>
                  </a:cubicBezTo>
                  <a:cubicBezTo>
                    <a:pt x="20957" y="434"/>
                    <a:pt x="20410" y="0"/>
                    <a:pt x="198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29" name="Google Shape;1601;p32"/>
            <p:cNvSpPr/>
            <p:nvPr/>
          </p:nvSpPr>
          <p:spPr>
            <a:xfrm flipH="1" rot="19564556">
              <a:off x="1403664" y="1321703"/>
              <a:ext cx="83674" cy="80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7" h="21600" fill="norm" stroke="1" extrusionOk="0">
                  <a:moveTo>
                    <a:pt x="13004" y="0"/>
                  </a:moveTo>
                  <a:cubicBezTo>
                    <a:pt x="11856" y="0"/>
                    <a:pt x="10743" y="181"/>
                    <a:pt x="9629" y="543"/>
                  </a:cubicBezTo>
                  <a:cubicBezTo>
                    <a:pt x="5073" y="2171"/>
                    <a:pt x="2035" y="6223"/>
                    <a:pt x="888" y="10710"/>
                  </a:cubicBezTo>
                  <a:cubicBezTo>
                    <a:pt x="145" y="13568"/>
                    <a:pt x="-226" y="15992"/>
                    <a:pt x="145" y="18850"/>
                  </a:cubicBezTo>
                  <a:cubicBezTo>
                    <a:pt x="145" y="20659"/>
                    <a:pt x="1462" y="21600"/>
                    <a:pt x="2778" y="21600"/>
                  </a:cubicBezTo>
                  <a:cubicBezTo>
                    <a:pt x="4128" y="21600"/>
                    <a:pt x="5444" y="20659"/>
                    <a:pt x="5444" y="18850"/>
                  </a:cubicBezTo>
                  <a:cubicBezTo>
                    <a:pt x="5073" y="17620"/>
                    <a:pt x="5073" y="16390"/>
                    <a:pt x="5444" y="15196"/>
                  </a:cubicBezTo>
                  <a:lnTo>
                    <a:pt x="5444" y="13966"/>
                  </a:lnTo>
                  <a:cubicBezTo>
                    <a:pt x="5444" y="13134"/>
                    <a:pt x="5444" y="12736"/>
                    <a:pt x="5815" y="11940"/>
                  </a:cubicBezTo>
                  <a:cubicBezTo>
                    <a:pt x="5815" y="11940"/>
                    <a:pt x="5815" y="11506"/>
                    <a:pt x="5815" y="11506"/>
                  </a:cubicBezTo>
                  <a:lnTo>
                    <a:pt x="5815" y="11108"/>
                  </a:lnTo>
                  <a:cubicBezTo>
                    <a:pt x="6220" y="10312"/>
                    <a:pt x="6592" y="9877"/>
                    <a:pt x="6963" y="9479"/>
                  </a:cubicBezTo>
                  <a:lnTo>
                    <a:pt x="6963" y="9081"/>
                  </a:lnTo>
                  <a:lnTo>
                    <a:pt x="7334" y="8249"/>
                  </a:lnTo>
                  <a:lnTo>
                    <a:pt x="8110" y="7851"/>
                  </a:lnTo>
                  <a:lnTo>
                    <a:pt x="8853" y="7055"/>
                  </a:lnTo>
                  <a:lnTo>
                    <a:pt x="9258" y="7055"/>
                  </a:lnTo>
                  <a:cubicBezTo>
                    <a:pt x="9258" y="7055"/>
                    <a:pt x="9764" y="6693"/>
                    <a:pt x="9865" y="6693"/>
                  </a:cubicBezTo>
                  <a:cubicBezTo>
                    <a:pt x="9933" y="6693"/>
                    <a:pt x="9865" y="6766"/>
                    <a:pt x="9629" y="7055"/>
                  </a:cubicBezTo>
                  <a:lnTo>
                    <a:pt x="10371" y="7055"/>
                  </a:lnTo>
                  <a:cubicBezTo>
                    <a:pt x="10777" y="6621"/>
                    <a:pt x="11148" y="6621"/>
                    <a:pt x="11519" y="6621"/>
                  </a:cubicBezTo>
                  <a:lnTo>
                    <a:pt x="14557" y="6621"/>
                  </a:lnTo>
                  <a:cubicBezTo>
                    <a:pt x="14928" y="6621"/>
                    <a:pt x="15299" y="7055"/>
                    <a:pt x="15704" y="7055"/>
                  </a:cubicBezTo>
                  <a:lnTo>
                    <a:pt x="16075" y="7851"/>
                  </a:lnTo>
                  <a:cubicBezTo>
                    <a:pt x="16649" y="8249"/>
                    <a:pt x="17324" y="8466"/>
                    <a:pt x="17965" y="8466"/>
                  </a:cubicBezTo>
                  <a:cubicBezTo>
                    <a:pt x="18640" y="8466"/>
                    <a:pt x="19315" y="8249"/>
                    <a:pt x="19855" y="7851"/>
                  </a:cubicBezTo>
                  <a:cubicBezTo>
                    <a:pt x="21003" y="6621"/>
                    <a:pt x="21374" y="4993"/>
                    <a:pt x="20631" y="3401"/>
                  </a:cubicBezTo>
                  <a:cubicBezTo>
                    <a:pt x="18472" y="1085"/>
                    <a:pt x="15771" y="0"/>
                    <a:pt x="1300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30" name="Google Shape;1602;p32"/>
            <p:cNvSpPr/>
            <p:nvPr/>
          </p:nvSpPr>
          <p:spPr>
            <a:xfrm flipH="1" rot="19564556">
              <a:off x="1168426" y="1349787"/>
              <a:ext cx="92623" cy="76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8" h="21600" fill="norm" stroke="1" extrusionOk="0">
                  <a:moveTo>
                    <a:pt x="10053" y="0"/>
                  </a:moveTo>
                  <a:cubicBezTo>
                    <a:pt x="5006" y="0"/>
                    <a:pt x="950" y="4637"/>
                    <a:pt x="259" y="10593"/>
                  </a:cubicBezTo>
                  <a:cubicBezTo>
                    <a:pt x="-402" y="13985"/>
                    <a:pt x="259" y="17378"/>
                    <a:pt x="1611" y="19904"/>
                  </a:cubicBezTo>
                  <a:cubicBezTo>
                    <a:pt x="2061" y="21035"/>
                    <a:pt x="2812" y="21600"/>
                    <a:pt x="3684" y="21600"/>
                  </a:cubicBezTo>
                  <a:cubicBezTo>
                    <a:pt x="4104" y="21600"/>
                    <a:pt x="4555" y="21449"/>
                    <a:pt x="5006" y="21185"/>
                  </a:cubicBezTo>
                  <a:cubicBezTo>
                    <a:pt x="5997" y="20318"/>
                    <a:pt x="6357" y="18622"/>
                    <a:pt x="5666" y="17378"/>
                  </a:cubicBezTo>
                  <a:cubicBezTo>
                    <a:pt x="5336" y="16926"/>
                    <a:pt x="5336" y="16511"/>
                    <a:pt x="5006" y="15682"/>
                  </a:cubicBezTo>
                  <a:lnTo>
                    <a:pt x="5006" y="11837"/>
                  </a:lnTo>
                  <a:lnTo>
                    <a:pt x="5336" y="10593"/>
                  </a:lnTo>
                  <a:lnTo>
                    <a:pt x="5666" y="9726"/>
                  </a:lnTo>
                  <a:lnTo>
                    <a:pt x="5997" y="8896"/>
                  </a:lnTo>
                  <a:cubicBezTo>
                    <a:pt x="6357" y="8444"/>
                    <a:pt x="6688" y="8029"/>
                    <a:pt x="7018" y="7615"/>
                  </a:cubicBezTo>
                  <a:lnTo>
                    <a:pt x="7349" y="7200"/>
                  </a:lnTo>
                  <a:lnTo>
                    <a:pt x="12095" y="7200"/>
                  </a:lnTo>
                  <a:cubicBezTo>
                    <a:pt x="12426" y="7615"/>
                    <a:pt x="12756" y="7615"/>
                    <a:pt x="13117" y="8029"/>
                  </a:cubicBezTo>
                  <a:lnTo>
                    <a:pt x="13447" y="8444"/>
                  </a:lnTo>
                  <a:lnTo>
                    <a:pt x="13778" y="8896"/>
                  </a:lnTo>
                  <a:lnTo>
                    <a:pt x="15460" y="11007"/>
                  </a:lnTo>
                  <a:lnTo>
                    <a:pt x="15460" y="11422"/>
                  </a:lnTo>
                  <a:cubicBezTo>
                    <a:pt x="15460" y="11837"/>
                    <a:pt x="15460" y="12289"/>
                    <a:pt x="15460" y="12704"/>
                  </a:cubicBezTo>
                  <a:cubicBezTo>
                    <a:pt x="15790" y="13985"/>
                    <a:pt x="16812" y="14815"/>
                    <a:pt x="18164" y="14815"/>
                  </a:cubicBezTo>
                  <a:cubicBezTo>
                    <a:pt x="19846" y="14815"/>
                    <a:pt x="21198" y="12289"/>
                    <a:pt x="20537" y="10593"/>
                  </a:cubicBezTo>
                  <a:cubicBezTo>
                    <a:pt x="19185" y="4222"/>
                    <a:pt x="14799" y="0"/>
                    <a:pt x="1005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757" name="Google Shape;1603;p32"/>
          <p:cNvGrpSpPr/>
          <p:nvPr/>
        </p:nvGrpSpPr>
        <p:grpSpPr>
          <a:xfrm>
            <a:off x="283867" y="-2022606"/>
            <a:ext cx="4695800" cy="3047594"/>
            <a:chOff x="0" y="0"/>
            <a:chExt cx="4695799" cy="3047593"/>
          </a:xfrm>
        </p:grpSpPr>
        <p:sp>
          <p:nvSpPr>
            <p:cNvPr id="1732" name="Google Shape;1604;p32"/>
            <p:cNvSpPr/>
            <p:nvPr/>
          </p:nvSpPr>
          <p:spPr>
            <a:xfrm rot="21064860">
              <a:off x="159428" y="324798"/>
              <a:ext cx="4376943" cy="2397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6" h="21600" fill="norm" stroke="1" extrusionOk="0">
                  <a:moveTo>
                    <a:pt x="6361" y="0"/>
                  </a:moveTo>
                  <a:cubicBezTo>
                    <a:pt x="6248" y="0"/>
                    <a:pt x="6130" y="8"/>
                    <a:pt x="6009" y="25"/>
                  </a:cubicBezTo>
                  <a:cubicBezTo>
                    <a:pt x="2450" y="518"/>
                    <a:pt x="2659" y="8102"/>
                    <a:pt x="2692" y="8939"/>
                  </a:cubicBezTo>
                  <a:cubicBezTo>
                    <a:pt x="2368" y="8633"/>
                    <a:pt x="2060" y="8496"/>
                    <a:pt x="1776" y="8496"/>
                  </a:cubicBezTo>
                  <a:cubicBezTo>
                    <a:pt x="199" y="8496"/>
                    <a:pt x="-635" y="12704"/>
                    <a:pt x="580" y="15212"/>
                  </a:cubicBezTo>
                  <a:cubicBezTo>
                    <a:pt x="1188" y="16450"/>
                    <a:pt x="1817" y="16819"/>
                    <a:pt x="2349" y="16819"/>
                  </a:cubicBezTo>
                  <a:cubicBezTo>
                    <a:pt x="3128" y="16819"/>
                    <a:pt x="3700" y="16031"/>
                    <a:pt x="3700" y="16031"/>
                  </a:cubicBezTo>
                  <a:cubicBezTo>
                    <a:pt x="3700" y="16031"/>
                    <a:pt x="3894" y="19046"/>
                    <a:pt x="5855" y="19418"/>
                  </a:cubicBezTo>
                  <a:cubicBezTo>
                    <a:pt x="5996" y="19446"/>
                    <a:pt x="6130" y="19460"/>
                    <a:pt x="6255" y="19460"/>
                  </a:cubicBezTo>
                  <a:cubicBezTo>
                    <a:pt x="7853" y="19460"/>
                    <a:pt x="8134" y="17316"/>
                    <a:pt x="8135" y="17314"/>
                  </a:cubicBezTo>
                  <a:cubicBezTo>
                    <a:pt x="8135" y="17316"/>
                    <a:pt x="8038" y="19493"/>
                    <a:pt x="9632" y="20516"/>
                  </a:cubicBezTo>
                  <a:cubicBezTo>
                    <a:pt x="9825" y="20638"/>
                    <a:pt x="10002" y="20691"/>
                    <a:pt x="10165" y="20691"/>
                  </a:cubicBezTo>
                  <a:cubicBezTo>
                    <a:pt x="11338" y="20691"/>
                    <a:pt x="11748" y="17892"/>
                    <a:pt x="11748" y="17892"/>
                  </a:cubicBezTo>
                  <a:cubicBezTo>
                    <a:pt x="11748" y="17892"/>
                    <a:pt x="11652" y="20628"/>
                    <a:pt x="13941" y="21464"/>
                  </a:cubicBezTo>
                  <a:cubicBezTo>
                    <a:pt x="14196" y="21559"/>
                    <a:pt x="14426" y="21600"/>
                    <a:pt x="14634" y="21600"/>
                  </a:cubicBezTo>
                  <a:cubicBezTo>
                    <a:pt x="16292" y="21600"/>
                    <a:pt x="16559" y="18971"/>
                    <a:pt x="16559" y="18971"/>
                  </a:cubicBezTo>
                  <a:cubicBezTo>
                    <a:pt x="16983" y="19926"/>
                    <a:pt x="17854" y="20610"/>
                    <a:pt x="18654" y="20610"/>
                  </a:cubicBezTo>
                  <a:cubicBezTo>
                    <a:pt x="19350" y="20610"/>
                    <a:pt x="19993" y="20092"/>
                    <a:pt x="20240" y="18786"/>
                  </a:cubicBezTo>
                  <a:cubicBezTo>
                    <a:pt x="20772" y="15975"/>
                    <a:pt x="19970" y="15584"/>
                    <a:pt x="19970" y="15584"/>
                  </a:cubicBezTo>
                  <a:cubicBezTo>
                    <a:pt x="19970" y="15584"/>
                    <a:pt x="20965" y="13667"/>
                    <a:pt x="20134" y="11750"/>
                  </a:cubicBezTo>
                  <a:cubicBezTo>
                    <a:pt x="19819" y="11022"/>
                    <a:pt x="19507" y="10798"/>
                    <a:pt x="19242" y="10798"/>
                  </a:cubicBezTo>
                  <a:cubicBezTo>
                    <a:pt x="18816" y="10798"/>
                    <a:pt x="18511" y="11378"/>
                    <a:pt x="18511" y="11378"/>
                  </a:cubicBezTo>
                  <a:cubicBezTo>
                    <a:pt x="18511" y="11378"/>
                    <a:pt x="19274" y="3524"/>
                    <a:pt x="16395" y="2630"/>
                  </a:cubicBezTo>
                  <a:cubicBezTo>
                    <a:pt x="16215" y="2574"/>
                    <a:pt x="16039" y="2549"/>
                    <a:pt x="15871" y="2549"/>
                  </a:cubicBezTo>
                  <a:cubicBezTo>
                    <a:pt x="13338" y="2549"/>
                    <a:pt x="12115" y="8438"/>
                    <a:pt x="12115" y="8438"/>
                  </a:cubicBezTo>
                  <a:cubicBezTo>
                    <a:pt x="12115" y="8438"/>
                    <a:pt x="12376" y="5069"/>
                    <a:pt x="11149" y="5069"/>
                  </a:cubicBezTo>
                  <a:cubicBezTo>
                    <a:pt x="9922" y="5069"/>
                    <a:pt x="9429" y="7358"/>
                    <a:pt x="9429" y="7358"/>
                  </a:cubicBezTo>
                  <a:cubicBezTo>
                    <a:pt x="9429" y="7358"/>
                    <a:pt x="9765" y="0"/>
                    <a:pt x="6361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33" name="Google Shape;1605;p32"/>
            <p:cNvSpPr/>
            <p:nvPr/>
          </p:nvSpPr>
          <p:spPr>
            <a:xfrm rot="21064860">
              <a:off x="2367440" y="1723906"/>
              <a:ext cx="254482" cy="195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5" h="21600" fill="norm" stroke="1" extrusionOk="0">
                  <a:moveTo>
                    <a:pt x="1616" y="0"/>
                  </a:moveTo>
                  <a:cubicBezTo>
                    <a:pt x="1205" y="0"/>
                    <a:pt x="795" y="285"/>
                    <a:pt x="604" y="895"/>
                  </a:cubicBezTo>
                  <a:cubicBezTo>
                    <a:pt x="-1053" y="7993"/>
                    <a:pt x="765" y="15763"/>
                    <a:pt x="5223" y="19871"/>
                  </a:cubicBezTo>
                  <a:cubicBezTo>
                    <a:pt x="6778" y="21031"/>
                    <a:pt x="8449" y="21600"/>
                    <a:pt x="10106" y="21600"/>
                  </a:cubicBezTo>
                  <a:cubicBezTo>
                    <a:pt x="13318" y="21600"/>
                    <a:pt x="16441" y="19464"/>
                    <a:pt x="18406" y="15539"/>
                  </a:cubicBezTo>
                  <a:cubicBezTo>
                    <a:pt x="19887" y="12102"/>
                    <a:pt x="20547" y="7993"/>
                    <a:pt x="20224" y="4108"/>
                  </a:cubicBezTo>
                  <a:cubicBezTo>
                    <a:pt x="20136" y="3193"/>
                    <a:pt x="19565" y="2725"/>
                    <a:pt x="19037" y="2725"/>
                  </a:cubicBezTo>
                  <a:cubicBezTo>
                    <a:pt x="18523" y="2725"/>
                    <a:pt x="18069" y="3193"/>
                    <a:pt x="18245" y="4108"/>
                  </a:cubicBezTo>
                  <a:cubicBezTo>
                    <a:pt x="18714" y="11207"/>
                    <a:pt x="15459" y="18753"/>
                    <a:pt x="9989" y="18753"/>
                  </a:cubicBezTo>
                  <a:cubicBezTo>
                    <a:pt x="9828" y="18753"/>
                    <a:pt x="9666" y="18753"/>
                    <a:pt x="9505" y="18732"/>
                  </a:cubicBezTo>
                  <a:cubicBezTo>
                    <a:pt x="3727" y="18285"/>
                    <a:pt x="1088" y="8664"/>
                    <a:pt x="2584" y="1810"/>
                  </a:cubicBezTo>
                  <a:cubicBezTo>
                    <a:pt x="2877" y="692"/>
                    <a:pt x="2261" y="0"/>
                    <a:pt x="161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34" name="Google Shape;1606;p32"/>
            <p:cNvSpPr/>
            <p:nvPr/>
          </p:nvSpPr>
          <p:spPr>
            <a:xfrm rot="21064860">
              <a:off x="2400516" y="1543352"/>
              <a:ext cx="52422" cy="77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6" h="21600" fill="norm" stroke="1" extrusionOk="0">
                  <a:moveTo>
                    <a:pt x="7095" y="0"/>
                  </a:moveTo>
                  <a:cubicBezTo>
                    <a:pt x="5460" y="0"/>
                    <a:pt x="3897" y="614"/>
                    <a:pt x="3400" y="1740"/>
                  </a:cubicBezTo>
                  <a:cubicBezTo>
                    <a:pt x="984" y="5784"/>
                    <a:pt x="-579" y="9776"/>
                    <a:pt x="203" y="13820"/>
                  </a:cubicBezTo>
                  <a:cubicBezTo>
                    <a:pt x="-579" y="16686"/>
                    <a:pt x="984" y="18990"/>
                    <a:pt x="3400" y="20730"/>
                  </a:cubicBezTo>
                  <a:cubicBezTo>
                    <a:pt x="5034" y="21293"/>
                    <a:pt x="6597" y="21600"/>
                    <a:pt x="8089" y="21600"/>
                  </a:cubicBezTo>
                  <a:cubicBezTo>
                    <a:pt x="9582" y="21600"/>
                    <a:pt x="11003" y="21293"/>
                    <a:pt x="12210" y="20730"/>
                  </a:cubicBezTo>
                  <a:cubicBezTo>
                    <a:pt x="16971" y="17864"/>
                    <a:pt x="20168" y="14383"/>
                    <a:pt x="20168" y="9776"/>
                  </a:cubicBezTo>
                  <a:cubicBezTo>
                    <a:pt x="21021" y="5170"/>
                    <a:pt x="16189" y="1177"/>
                    <a:pt x="9795" y="563"/>
                  </a:cubicBezTo>
                  <a:cubicBezTo>
                    <a:pt x="8942" y="154"/>
                    <a:pt x="8018" y="0"/>
                    <a:pt x="70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35" name="Google Shape;1608;p32"/>
            <p:cNvSpPr/>
            <p:nvPr/>
          </p:nvSpPr>
          <p:spPr>
            <a:xfrm rot="21064860">
              <a:off x="2506050" y="1527797"/>
              <a:ext cx="59171" cy="85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600" fill="norm" stroke="1" extrusionOk="0">
                  <a:moveTo>
                    <a:pt x="9210" y="0"/>
                  </a:moveTo>
                  <a:cubicBezTo>
                    <a:pt x="7421" y="0"/>
                    <a:pt x="5831" y="975"/>
                    <a:pt x="5168" y="2230"/>
                  </a:cubicBezTo>
                  <a:lnTo>
                    <a:pt x="5168" y="3298"/>
                  </a:lnTo>
                  <a:lnTo>
                    <a:pt x="4439" y="3809"/>
                  </a:lnTo>
                  <a:lnTo>
                    <a:pt x="2982" y="6410"/>
                  </a:lnTo>
                  <a:cubicBezTo>
                    <a:pt x="1458" y="8501"/>
                    <a:pt x="0" y="10591"/>
                    <a:pt x="0" y="12681"/>
                  </a:cubicBezTo>
                  <a:cubicBezTo>
                    <a:pt x="0" y="16351"/>
                    <a:pt x="3710" y="20021"/>
                    <a:pt x="8945" y="21043"/>
                  </a:cubicBezTo>
                  <a:cubicBezTo>
                    <a:pt x="9939" y="21414"/>
                    <a:pt x="10999" y="21600"/>
                    <a:pt x="12059" y="21600"/>
                  </a:cubicBezTo>
                  <a:cubicBezTo>
                    <a:pt x="13914" y="21600"/>
                    <a:pt x="15637" y="20996"/>
                    <a:pt x="17094" y="20021"/>
                  </a:cubicBezTo>
                  <a:cubicBezTo>
                    <a:pt x="19347" y="18441"/>
                    <a:pt x="20805" y="16351"/>
                    <a:pt x="20805" y="14261"/>
                  </a:cubicBezTo>
                  <a:cubicBezTo>
                    <a:pt x="21600" y="12681"/>
                    <a:pt x="21600" y="10591"/>
                    <a:pt x="20076" y="8501"/>
                  </a:cubicBezTo>
                  <a:cubicBezTo>
                    <a:pt x="19347" y="6410"/>
                    <a:pt x="17094" y="4877"/>
                    <a:pt x="14113" y="4320"/>
                  </a:cubicBezTo>
                  <a:cubicBezTo>
                    <a:pt x="14842" y="2230"/>
                    <a:pt x="13384" y="697"/>
                    <a:pt x="10402" y="139"/>
                  </a:cubicBezTo>
                  <a:cubicBezTo>
                    <a:pt x="10005" y="46"/>
                    <a:pt x="9607" y="0"/>
                    <a:pt x="921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36" name="Google Shape;1610;p32"/>
            <p:cNvSpPr/>
            <p:nvPr/>
          </p:nvSpPr>
          <p:spPr>
            <a:xfrm rot="21064860">
              <a:off x="740156" y="692727"/>
              <a:ext cx="368209" cy="771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600" fill="norm" stroke="1" extrusionOk="0">
                  <a:moveTo>
                    <a:pt x="20234" y="0"/>
                  </a:moveTo>
                  <a:cubicBezTo>
                    <a:pt x="20140" y="0"/>
                    <a:pt x="20045" y="10"/>
                    <a:pt x="19939" y="31"/>
                  </a:cubicBezTo>
                  <a:cubicBezTo>
                    <a:pt x="7974" y="2804"/>
                    <a:pt x="1692" y="9048"/>
                    <a:pt x="268" y="15237"/>
                  </a:cubicBezTo>
                  <a:cubicBezTo>
                    <a:pt x="-90" y="17264"/>
                    <a:pt x="-90" y="19229"/>
                    <a:pt x="268" y="21255"/>
                  </a:cubicBezTo>
                  <a:cubicBezTo>
                    <a:pt x="268" y="21487"/>
                    <a:pt x="658" y="21600"/>
                    <a:pt x="1038" y="21600"/>
                  </a:cubicBezTo>
                  <a:cubicBezTo>
                    <a:pt x="1428" y="21600"/>
                    <a:pt x="1808" y="21487"/>
                    <a:pt x="1808" y="21255"/>
                  </a:cubicBezTo>
                  <a:cubicBezTo>
                    <a:pt x="743" y="14949"/>
                    <a:pt x="2999" y="8128"/>
                    <a:pt x="12592" y="3441"/>
                  </a:cubicBezTo>
                  <a:cubicBezTo>
                    <a:pt x="14964" y="2341"/>
                    <a:pt x="17694" y="1358"/>
                    <a:pt x="20772" y="664"/>
                  </a:cubicBezTo>
                  <a:cubicBezTo>
                    <a:pt x="21510" y="514"/>
                    <a:pt x="20951" y="0"/>
                    <a:pt x="20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37" name="Google Shape;1611;p32"/>
            <p:cNvSpPr/>
            <p:nvPr/>
          </p:nvSpPr>
          <p:spPr>
            <a:xfrm rot="21064860">
              <a:off x="1758660" y="648592"/>
              <a:ext cx="163282" cy="24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fill="norm" stroke="1" extrusionOk="0">
                  <a:moveTo>
                    <a:pt x="1539" y="0"/>
                  </a:moveTo>
                  <a:cubicBezTo>
                    <a:pt x="173" y="0"/>
                    <a:pt x="-637" y="1520"/>
                    <a:pt x="636" y="2281"/>
                  </a:cubicBezTo>
                  <a:cubicBezTo>
                    <a:pt x="4549" y="4330"/>
                    <a:pt x="7674" y="7123"/>
                    <a:pt x="9480" y="10279"/>
                  </a:cubicBezTo>
                  <a:cubicBezTo>
                    <a:pt x="12351" y="13800"/>
                    <a:pt x="14944" y="17336"/>
                    <a:pt x="17560" y="21055"/>
                  </a:cubicBezTo>
                  <a:cubicBezTo>
                    <a:pt x="17861" y="21435"/>
                    <a:pt x="18324" y="21600"/>
                    <a:pt x="18764" y="21600"/>
                  </a:cubicBezTo>
                  <a:cubicBezTo>
                    <a:pt x="19852" y="21600"/>
                    <a:pt x="20963" y="20724"/>
                    <a:pt x="20431" y="19931"/>
                  </a:cubicBezTo>
                  <a:cubicBezTo>
                    <a:pt x="17814" y="16031"/>
                    <a:pt x="14944" y="12130"/>
                    <a:pt x="11841" y="8412"/>
                  </a:cubicBezTo>
                  <a:cubicBezTo>
                    <a:pt x="9758" y="5255"/>
                    <a:pt x="6355" y="2479"/>
                    <a:pt x="2465" y="248"/>
                  </a:cubicBezTo>
                  <a:cubicBezTo>
                    <a:pt x="2141" y="83"/>
                    <a:pt x="1817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38" name="Google Shape;1612;p32"/>
            <p:cNvSpPr/>
            <p:nvPr/>
          </p:nvSpPr>
          <p:spPr>
            <a:xfrm rot="21064860">
              <a:off x="285629" y="1688726"/>
              <a:ext cx="283005" cy="391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2" h="21600" fill="norm" stroke="1" extrusionOk="0">
                  <a:moveTo>
                    <a:pt x="17924" y="0"/>
                  </a:moveTo>
                  <a:cubicBezTo>
                    <a:pt x="11913" y="0"/>
                    <a:pt x="7092" y="3622"/>
                    <a:pt x="3942" y="7356"/>
                  </a:cubicBezTo>
                  <a:cubicBezTo>
                    <a:pt x="702" y="11465"/>
                    <a:pt x="-1206" y="16476"/>
                    <a:pt x="859" y="21154"/>
                  </a:cubicBezTo>
                  <a:cubicBezTo>
                    <a:pt x="1028" y="21468"/>
                    <a:pt x="1394" y="21600"/>
                    <a:pt x="1760" y="21600"/>
                  </a:cubicBezTo>
                  <a:cubicBezTo>
                    <a:pt x="2348" y="21600"/>
                    <a:pt x="2949" y="21255"/>
                    <a:pt x="2766" y="20697"/>
                  </a:cubicBezTo>
                  <a:cubicBezTo>
                    <a:pt x="859" y="16476"/>
                    <a:pt x="2623" y="12033"/>
                    <a:pt x="5406" y="8380"/>
                  </a:cubicBezTo>
                  <a:cubicBezTo>
                    <a:pt x="8150" y="4981"/>
                    <a:pt x="12541" y="1481"/>
                    <a:pt x="18120" y="1481"/>
                  </a:cubicBezTo>
                  <a:cubicBezTo>
                    <a:pt x="18525" y="1481"/>
                    <a:pt x="18944" y="1502"/>
                    <a:pt x="19362" y="1532"/>
                  </a:cubicBezTo>
                  <a:cubicBezTo>
                    <a:pt x="19401" y="1542"/>
                    <a:pt x="19440" y="1542"/>
                    <a:pt x="19479" y="1542"/>
                  </a:cubicBezTo>
                  <a:cubicBezTo>
                    <a:pt x="20394" y="1542"/>
                    <a:pt x="20355" y="162"/>
                    <a:pt x="19218" y="51"/>
                  </a:cubicBezTo>
                  <a:cubicBezTo>
                    <a:pt x="18787" y="20"/>
                    <a:pt x="18342" y="0"/>
                    <a:pt x="17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39" name="Google Shape;1613;p32"/>
            <p:cNvSpPr/>
            <p:nvPr/>
          </p:nvSpPr>
          <p:spPr>
            <a:xfrm rot="21064860">
              <a:off x="658145" y="1649797"/>
              <a:ext cx="72394" cy="31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5" h="21600" fill="norm" stroke="1" extrusionOk="0">
                  <a:moveTo>
                    <a:pt x="7929" y="0"/>
                  </a:moveTo>
                  <a:cubicBezTo>
                    <a:pt x="6179" y="0"/>
                    <a:pt x="4379" y="511"/>
                    <a:pt x="2629" y="1406"/>
                  </a:cubicBezTo>
                  <a:cubicBezTo>
                    <a:pt x="-1571" y="4090"/>
                    <a:pt x="-421" y="20450"/>
                    <a:pt x="3829" y="20450"/>
                  </a:cubicBezTo>
                  <a:cubicBezTo>
                    <a:pt x="4179" y="20450"/>
                    <a:pt x="4529" y="20322"/>
                    <a:pt x="4879" y="20066"/>
                  </a:cubicBezTo>
                  <a:lnTo>
                    <a:pt x="14979" y="20066"/>
                  </a:lnTo>
                  <a:cubicBezTo>
                    <a:pt x="15579" y="21089"/>
                    <a:pt x="16179" y="21600"/>
                    <a:pt x="16729" y="21600"/>
                  </a:cubicBezTo>
                  <a:cubicBezTo>
                    <a:pt x="17779" y="21600"/>
                    <a:pt x="18779" y="19938"/>
                    <a:pt x="19479" y="17254"/>
                  </a:cubicBezTo>
                  <a:cubicBezTo>
                    <a:pt x="20029" y="14315"/>
                    <a:pt x="19479" y="9969"/>
                    <a:pt x="18379" y="7157"/>
                  </a:cubicBezTo>
                  <a:cubicBezTo>
                    <a:pt x="15279" y="2301"/>
                    <a:pt x="11679" y="0"/>
                    <a:pt x="79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40" name="Google Shape;1614;p32"/>
            <p:cNvSpPr/>
            <p:nvPr/>
          </p:nvSpPr>
          <p:spPr>
            <a:xfrm rot="21064860">
              <a:off x="432177" y="2196982"/>
              <a:ext cx="221751" cy="182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600" fill="norm" stroke="1" extrusionOk="0">
                  <a:moveTo>
                    <a:pt x="1314" y="0"/>
                  </a:moveTo>
                  <a:cubicBezTo>
                    <a:pt x="481" y="0"/>
                    <a:pt x="-369" y="1065"/>
                    <a:pt x="169" y="2238"/>
                  </a:cubicBezTo>
                  <a:cubicBezTo>
                    <a:pt x="1140" y="5172"/>
                    <a:pt x="2511" y="7845"/>
                    <a:pt x="4072" y="10539"/>
                  </a:cubicBezTo>
                  <a:cubicBezTo>
                    <a:pt x="5634" y="12973"/>
                    <a:pt x="7386" y="15190"/>
                    <a:pt x="9728" y="16885"/>
                  </a:cubicBezTo>
                  <a:cubicBezTo>
                    <a:pt x="11880" y="18362"/>
                    <a:pt x="14222" y="19579"/>
                    <a:pt x="16564" y="20796"/>
                  </a:cubicBezTo>
                  <a:cubicBezTo>
                    <a:pt x="17241" y="21144"/>
                    <a:pt x="18108" y="21600"/>
                    <a:pt x="18958" y="21600"/>
                  </a:cubicBezTo>
                  <a:cubicBezTo>
                    <a:pt x="19340" y="21600"/>
                    <a:pt x="19704" y="21513"/>
                    <a:pt x="20069" y="21296"/>
                  </a:cubicBezTo>
                  <a:cubicBezTo>
                    <a:pt x="21040" y="20557"/>
                    <a:pt x="21231" y="18840"/>
                    <a:pt x="20450" y="17862"/>
                  </a:cubicBezTo>
                  <a:cubicBezTo>
                    <a:pt x="20155" y="17580"/>
                    <a:pt x="19808" y="17449"/>
                    <a:pt x="19496" y="17449"/>
                  </a:cubicBezTo>
                  <a:cubicBezTo>
                    <a:pt x="18993" y="17449"/>
                    <a:pt x="18542" y="17775"/>
                    <a:pt x="18316" y="18362"/>
                  </a:cubicBezTo>
                  <a:lnTo>
                    <a:pt x="17726" y="18123"/>
                  </a:lnTo>
                  <a:lnTo>
                    <a:pt x="16356" y="17384"/>
                  </a:lnTo>
                  <a:cubicBezTo>
                    <a:pt x="15575" y="17145"/>
                    <a:pt x="14604" y="16645"/>
                    <a:pt x="13823" y="16167"/>
                  </a:cubicBezTo>
                  <a:cubicBezTo>
                    <a:pt x="12071" y="15190"/>
                    <a:pt x="10318" y="13951"/>
                    <a:pt x="8948" y="12495"/>
                  </a:cubicBezTo>
                  <a:cubicBezTo>
                    <a:pt x="6016" y="9322"/>
                    <a:pt x="3691" y="5172"/>
                    <a:pt x="2320" y="761"/>
                  </a:cubicBezTo>
                  <a:cubicBezTo>
                    <a:pt x="2077" y="239"/>
                    <a:pt x="1696" y="0"/>
                    <a:pt x="13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41" name="Google Shape;1615;p32"/>
            <p:cNvSpPr/>
            <p:nvPr/>
          </p:nvSpPr>
          <p:spPr>
            <a:xfrm rot="21064860">
              <a:off x="2172292" y="964400"/>
              <a:ext cx="266226" cy="238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8" h="21600" fill="norm" stroke="1" extrusionOk="0">
                  <a:moveTo>
                    <a:pt x="18188" y="0"/>
                  </a:moveTo>
                  <a:cubicBezTo>
                    <a:pt x="16615" y="0"/>
                    <a:pt x="14972" y="983"/>
                    <a:pt x="13627" y="1765"/>
                  </a:cubicBezTo>
                  <a:cubicBezTo>
                    <a:pt x="11403" y="3064"/>
                    <a:pt x="9491" y="4763"/>
                    <a:pt x="7579" y="6628"/>
                  </a:cubicBezTo>
                  <a:cubicBezTo>
                    <a:pt x="5667" y="8510"/>
                    <a:pt x="4080" y="10742"/>
                    <a:pt x="2480" y="12990"/>
                  </a:cubicBezTo>
                  <a:cubicBezTo>
                    <a:pt x="1205" y="15055"/>
                    <a:pt x="-693" y="17870"/>
                    <a:pt x="256" y="20867"/>
                  </a:cubicBezTo>
                  <a:cubicBezTo>
                    <a:pt x="440" y="21367"/>
                    <a:pt x="837" y="21600"/>
                    <a:pt x="1247" y="21600"/>
                  </a:cubicBezTo>
                  <a:cubicBezTo>
                    <a:pt x="1885" y="21600"/>
                    <a:pt x="2522" y="21034"/>
                    <a:pt x="2324" y="20118"/>
                  </a:cubicBezTo>
                  <a:cubicBezTo>
                    <a:pt x="1531" y="17870"/>
                    <a:pt x="3443" y="15421"/>
                    <a:pt x="4562" y="13939"/>
                  </a:cubicBezTo>
                  <a:cubicBezTo>
                    <a:pt x="5837" y="11874"/>
                    <a:pt x="7267" y="10192"/>
                    <a:pt x="8853" y="8510"/>
                  </a:cubicBezTo>
                  <a:cubicBezTo>
                    <a:pt x="10284" y="7011"/>
                    <a:pt x="12040" y="5696"/>
                    <a:pt x="13797" y="4380"/>
                  </a:cubicBezTo>
                  <a:cubicBezTo>
                    <a:pt x="14916" y="3647"/>
                    <a:pt x="16615" y="2348"/>
                    <a:pt x="18145" y="2348"/>
                  </a:cubicBezTo>
                  <a:cubicBezTo>
                    <a:pt x="18570" y="2348"/>
                    <a:pt x="18981" y="2448"/>
                    <a:pt x="19363" y="2698"/>
                  </a:cubicBezTo>
                  <a:cubicBezTo>
                    <a:pt x="19420" y="2715"/>
                    <a:pt x="19476" y="2715"/>
                    <a:pt x="19533" y="2715"/>
                  </a:cubicBezTo>
                  <a:cubicBezTo>
                    <a:pt x="20383" y="2715"/>
                    <a:pt x="20907" y="1349"/>
                    <a:pt x="20156" y="633"/>
                  </a:cubicBezTo>
                  <a:cubicBezTo>
                    <a:pt x="19533" y="183"/>
                    <a:pt x="18867" y="0"/>
                    <a:pt x="1818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42" name="Google Shape;1616;p32"/>
            <p:cNvSpPr/>
            <p:nvPr/>
          </p:nvSpPr>
          <p:spPr>
            <a:xfrm rot="21064860">
              <a:off x="2531471" y="952201"/>
              <a:ext cx="95530" cy="99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600" fill="norm" stroke="1" extrusionOk="0">
                  <a:moveTo>
                    <a:pt x="3019" y="0"/>
                  </a:moveTo>
                  <a:cubicBezTo>
                    <a:pt x="1791" y="0"/>
                    <a:pt x="482" y="800"/>
                    <a:pt x="114" y="1920"/>
                  </a:cubicBezTo>
                  <a:cubicBezTo>
                    <a:pt x="-336" y="3280"/>
                    <a:pt x="564" y="5080"/>
                    <a:pt x="2405" y="5520"/>
                  </a:cubicBezTo>
                  <a:lnTo>
                    <a:pt x="2855" y="5960"/>
                  </a:lnTo>
                  <a:lnTo>
                    <a:pt x="4246" y="6440"/>
                  </a:lnTo>
                  <a:cubicBezTo>
                    <a:pt x="4696" y="6880"/>
                    <a:pt x="5637" y="7320"/>
                    <a:pt x="6537" y="7760"/>
                  </a:cubicBezTo>
                  <a:lnTo>
                    <a:pt x="7928" y="9120"/>
                  </a:lnTo>
                  <a:cubicBezTo>
                    <a:pt x="8378" y="9560"/>
                    <a:pt x="9319" y="10480"/>
                    <a:pt x="9769" y="10920"/>
                  </a:cubicBezTo>
                  <a:lnTo>
                    <a:pt x="10709" y="11840"/>
                  </a:lnTo>
                  <a:lnTo>
                    <a:pt x="11159" y="12720"/>
                  </a:lnTo>
                  <a:cubicBezTo>
                    <a:pt x="11609" y="13160"/>
                    <a:pt x="12059" y="14080"/>
                    <a:pt x="12509" y="14960"/>
                  </a:cubicBezTo>
                  <a:cubicBezTo>
                    <a:pt x="13000" y="15400"/>
                    <a:pt x="13000" y="15400"/>
                    <a:pt x="13450" y="15880"/>
                  </a:cubicBezTo>
                  <a:lnTo>
                    <a:pt x="13900" y="16760"/>
                  </a:lnTo>
                  <a:lnTo>
                    <a:pt x="13900" y="18120"/>
                  </a:lnTo>
                  <a:cubicBezTo>
                    <a:pt x="13900" y="18560"/>
                    <a:pt x="13900" y="19000"/>
                    <a:pt x="14350" y="19480"/>
                  </a:cubicBezTo>
                  <a:cubicBezTo>
                    <a:pt x="14759" y="20920"/>
                    <a:pt x="15987" y="21600"/>
                    <a:pt x="17214" y="21600"/>
                  </a:cubicBezTo>
                  <a:cubicBezTo>
                    <a:pt x="19014" y="21600"/>
                    <a:pt x="20896" y="20240"/>
                    <a:pt x="20364" y="18120"/>
                  </a:cubicBezTo>
                  <a:lnTo>
                    <a:pt x="21264" y="18120"/>
                  </a:lnTo>
                  <a:cubicBezTo>
                    <a:pt x="18523" y="10040"/>
                    <a:pt x="12059" y="3280"/>
                    <a:pt x="3796" y="120"/>
                  </a:cubicBezTo>
                  <a:cubicBezTo>
                    <a:pt x="3550" y="40"/>
                    <a:pt x="3305" y="0"/>
                    <a:pt x="30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43" name="Google Shape;1617;p32"/>
            <p:cNvSpPr/>
            <p:nvPr/>
          </p:nvSpPr>
          <p:spPr>
            <a:xfrm rot="21064860">
              <a:off x="2746525" y="668819"/>
              <a:ext cx="510758" cy="502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600" fill="norm" stroke="1" extrusionOk="0">
                  <a:moveTo>
                    <a:pt x="20711" y="0"/>
                  </a:moveTo>
                  <a:cubicBezTo>
                    <a:pt x="20672" y="0"/>
                    <a:pt x="20619" y="8"/>
                    <a:pt x="20573" y="24"/>
                  </a:cubicBezTo>
                  <a:cubicBezTo>
                    <a:pt x="18426" y="553"/>
                    <a:pt x="16447" y="1705"/>
                    <a:pt x="14820" y="3221"/>
                  </a:cubicBezTo>
                  <a:cubicBezTo>
                    <a:pt x="12932" y="4903"/>
                    <a:pt x="11122" y="6679"/>
                    <a:pt x="9410" y="8629"/>
                  </a:cubicBezTo>
                  <a:cubicBezTo>
                    <a:pt x="7599" y="10587"/>
                    <a:pt x="5888" y="12624"/>
                    <a:pt x="4169" y="14668"/>
                  </a:cubicBezTo>
                  <a:cubicBezTo>
                    <a:pt x="2534" y="16445"/>
                    <a:pt x="1158" y="18482"/>
                    <a:pt x="43" y="20700"/>
                  </a:cubicBezTo>
                  <a:cubicBezTo>
                    <a:pt x="-133" y="21189"/>
                    <a:pt x="264" y="21600"/>
                    <a:pt x="608" y="21600"/>
                  </a:cubicBezTo>
                  <a:cubicBezTo>
                    <a:pt x="761" y="21600"/>
                    <a:pt x="906" y="21513"/>
                    <a:pt x="990" y="21324"/>
                  </a:cubicBezTo>
                  <a:cubicBezTo>
                    <a:pt x="2106" y="19105"/>
                    <a:pt x="3481" y="17061"/>
                    <a:pt x="5108" y="15197"/>
                  </a:cubicBezTo>
                  <a:cubicBezTo>
                    <a:pt x="6660" y="13334"/>
                    <a:pt x="8287" y="11384"/>
                    <a:pt x="10006" y="9608"/>
                  </a:cubicBezTo>
                  <a:cubicBezTo>
                    <a:pt x="11641" y="7832"/>
                    <a:pt x="13185" y="6055"/>
                    <a:pt x="14988" y="4461"/>
                  </a:cubicBezTo>
                  <a:cubicBezTo>
                    <a:pt x="16623" y="2866"/>
                    <a:pt x="18602" y="1705"/>
                    <a:pt x="20833" y="1089"/>
                  </a:cubicBezTo>
                  <a:cubicBezTo>
                    <a:pt x="21467" y="1003"/>
                    <a:pt x="21291" y="0"/>
                    <a:pt x="207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44" name="Google Shape;1618;p32"/>
            <p:cNvSpPr/>
            <p:nvPr/>
          </p:nvSpPr>
          <p:spPr>
            <a:xfrm rot="21064860">
              <a:off x="3401180" y="516498"/>
              <a:ext cx="292327" cy="57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2" h="21600" fill="norm" stroke="1" extrusionOk="0">
                  <a:moveTo>
                    <a:pt x="10747" y="0"/>
                  </a:moveTo>
                  <a:cubicBezTo>
                    <a:pt x="7386" y="0"/>
                    <a:pt x="3959" y="3334"/>
                    <a:pt x="689" y="6876"/>
                  </a:cubicBezTo>
                  <a:cubicBezTo>
                    <a:pt x="-431" y="8404"/>
                    <a:pt x="-79" y="16322"/>
                    <a:pt x="976" y="16322"/>
                  </a:cubicBezTo>
                  <a:cubicBezTo>
                    <a:pt x="1028" y="16322"/>
                    <a:pt x="1080" y="16322"/>
                    <a:pt x="1132" y="16252"/>
                  </a:cubicBezTo>
                  <a:cubicBezTo>
                    <a:pt x="4233" y="13057"/>
                    <a:pt x="7490" y="9793"/>
                    <a:pt x="10682" y="9793"/>
                  </a:cubicBezTo>
                  <a:cubicBezTo>
                    <a:pt x="13665" y="9793"/>
                    <a:pt x="16596" y="12641"/>
                    <a:pt x="19293" y="20975"/>
                  </a:cubicBezTo>
                  <a:cubicBezTo>
                    <a:pt x="19462" y="21461"/>
                    <a:pt x="19632" y="21600"/>
                    <a:pt x="19788" y="21600"/>
                  </a:cubicBezTo>
                  <a:cubicBezTo>
                    <a:pt x="20674" y="21600"/>
                    <a:pt x="21169" y="15002"/>
                    <a:pt x="20166" y="12363"/>
                  </a:cubicBezTo>
                  <a:cubicBezTo>
                    <a:pt x="17209" y="3125"/>
                    <a:pt x="14004" y="0"/>
                    <a:pt x="107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45" name="Google Shape;1619;p32"/>
            <p:cNvSpPr/>
            <p:nvPr/>
          </p:nvSpPr>
          <p:spPr>
            <a:xfrm rot="21064860">
              <a:off x="3825174" y="638071"/>
              <a:ext cx="116789" cy="395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7" h="21600" fill="norm" stroke="1" extrusionOk="0">
                  <a:moveTo>
                    <a:pt x="2367" y="0"/>
                  </a:moveTo>
                  <a:cubicBezTo>
                    <a:pt x="819" y="0"/>
                    <a:pt x="-825" y="482"/>
                    <a:pt x="465" y="953"/>
                  </a:cubicBezTo>
                  <a:cubicBezTo>
                    <a:pt x="6622" y="3772"/>
                    <a:pt x="10974" y="6932"/>
                    <a:pt x="13167" y="10203"/>
                  </a:cubicBezTo>
                  <a:cubicBezTo>
                    <a:pt x="15327" y="13704"/>
                    <a:pt x="16068" y="17306"/>
                    <a:pt x="16068" y="20918"/>
                  </a:cubicBezTo>
                  <a:cubicBezTo>
                    <a:pt x="16068" y="21369"/>
                    <a:pt x="17132" y="21600"/>
                    <a:pt x="18228" y="21600"/>
                  </a:cubicBezTo>
                  <a:cubicBezTo>
                    <a:pt x="19324" y="21600"/>
                    <a:pt x="20420" y="21369"/>
                    <a:pt x="20420" y="20918"/>
                  </a:cubicBezTo>
                  <a:cubicBezTo>
                    <a:pt x="20775" y="17196"/>
                    <a:pt x="19679" y="13474"/>
                    <a:pt x="17874" y="9862"/>
                  </a:cubicBezTo>
                  <a:cubicBezTo>
                    <a:pt x="15327" y="6371"/>
                    <a:pt x="10974" y="3100"/>
                    <a:pt x="4108" y="281"/>
                  </a:cubicBezTo>
                  <a:cubicBezTo>
                    <a:pt x="3656" y="80"/>
                    <a:pt x="3044" y="0"/>
                    <a:pt x="2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46" name="Google Shape;1620;p32"/>
            <p:cNvSpPr/>
            <p:nvPr/>
          </p:nvSpPr>
          <p:spPr>
            <a:xfrm rot="21064860">
              <a:off x="4180077" y="1320302"/>
              <a:ext cx="206379" cy="74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3" h="21600" fill="norm" stroke="1" extrusionOk="0">
                  <a:moveTo>
                    <a:pt x="9623" y="0"/>
                  </a:moveTo>
                  <a:cubicBezTo>
                    <a:pt x="6149" y="0"/>
                    <a:pt x="2803" y="4181"/>
                    <a:pt x="413" y="11684"/>
                  </a:cubicBezTo>
                  <a:cubicBezTo>
                    <a:pt x="-561" y="14471"/>
                    <a:pt x="358" y="18009"/>
                    <a:pt x="1406" y="18009"/>
                  </a:cubicBezTo>
                  <a:cubicBezTo>
                    <a:pt x="1700" y="18009"/>
                    <a:pt x="1994" y="17741"/>
                    <a:pt x="2270" y="17098"/>
                  </a:cubicBezTo>
                  <a:cubicBezTo>
                    <a:pt x="4366" y="10720"/>
                    <a:pt x="7050" y="7665"/>
                    <a:pt x="9733" y="7665"/>
                  </a:cubicBezTo>
                  <a:cubicBezTo>
                    <a:pt x="12895" y="7665"/>
                    <a:pt x="16057" y="11952"/>
                    <a:pt x="18190" y="20099"/>
                  </a:cubicBezTo>
                  <a:cubicBezTo>
                    <a:pt x="18484" y="21171"/>
                    <a:pt x="18888" y="21600"/>
                    <a:pt x="19256" y="21600"/>
                  </a:cubicBezTo>
                  <a:cubicBezTo>
                    <a:pt x="20175" y="21600"/>
                    <a:pt x="21039" y="19027"/>
                    <a:pt x="20451" y="16455"/>
                  </a:cubicBezTo>
                  <a:cubicBezTo>
                    <a:pt x="18190" y="6861"/>
                    <a:pt x="14678" y="1394"/>
                    <a:pt x="10947" y="214"/>
                  </a:cubicBezTo>
                  <a:cubicBezTo>
                    <a:pt x="10506" y="54"/>
                    <a:pt x="10064" y="0"/>
                    <a:pt x="96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47" name="Google Shape;1621;p32"/>
            <p:cNvSpPr/>
            <p:nvPr/>
          </p:nvSpPr>
          <p:spPr>
            <a:xfrm rot="21064860">
              <a:off x="4436691" y="1467411"/>
              <a:ext cx="36644" cy="132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48" h="21600" fill="norm" stroke="1" extrusionOk="0">
                  <a:moveTo>
                    <a:pt x="6901" y="0"/>
                  </a:moveTo>
                  <a:cubicBezTo>
                    <a:pt x="6352" y="0"/>
                    <a:pt x="5711" y="30"/>
                    <a:pt x="5162" y="90"/>
                  </a:cubicBezTo>
                  <a:cubicBezTo>
                    <a:pt x="2142" y="448"/>
                    <a:pt x="37" y="1434"/>
                    <a:pt x="1044" y="2778"/>
                  </a:cubicBezTo>
                  <a:cubicBezTo>
                    <a:pt x="7267" y="7827"/>
                    <a:pt x="7267" y="13534"/>
                    <a:pt x="1044" y="18583"/>
                  </a:cubicBezTo>
                  <a:cubicBezTo>
                    <a:pt x="-970" y="19568"/>
                    <a:pt x="37" y="20584"/>
                    <a:pt x="3149" y="21271"/>
                  </a:cubicBezTo>
                  <a:cubicBezTo>
                    <a:pt x="4247" y="21510"/>
                    <a:pt x="5437" y="21600"/>
                    <a:pt x="6627" y="21600"/>
                  </a:cubicBezTo>
                  <a:cubicBezTo>
                    <a:pt x="8732" y="21600"/>
                    <a:pt x="10745" y="21241"/>
                    <a:pt x="11386" y="20584"/>
                  </a:cubicBezTo>
                  <a:cubicBezTo>
                    <a:pt x="19623" y="14549"/>
                    <a:pt x="20630" y="7827"/>
                    <a:pt x="13399" y="1434"/>
                  </a:cubicBezTo>
                  <a:cubicBezTo>
                    <a:pt x="12576" y="627"/>
                    <a:pt x="9647" y="0"/>
                    <a:pt x="69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48" name="Google Shape;1622;p32"/>
            <p:cNvSpPr/>
            <p:nvPr/>
          </p:nvSpPr>
          <p:spPr>
            <a:xfrm rot="21064860">
              <a:off x="4475362" y="1789533"/>
              <a:ext cx="86909" cy="295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43" h="21600" fill="norm" stroke="1" extrusionOk="0">
                  <a:moveTo>
                    <a:pt x="6271" y="0"/>
                  </a:moveTo>
                  <a:cubicBezTo>
                    <a:pt x="4612" y="0"/>
                    <a:pt x="2884" y="712"/>
                    <a:pt x="4267" y="1358"/>
                  </a:cubicBezTo>
                  <a:cubicBezTo>
                    <a:pt x="15153" y="6949"/>
                    <a:pt x="13978" y="14960"/>
                    <a:pt x="776" y="19947"/>
                  </a:cubicBezTo>
                  <a:cubicBezTo>
                    <a:pt x="-1021" y="20632"/>
                    <a:pt x="638" y="21600"/>
                    <a:pt x="2366" y="21600"/>
                  </a:cubicBezTo>
                  <a:cubicBezTo>
                    <a:pt x="2884" y="21600"/>
                    <a:pt x="3437" y="21506"/>
                    <a:pt x="3887" y="21304"/>
                  </a:cubicBezTo>
                  <a:cubicBezTo>
                    <a:pt x="18644" y="15713"/>
                    <a:pt x="20579" y="6801"/>
                    <a:pt x="8137" y="444"/>
                  </a:cubicBezTo>
                  <a:cubicBezTo>
                    <a:pt x="7688" y="134"/>
                    <a:pt x="69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49" name="Google Shape;1623;p32"/>
            <p:cNvSpPr/>
            <p:nvPr/>
          </p:nvSpPr>
          <p:spPr>
            <a:xfrm rot="21064860">
              <a:off x="4057033" y="2196226"/>
              <a:ext cx="300429" cy="91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600" fill="norm" stroke="1" extrusionOk="0">
                  <a:moveTo>
                    <a:pt x="770" y="0"/>
                  </a:moveTo>
                  <a:cubicBezTo>
                    <a:pt x="106" y="0"/>
                    <a:pt x="-354" y="3990"/>
                    <a:pt x="361" y="5986"/>
                  </a:cubicBezTo>
                  <a:cubicBezTo>
                    <a:pt x="3223" y="13793"/>
                    <a:pt x="6671" y="19171"/>
                    <a:pt x="10261" y="21123"/>
                  </a:cubicBezTo>
                  <a:cubicBezTo>
                    <a:pt x="10874" y="21470"/>
                    <a:pt x="11487" y="21600"/>
                    <a:pt x="12100" y="21600"/>
                  </a:cubicBezTo>
                  <a:cubicBezTo>
                    <a:pt x="13211" y="21600"/>
                    <a:pt x="14323" y="21080"/>
                    <a:pt x="15434" y="20125"/>
                  </a:cubicBezTo>
                  <a:cubicBezTo>
                    <a:pt x="17158" y="18694"/>
                    <a:pt x="18589" y="14270"/>
                    <a:pt x="20314" y="12318"/>
                  </a:cubicBezTo>
                  <a:cubicBezTo>
                    <a:pt x="21246" y="11451"/>
                    <a:pt x="20952" y="6376"/>
                    <a:pt x="19994" y="6376"/>
                  </a:cubicBezTo>
                  <a:cubicBezTo>
                    <a:pt x="19918" y="6376"/>
                    <a:pt x="19828" y="6419"/>
                    <a:pt x="19739" y="6463"/>
                  </a:cubicBezTo>
                  <a:cubicBezTo>
                    <a:pt x="18308" y="8414"/>
                    <a:pt x="17018" y="11841"/>
                    <a:pt x="15575" y="13793"/>
                  </a:cubicBezTo>
                  <a:cubicBezTo>
                    <a:pt x="14399" y="14877"/>
                    <a:pt x="13045" y="15441"/>
                    <a:pt x="11781" y="15441"/>
                  </a:cubicBezTo>
                  <a:cubicBezTo>
                    <a:pt x="11359" y="15441"/>
                    <a:pt x="10951" y="15398"/>
                    <a:pt x="10555" y="15267"/>
                  </a:cubicBezTo>
                  <a:cubicBezTo>
                    <a:pt x="7106" y="12839"/>
                    <a:pt x="3951" y="7937"/>
                    <a:pt x="1217" y="651"/>
                  </a:cubicBezTo>
                  <a:cubicBezTo>
                    <a:pt x="1064" y="217"/>
                    <a:pt x="911" y="0"/>
                    <a:pt x="77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50" name="Google Shape;1624;p32"/>
            <p:cNvSpPr/>
            <p:nvPr/>
          </p:nvSpPr>
          <p:spPr>
            <a:xfrm rot="21064860">
              <a:off x="2887932" y="2174803"/>
              <a:ext cx="243673" cy="354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30" h="21600" fill="norm" stroke="1" extrusionOk="0">
                  <a:moveTo>
                    <a:pt x="1367" y="0"/>
                  </a:moveTo>
                  <a:cubicBezTo>
                    <a:pt x="943" y="0"/>
                    <a:pt x="533" y="190"/>
                    <a:pt x="406" y="649"/>
                  </a:cubicBezTo>
                  <a:cubicBezTo>
                    <a:pt x="-1176" y="5302"/>
                    <a:pt x="2158" y="9206"/>
                    <a:pt x="5336" y="12853"/>
                  </a:cubicBezTo>
                  <a:cubicBezTo>
                    <a:pt x="6763" y="14609"/>
                    <a:pt x="8346" y="16119"/>
                    <a:pt x="10253" y="17506"/>
                  </a:cubicBezTo>
                  <a:cubicBezTo>
                    <a:pt x="11213" y="18255"/>
                    <a:pt x="12160" y="18759"/>
                    <a:pt x="13120" y="19262"/>
                  </a:cubicBezTo>
                  <a:cubicBezTo>
                    <a:pt x="13756" y="19642"/>
                    <a:pt x="14378" y="19889"/>
                    <a:pt x="15013" y="20146"/>
                  </a:cubicBezTo>
                  <a:lnTo>
                    <a:pt x="15649" y="20392"/>
                  </a:lnTo>
                  <a:lnTo>
                    <a:pt x="16129" y="20515"/>
                  </a:lnTo>
                  <a:cubicBezTo>
                    <a:pt x="16129" y="20515"/>
                    <a:pt x="16285" y="20649"/>
                    <a:pt x="16454" y="20649"/>
                  </a:cubicBezTo>
                  <a:cubicBezTo>
                    <a:pt x="16214" y="21186"/>
                    <a:pt x="16737" y="21600"/>
                    <a:pt x="17330" y="21600"/>
                  </a:cubicBezTo>
                  <a:cubicBezTo>
                    <a:pt x="17570" y="21600"/>
                    <a:pt x="17811" y="21544"/>
                    <a:pt x="18037" y="21399"/>
                  </a:cubicBezTo>
                  <a:cubicBezTo>
                    <a:pt x="20424" y="19766"/>
                    <a:pt x="15974" y="18759"/>
                    <a:pt x="14858" y="18255"/>
                  </a:cubicBezTo>
                  <a:cubicBezTo>
                    <a:pt x="12485" y="17126"/>
                    <a:pt x="10408" y="15616"/>
                    <a:pt x="8826" y="13848"/>
                  </a:cubicBezTo>
                  <a:cubicBezTo>
                    <a:pt x="7074" y="12092"/>
                    <a:pt x="5492" y="10202"/>
                    <a:pt x="4065" y="8322"/>
                  </a:cubicBezTo>
                  <a:cubicBezTo>
                    <a:pt x="2313" y="6186"/>
                    <a:pt x="1678" y="3546"/>
                    <a:pt x="2469" y="1029"/>
                  </a:cubicBezTo>
                  <a:cubicBezTo>
                    <a:pt x="2667" y="425"/>
                    <a:pt x="2003" y="0"/>
                    <a:pt x="1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51" name="Google Shape;1625;p32"/>
            <p:cNvSpPr/>
            <p:nvPr/>
          </p:nvSpPr>
          <p:spPr>
            <a:xfrm rot="21064860">
              <a:off x="3405763" y="2425906"/>
              <a:ext cx="231190" cy="91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7" h="21600" fill="norm" stroke="1" extrusionOk="0">
                  <a:moveTo>
                    <a:pt x="19443" y="0"/>
                  </a:moveTo>
                  <a:cubicBezTo>
                    <a:pt x="19164" y="0"/>
                    <a:pt x="18885" y="260"/>
                    <a:pt x="18623" y="952"/>
                  </a:cubicBezTo>
                  <a:cubicBezTo>
                    <a:pt x="15127" y="10172"/>
                    <a:pt x="10236" y="15150"/>
                    <a:pt x="5344" y="15150"/>
                  </a:cubicBezTo>
                  <a:cubicBezTo>
                    <a:pt x="4031" y="15150"/>
                    <a:pt x="2735" y="14804"/>
                    <a:pt x="1454" y="14068"/>
                  </a:cubicBezTo>
                  <a:cubicBezTo>
                    <a:pt x="1339" y="14025"/>
                    <a:pt x="1241" y="13982"/>
                    <a:pt x="1143" y="13982"/>
                  </a:cubicBezTo>
                  <a:cubicBezTo>
                    <a:pt x="-88" y="13982"/>
                    <a:pt x="-466" y="19046"/>
                    <a:pt x="716" y="20431"/>
                  </a:cubicBezTo>
                  <a:cubicBezTo>
                    <a:pt x="2160" y="21210"/>
                    <a:pt x="3621" y="21600"/>
                    <a:pt x="5065" y="21600"/>
                  </a:cubicBezTo>
                  <a:cubicBezTo>
                    <a:pt x="10662" y="21600"/>
                    <a:pt x="16177" y="15756"/>
                    <a:pt x="20281" y="5324"/>
                  </a:cubicBezTo>
                  <a:cubicBezTo>
                    <a:pt x="21134" y="3073"/>
                    <a:pt x="20346" y="0"/>
                    <a:pt x="1944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52" name="Google Shape;1626;p32"/>
            <p:cNvSpPr/>
            <p:nvPr/>
          </p:nvSpPr>
          <p:spPr>
            <a:xfrm rot="21064860">
              <a:off x="3719725" y="2168781"/>
              <a:ext cx="49721" cy="66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2" h="21600" fill="norm" stroke="1" extrusionOk="0">
                  <a:moveTo>
                    <a:pt x="14676" y="0"/>
                  </a:moveTo>
                  <a:cubicBezTo>
                    <a:pt x="12975" y="0"/>
                    <a:pt x="11348" y="778"/>
                    <a:pt x="10830" y="2034"/>
                  </a:cubicBezTo>
                  <a:lnTo>
                    <a:pt x="843" y="15497"/>
                  </a:lnTo>
                  <a:cubicBezTo>
                    <a:pt x="-784" y="17531"/>
                    <a:pt x="30" y="19566"/>
                    <a:pt x="2545" y="20882"/>
                  </a:cubicBezTo>
                  <a:cubicBezTo>
                    <a:pt x="3432" y="21361"/>
                    <a:pt x="4394" y="21600"/>
                    <a:pt x="5356" y="21600"/>
                  </a:cubicBezTo>
                  <a:cubicBezTo>
                    <a:pt x="7131" y="21600"/>
                    <a:pt x="8906" y="20822"/>
                    <a:pt x="10016" y="19566"/>
                  </a:cubicBezTo>
                  <a:lnTo>
                    <a:pt x="19115" y="6761"/>
                  </a:lnTo>
                  <a:cubicBezTo>
                    <a:pt x="20816" y="4727"/>
                    <a:pt x="20002" y="2034"/>
                    <a:pt x="17487" y="718"/>
                  </a:cubicBezTo>
                  <a:cubicBezTo>
                    <a:pt x="16600" y="239"/>
                    <a:pt x="15638" y="0"/>
                    <a:pt x="146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53" name="Google Shape;1627;p32"/>
            <p:cNvSpPr/>
            <p:nvPr/>
          </p:nvSpPr>
          <p:spPr>
            <a:xfrm rot="21064860">
              <a:off x="2099772" y="2169191"/>
              <a:ext cx="223353" cy="336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2" h="21600" fill="norm" stroke="1" extrusionOk="0">
                  <a:moveTo>
                    <a:pt x="1350" y="0"/>
                  </a:moveTo>
                  <a:cubicBezTo>
                    <a:pt x="861" y="0"/>
                    <a:pt x="389" y="189"/>
                    <a:pt x="237" y="626"/>
                  </a:cubicBezTo>
                  <a:cubicBezTo>
                    <a:pt x="-707" y="5267"/>
                    <a:pt x="1182" y="10050"/>
                    <a:pt x="5549" y="13640"/>
                  </a:cubicBezTo>
                  <a:cubicBezTo>
                    <a:pt x="7623" y="15494"/>
                    <a:pt x="9714" y="17219"/>
                    <a:pt x="11990" y="18813"/>
                  </a:cubicBezTo>
                  <a:cubicBezTo>
                    <a:pt x="13693" y="20537"/>
                    <a:pt x="16340" y="21470"/>
                    <a:pt x="19190" y="21600"/>
                  </a:cubicBezTo>
                  <a:cubicBezTo>
                    <a:pt x="20826" y="21600"/>
                    <a:pt x="20893" y="20006"/>
                    <a:pt x="19544" y="20006"/>
                  </a:cubicBezTo>
                  <a:cubicBezTo>
                    <a:pt x="19493" y="20006"/>
                    <a:pt x="19443" y="20006"/>
                    <a:pt x="19375" y="20006"/>
                  </a:cubicBezTo>
                  <a:cubicBezTo>
                    <a:pt x="16728" y="20006"/>
                    <a:pt x="14637" y="18541"/>
                    <a:pt x="12934" y="17219"/>
                  </a:cubicBezTo>
                  <a:cubicBezTo>
                    <a:pt x="11046" y="15754"/>
                    <a:pt x="9140" y="14160"/>
                    <a:pt x="7437" y="12577"/>
                  </a:cubicBezTo>
                  <a:cubicBezTo>
                    <a:pt x="4031" y="9259"/>
                    <a:pt x="1367" y="5137"/>
                    <a:pt x="2699" y="1016"/>
                  </a:cubicBezTo>
                  <a:cubicBezTo>
                    <a:pt x="2817" y="390"/>
                    <a:pt x="2058" y="0"/>
                    <a:pt x="135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54" name="Google Shape;1628;p32"/>
            <p:cNvSpPr/>
            <p:nvPr/>
          </p:nvSpPr>
          <p:spPr>
            <a:xfrm rot="21064860">
              <a:off x="1160902" y="2183574"/>
              <a:ext cx="232563" cy="371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600" fill="norm" stroke="1" extrusionOk="0">
                  <a:moveTo>
                    <a:pt x="1326" y="0"/>
                  </a:moveTo>
                  <a:cubicBezTo>
                    <a:pt x="725" y="0"/>
                    <a:pt x="107" y="245"/>
                    <a:pt x="107" y="726"/>
                  </a:cubicBezTo>
                  <a:cubicBezTo>
                    <a:pt x="-461" y="5283"/>
                    <a:pt x="1243" y="9840"/>
                    <a:pt x="4801" y="13799"/>
                  </a:cubicBezTo>
                  <a:cubicBezTo>
                    <a:pt x="7808" y="17278"/>
                    <a:pt x="12686" y="19796"/>
                    <a:pt x="18700" y="20757"/>
                  </a:cubicBezTo>
                  <a:lnTo>
                    <a:pt x="18700" y="20874"/>
                  </a:lnTo>
                  <a:cubicBezTo>
                    <a:pt x="18700" y="21355"/>
                    <a:pt x="19268" y="21600"/>
                    <a:pt x="19836" y="21600"/>
                  </a:cubicBezTo>
                  <a:cubicBezTo>
                    <a:pt x="20387" y="21600"/>
                    <a:pt x="20955" y="21355"/>
                    <a:pt x="20955" y="20874"/>
                  </a:cubicBezTo>
                  <a:lnTo>
                    <a:pt x="21139" y="20277"/>
                  </a:lnTo>
                  <a:cubicBezTo>
                    <a:pt x="21139" y="19925"/>
                    <a:pt x="20771" y="19562"/>
                    <a:pt x="20204" y="19562"/>
                  </a:cubicBezTo>
                  <a:cubicBezTo>
                    <a:pt x="14390" y="18601"/>
                    <a:pt x="9495" y="16200"/>
                    <a:pt x="6689" y="12838"/>
                  </a:cubicBezTo>
                  <a:cubicBezTo>
                    <a:pt x="3498" y="9125"/>
                    <a:pt x="1995" y="4920"/>
                    <a:pt x="2546" y="726"/>
                  </a:cubicBezTo>
                  <a:cubicBezTo>
                    <a:pt x="2546" y="245"/>
                    <a:pt x="1945" y="0"/>
                    <a:pt x="132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55" name="Google Shape;1629;p32"/>
            <p:cNvSpPr/>
            <p:nvPr/>
          </p:nvSpPr>
          <p:spPr>
            <a:xfrm rot="21064860">
              <a:off x="1589686" y="2418526"/>
              <a:ext cx="266351" cy="95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5" h="21600" fill="norm" stroke="1" extrusionOk="0">
                  <a:moveTo>
                    <a:pt x="19602" y="0"/>
                  </a:moveTo>
                  <a:cubicBezTo>
                    <a:pt x="19387" y="0"/>
                    <a:pt x="19173" y="207"/>
                    <a:pt x="18987" y="662"/>
                  </a:cubicBezTo>
                  <a:cubicBezTo>
                    <a:pt x="14878" y="10593"/>
                    <a:pt x="9797" y="15848"/>
                    <a:pt x="4644" y="15848"/>
                  </a:cubicBezTo>
                  <a:cubicBezTo>
                    <a:pt x="3527" y="15848"/>
                    <a:pt x="2397" y="15600"/>
                    <a:pt x="1280" y="15103"/>
                  </a:cubicBezTo>
                  <a:cubicBezTo>
                    <a:pt x="1180" y="15021"/>
                    <a:pt x="1080" y="14979"/>
                    <a:pt x="994" y="14979"/>
                  </a:cubicBezTo>
                  <a:cubicBezTo>
                    <a:pt x="-80" y="14979"/>
                    <a:pt x="-409" y="19821"/>
                    <a:pt x="636" y="20690"/>
                  </a:cubicBezTo>
                  <a:cubicBezTo>
                    <a:pt x="1953" y="21269"/>
                    <a:pt x="3284" y="21600"/>
                    <a:pt x="4615" y="21600"/>
                  </a:cubicBezTo>
                  <a:cubicBezTo>
                    <a:pt x="10355" y="21600"/>
                    <a:pt x="15981" y="15931"/>
                    <a:pt x="20432" y="5338"/>
                  </a:cubicBezTo>
                  <a:cubicBezTo>
                    <a:pt x="21191" y="3103"/>
                    <a:pt x="20432" y="0"/>
                    <a:pt x="196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56" name="Google Shape;1630;p32"/>
            <p:cNvSpPr/>
            <p:nvPr/>
          </p:nvSpPr>
          <p:spPr>
            <a:xfrm rot="21064860">
              <a:off x="1916871" y="2207074"/>
              <a:ext cx="80593" cy="127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16" h="21600" fill="norm" stroke="1" extrusionOk="0">
                  <a:moveTo>
                    <a:pt x="15969" y="0"/>
                  </a:moveTo>
                  <a:cubicBezTo>
                    <a:pt x="14885" y="0"/>
                    <a:pt x="13981" y="375"/>
                    <a:pt x="13348" y="1061"/>
                  </a:cubicBezTo>
                  <a:cubicBezTo>
                    <a:pt x="12851" y="1779"/>
                    <a:pt x="12851" y="2466"/>
                    <a:pt x="13348" y="3527"/>
                  </a:cubicBezTo>
                  <a:cubicBezTo>
                    <a:pt x="12851" y="4214"/>
                    <a:pt x="11812" y="4932"/>
                    <a:pt x="11315" y="5618"/>
                  </a:cubicBezTo>
                  <a:lnTo>
                    <a:pt x="7745" y="9832"/>
                  </a:lnTo>
                  <a:lnTo>
                    <a:pt x="651" y="18260"/>
                  </a:lnTo>
                  <a:cubicBezTo>
                    <a:pt x="-1157" y="20008"/>
                    <a:pt x="1148" y="21600"/>
                    <a:pt x="3362" y="21600"/>
                  </a:cubicBezTo>
                  <a:cubicBezTo>
                    <a:pt x="4266" y="21600"/>
                    <a:pt x="5124" y="21319"/>
                    <a:pt x="5712" y="20726"/>
                  </a:cubicBezTo>
                  <a:lnTo>
                    <a:pt x="14885" y="10207"/>
                  </a:lnTo>
                  <a:cubicBezTo>
                    <a:pt x="16376" y="8802"/>
                    <a:pt x="17912" y="7023"/>
                    <a:pt x="18952" y="5618"/>
                  </a:cubicBezTo>
                  <a:cubicBezTo>
                    <a:pt x="20443" y="3871"/>
                    <a:pt x="19946" y="1436"/>
                    <a:pt x="17912" y="375"/>
                  </a:cubicBezTo>
                  <a:cubicBezTo>
                    <a:pt x="17189" y="125"/>
                    <a:pt x="16557" y="0"/>
                    <a:pt x="1596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7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632;p33"/>
          <p:cNvSpPr/>
          <p:nvPr/>
        </p:nvSpPr>
        <p:spPr>
          <a:xfrm>
            <a:off x="-2575" y="-6426"/>
            <a:ext cx="9146700" cy="5149802"/>
          </a:xfrm>
          <a:prstGeom prst="rect">
            <a:avLst/>
          </a:prstGeom>
          <a:gradFill>
            <a:gsLst>
              <a:gs pos="0">
                <a:srgbClr val="CCEBEF">
                  <a:alpha val="55294"/>
                </a:srgbClr>
              </a:gs>
              <a:gs pos="100000">
                <a:srgbClr val="599FA8"/>
              </a:gs>
            </a:gsLst>
            <a:lin ang="18900044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766" name="Body Level One…"/>
          <p:cNvSpPr txBox="1"/>
          <p:nvPr>
            <p:ph type="body" sz="quarter" idx="1"/>
          </p:nvPr>
        </p:nvSpPr>
        <p:spPr>
          <a:xfrm>
            <a:off x="1076637" y="1170124"/>
            <a:ext cx="2277301" cy="510601"/>
          </a:xfrm>
          <a:prstGeom prst="rect">
            <a:avLst/>
          </a:prstGeom>
        </p:spPr>
        <p:txBody>
          <a:bodyPr anchor="ctr"/>
          <a:lstStyle>
            <a:lvl1pPr marL="317500" indent="-177800">
              <a:buClrTx/>
              <a:buSzTx/>
              <a:buNone/>
              <a:defRPr b="1"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317500" indent="279400">
              <a:buClrTx/>
              <a:buSzTx/>
              <a:buNone/>
              <a:defRPr b="1"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317500" indent="736600">
              <a:buClrTx/>
              <a:buSzTx/>
              <a:buNone/>
              <a:defRPr b="1"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317500" indent="1193800">
              <a:buClrTx/>
              <a:buSzTx/>
              <a:buNone/>
              <a:defRPr b="1"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17500" indent="1651000">
              <a:buClrTx/>
              <a:buSzTx/>
              <a:buNone/>
              <a:defRPr b="1"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68" name="Google Shape;1638;p33"/>
          <p:cNvSpPr/>
          <p:nvPr/>
        </p:nvSpPr>
        <p:spPr>
          <a:xfrm flipH="1">
            <a:off x="288206" y="2623343"/>
            <a:ext cx="80642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769" name="Google Shape;1639;p33"/>
          <p:cNvSpPr/>
          <p:nvPr/>
        </p:nvSpPr>
        <p:spPr>
          <a:xfrm flipH="1">
            <a:off x="3286485" y="221514"/>
            <a:ext cx="67362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770" name="Google Shape;1640;p33"/>
          <p:cNvSpPr/>
          <p:nvPr/>
        </p:nvSpPr>
        <p:spPr>
          <a:xfrm flipH="1">
            <a:off x="6200902" y="4890289"/>
            <a:ext cx="54190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771" name="Google Shape;1641;p33"/>
          <p:cNvSpPr/>
          <p:nvPr/>
        </p:nvSpPr>
        <p:spPr>
          <a:xfrm flipH="1">
            <a:off x="8800666" y="1357963"/>
            <a:ext cx="132474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772" name="Google Shape;1642;p33"/>
          <p:cNvSpPr/>
          <p:nvPr/>
        </p:nvSpPr>
        <p:spPr>
          <a:xfrm flipH="1">
            <a:off x="284559" y="4673484"/>
            <a:ext cx="87923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773" name="Google Shape;1643;p33"/>
          <p:cNvSpPr/>
          <p:nvPr/>
        </p:nvSpPr>
        <p:spPr>
          <a:xfrm flipH="1">
            <a:off x="1645291" y="4898175"/>
            <a:ext cx="39732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780" name="Google Shape;1644;p33"/>
          <p:cNvGrpSpPr/>
          <p:nvPr/>
        </p:nvGrpSpPr>
        <p:grpSpPr>
          <a:xfrm>
            <a:off x="2565513" y="4387100"/>
            <a:ext cx="3360368" cy="1663081"/>
            <a:chOff x="0" y="0"/>
            <a:chExt cx="3360367" cy="1663080"/>
          </a:xfrm>
        </p:grpSpPr>
        <p:sp>
          <p:nvSpPr>
            <p:cNvPr id="1774" name="Google Shape;1645;p33"/>
            <p:cNvSpPr/>
            <p:nvPr/>
          </p:nvSpPr>
          <p:spPr>
            <a:xfrm>
              <a:off x="-1" y="0"/>
              <a:ext cx="3360369" cy="1663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75" name="Google Shape;1646;p33"/>
            <p:cNvSpPr/>
            <p:nvPr/>
          </p:nvSpPr>
          <p:spPr>
            <a:xfrm>
              <a:off x="1632281" y="222564"/>
              <a:ext cx="199990" cy="125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76" name="Google Shape;1647;p33"/>
            <p:cNvSpPr/>
            <p:nvPr/>
          </p:nvSpPr>
          <p:spPr>
            <a:xfrm>
              <a:off x="1071118" y="240183"/>
              <a:ext cx="380279" cy="486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77" name="Google Shape;1648;p33"/>
            <p:cNvSpPr/>
            <p:nvPr/>
          </p:nvSpPr>
          <p:spPr>
            <a:xfrm>
              <a:off x="2767265" y="404610"/>
              <a:ext cx="334629" cy="679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78" name="Google Shape;1649;p33"/>
            <p:cNvSpPr/>
            <p:nvPr/>
          </p:nvSpPr>
          <p:spPr>
            <a:xfrm>
              <a:off x="212933" y="846800"/>
              <a:ext cx="302560" cy="269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79" name="Google Shape;1650;p33"/>
            <p:cNvSpPr/>
            <p:nvPr/>
          </p:nvSpPr>
          <p:spPr>
            <a:xfrm>
              <a:off x="2123910" y="128607"/>
              <a:ext cx="442602" cy="196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804" name="Google Shape;1651;p33"/>
          <p:cNvGrpSpPr/>
          <p:nvPr/>
        </p:nvGrpSpPr>
        <p:grpSpPr>
          <a:xfrm>
            <a:off x="-797127" y="-202807"/>
            <a:ext cx="2120804" cy="1172411"/>
            <a:chOff x="0" y="0"/>
            <a:chExt cx="2120802" cy="1172409"/>
          </a:xfrm>
        </p:grpSpPr>
        <p:grpSp>
          <p:nvGrpSpPr>
            <p:cNvPr id="1799" name="Google Shape;1652;p33"/>
            <p:cNvGrpSpPr/>
            <p:nvPr/>
          </p:nvGrpSpPr>
          <p:grpSpPr>
            <a:xfrm>
              <a:off x="-1" y="0"/>
              <a:ext cx="1844058" cy="1085853"/>
              <a:chOff x="0" y="0"/>
              <a:chExt cx="1844057" cy="1085852"/>
            </a:xfrm>
          </p:grpSpPr>
          <p:sp>
            <p:nvSpPr>
              <p:cNvPr id="1781" name="Google Shape;1653;p33"/>
              <p:cNvSpPr/>
              <p:nvPr/>
            </p:nvSpPr>
            <p:spPr>
              <a:xfrm>
                <a:off x="-1" y="0"/>
                <a:ext cx="1844058" cy="10858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88" h="21600" fill="norm" stroke="1" extrusionOk="0">
                    <a:moveTo>
                      <a:pt x="11408" y="0"/>
                    </a:moveTo>
                    <a:cubicBezTo>
                      <a:pt x="8834" y="0"/>
                      <a:pt x="6996" y="4648"/>
                      <a:pt x="6996" y="4648"/>
                    </a:cubicBezTo>
                    <a:cubicBezTo>
                      <a:pt x="6523" y="3584"/>
                      <a:pt x="5371" y="2243"/>
                      <a:pt x="4062" y="2243"/>
                    </a:cubicBezTo>
                    <a:cubicBezTo>
                      <a:pt x="3373" y="2243"/>
                      <a:pt x="2642" y="2613"/>
                      <a:pt x="1941" y="3586"/>
                    </a:cubicBezTo>
                    <a:cubicBezTo>
                      <a:pt x="-81" y="6415"/>
                      <a:pt x="1000" y="12220"/>
                      <a:pt x="1000" y="12220"/>
                    </a:cubicBezTo>
                    <a:cubicBezTo>
                      <a:pt x="1000" y="12220"/>
                      <a:pt x="-987" y="15383"/>
                      <a:pt x="640" y="18441"/>
                    </a:cubicBezTo>
                    <a:cubicBezTo>
                      <a:pt x="1041" y="19196"/>
                      <a:pt x="1541" y="19457"/>
                      <a:pt x="2038" y="19457"/>
                    </a:cubicBezTo>
                    <a:cubicBezTo>
                      <a:pt x="3128" y="19457"/>
                      <a:pt x="4206" y="18212"/>
                      <a:pt x="4206" y="18212"/>
                    </a:cubicBezTo>
                    <a:cubicBezTo>
                      <a:pt x="4206" y="18212"/>
                      <a:pt x="6099" y="21600"/>
                      <a:pt x="8682" y="21600"/>
                    </a:cubicBezTo>
                    <a:cubicBezTo>
                      <a:pt x="8998" y="21600"/>
                      <a:pt x="9323" y="21550"/>
                      <a:pt x="9656" y="21435"/>
                    </a:cubicBezTo>
                    <a:cubicBezTo>
                      <a:pt x="12735" y="20375"/>
                      <a:pt x="13317" y="18295"/>
                      <a:pt x="13317" y="18295"/>
                    </a:cubicBezTo>
                    <a:cubicBezTo>
                      <a:pt x="13886" y="20040"/>
                      <a:pt x="15480" y="21285"/>
                      <a:pt x="17021" y="21285"/>
                    </a:cubicBezTo>
                    <a:cubicBezTo>
                      <a:pt x="18750" y="21285"/>
                      <a:pt x="20411" y="19718"/>
                      <a:pt x="20485" y="15529"/>
                    </a:cubicBezTo>
                    <a:cubicBezTo>
                      <a:pt x="20613" y="7622"/>
                      <a:pt x="15930" y="7539"/>
                      <a:pt x="15930" y="7539"/>
                    </a:cubicBezTo>
                    <a:cubicBezTo>
                      <a:pt x="15698" y="5605"/>
                      <a:pt x="15024" y="1090"/>
                      <a:pt x="12096" y="113"/>
                    </a:cubicBezTo>
                    <a:cubicBezTo>
                      <a:pt x="11861" y="37"/>
                      <a:pt x="11632" y="0"/>
                      <a:pt x="114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82" name="Google Shape;1654;p33"/>
              <p:cNvSpPr/>
              <p:nvPr/>
            </p:nvSpPr>
            <p:spPr>
              <a:xfrm>
                <a:off x="104325" y="354690"/>
                <a:ext cx="29652" cy="170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25" h="21600" fill="norm" stroke="1" extrusionOk="0">
                    <a:moveTo>
                      <a:pt x="14265" y="0"/>
                    </a:moveTo>
                    <a:cubicBezTo>
                      <a:pt x="12825" y="0"/>
                      <a:pt x="11325" y="141"/>
                      <a:pt x="10365" y="435"/>
                    </a:cubicBezTo>
                    <a:cubicBezTo>
                      <a:pt x="225" y="7047"/>
                      <a:pt x="-2475" y="14059"/>
                      <a:pt x="2265" y="20929"/>
                    </a:cubicBezTo>
                    <a:cubicBezTo>
                      <a:pt x="2505" y="21400"/>
                      <a:pt x="4005" y="21600"/>
                      <a:pt x="5685" y="21600"/>
                    </a:cubicBezTo>
                    <a:cubicBezTo>
                      <a:pt x="8265" y="21600"/>
                      <a:pt x="11145" y="21129"/>
                      <a:pt x="10365" y="20400"/>
                    </a:cubicBezTo>
                    <a:cubicBezTo>
                      <a:pt x="6285" y="13918"/>
                      <a:pt x="8985" y="7176"/>
                      <a:pt x="19125" y="965"/>
                    </a:cubicBezTo>
                    <a:cubicBezTo>
                      <a:pt x="19125" y="376"/>
                      <a:pt x="16725" y="0"/>
                      <a:pt x="14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83" name="Google Shape;1655;p33"/>
              <p:cNvSpPr/>
              <p:nvPr/>
            </p:nvSpPr>
            <p:spPr>
              <a:xfrm>
                <a:off x="152198" y="218135"/>
                <a:ext cx="63423" cy="66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46" h="21600" fill="norm" stroke="1" extrusionOk="0">
                    <a:moveTo>
                      <a:pt x="17909" y="0"/>
                    </a:moveTo>
                    <a:cubicBezTo>
                      <a:pt x="17554" y="0"/>
                      <a:pt x="17200" y="90"/>
                      <a:pt x="16786" y="270"/>
                    </a:cubicBezTo>
                    <a:cubicBezTo>
                      <a:pt x="9812" y="4687"/>
                      <a:pt x="4169" y="10755"/>
                      <a:pt x="180" y="18175"/>
                    </a:cubicBezTo>
                    <a:cubicBezTo>
                      <a:pt x="-500" y="20038"/>
                      <a:pt x="859" y="21600"/>
                      <a:pt x="2337" y="21600"/>
                    </a:cubicBezTo>
                    <a:cubicBezTo>
                      <a:pt x="2987" y="21600"/>
                      <a:pt x="3666" y="21270"/>
                      <a:pt x="4169" y="20549"/>
                    </a:cubicBezTo>
                    <a:cubicBezTo>
                      <a:pt x="7833" y="13789"/>
                      <a:pt x="12797" y="8051"/>
                      <a:pt x="19120" y="4326"/>
                    </a:cubicBezTo>
                    <a:cubicBezTo>
                      <a:pt x="21100" y="2884"/>
                      <a:pt x="19948" y="0"/>
                      <a:pt x="179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84" name="Google Shape;1656;p33"/>
              <p:cNvSpPr/>
              <p:nvPr/>
            </p:nvSpPr>
            <p:spPr>
              <a:xfrm>
                <a:off x="292958" y="169206"/>
                <a:ext cx="177244" cy="349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0" h="21600" fill="norm" stroke="1" extrusionOk="0">
                    <a:moveTo>
                      <a:pt x="8608" y="0"/>
                    </a:moveTo>
                    <a:cubicBezTo>
                      <a:pt x="5881" y="0"/>
                      <a:pt x="3142" y="2068"/>
                      <a:pt x="492" y="6204"/>
                    </a:cubicBezTo>
                    <a:cubicBezTo>
                      <a:pt x="-330" y="8043"/>
                      <a:pt x="-34" y="14017"/>
                      <a:pt x="732" y="14017"/>
                    </a:cubicBezTo>
                    <a:cubicBezTo>
                      <a:pt x="776" y="14017"/>
                      <a:pt x="820" y="14017"/>
                      <a:pt x="853" y="13960"/>
                    </a:cubicBezTo>
                    <a:cubicBezTo>
                      <a:pt x="3361" y="10111"/>
                      <a:pt x="5924" y="8215"/>
                      <a:pt x="8466" y="8215"/>
                    </a:cubicBezTo>
                    <a:cubicBezTo>
                      <a:pt x="12299" y="8215"/>
                      <a:pt x="16100" y="12523"/>
                      <a:pt x="19572" y="21083"/>
                    </a:cubicBezTo>
                    <a:cubicBezTo>
                      <a:pt x="19726" y="21485"/>
                      <a:pt x="19868" y="21600"/>
                      <a:pt x="19999" y="21600"/>
                    </a:cubicBezTo>
                    <a:cubicBezTo>
                      <a:pt x="20777" y="21600"/>
                      <a:pt x="21270" y="16143"/>
                      <a:pt x="20438" y="13960"/>
                    </a:cubicBezTo>
                    <a:cubicBezTo>
                      <a:pt x="16746" y="4653"/>
                      <a:pt x="12694" y="0"/>
                      <a:pt x="86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85" name="Google Shape;1657;p33"/>
              <p:cNvSpPr/>
              <p:nvPr/>
            </p:nvSpPr>
            <p:spPr>
              <a:xfrm>
                <a:off x="523748" y="226321"/>
                <a:ext cx="32527" cy="261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15" h="21600" fill="norm" stroke="1" extrusionOk="0">
                    <a:moveTo>
                      <a:pt x="5156" y="0"/>
                    </a:moveTo>
                    <a:cubicBezTo>
                      <a:pt x="3935" y="0"/>
                      <a:pt x="2658" y="0"/>
                      <a:pt x="2047" y="846"/>
                    </a:cubicBezTo>
                    <a:cubicBezTo>
                      <a:pt x="770" y="1768"/>
                      <a:pt x="159" y="2614"/>
                      <a:pt x="159" y="4305"/>
                    </a:cubicBezTo>
                    <a:cubicBezTo>
                      <a:pt x="-452" y="7764"/>
                      <a:pt x="770" y="10377"/>
                      <a:pt x="2658" y="11223"/>
                    </a:cubicBezTo>
                    <a:lnTo>
                      <a:pt x="3935" y="12068"/>
                    </a:lnTo>
                    <a:cubicBezTo>
                      <a:pt x="5767" y="13836"/>
                      <a:pt x="8266" y="14682"/>
                      <a:pt x="10154" y="17295"/>
                    </a:cubicBezTo>
                    <a:lnTo>
                      <a:pt x="12042" y="19909"/>
                    </a:lnTo>
                    <a:cubicBezTo>
                      <a:pt x="12874" y="21062"/>
                      <a:pt x="13874" y="21600"/>
                      <a:pt x="14873" y="21600"/>
                    </a:cubicBezTo>
                    <a:cubicBezTo>
                      <a:pt x="18094" y="21600"/>
                      <a:pt x="21148" y="15912"/>
                      <a:pt x="18261" y="11223"/>
                    </a:cubicBezTo>
                    <a:cubicBezTo>
                      <a:pt x="14540" y="6073"/>
                      <a:pt x="10154" y="2614"/>
                      <a:pt x="51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86" name="Google Shape;1658;p33"/>
              <p:cNvSpPr/>
              <p:nvPr/>
            </p:nvSpPr>
            <p:spPr>
              <a:xfrm>
                <a:off x="698683" y="168368"/>
                <a:ext cx="68849" cy="734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84" h="21600" fill="norm" stroke="1" extrusionOk="0">
                    <a:moveTo>
                      <a:pt x="17496" y="0"/>
                    </a:moveTo>
                    <a:cubicBezTo>
                      <a:pt x="17093" y="0"/>
                      <a:pt x="16664" y="137"/>
                      <a:pt x="16314" y="437"/>
                    </a:cubicBezTo>
                    <a:lnTo>
                      <a:pt x="598" y="17964"/>
                    </a:lnTo>
                    <a:cubicBezTo>
                      <a:pt x="-826" y="19413"/>
                      <a:pt x="544" y="21600"/>
                      <a:pt x="2075" y="21600"/>
                    </a:cubicBezTo>
                    <a:cubicBezTo>
                      <a:pt x="2478" y="21600"/>
                      <a:pt x="2935" y="21436"/>
                      <a:pt x="3311" y="21026"/>
                    </a:cubicBezTo>
                    <a:lnTo>
                      <a:pt x="19323" y="3828"/>
                    </a:lnTo>
                    <a:cubicBezTo>
                      <a:pt x="20774" y="2105"/>
                      <a:pt x="19135" y="0"/>
                      <a:pt x="174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87" name="Google Shape;1659;p33"/>
              <p:cNvSpPr/>
              <p:nvPr/>
            </p:nvSpPr>
            <p:spPr>
              <a:xfrm>
                <a:off x="812720" y="47254"/>
                <a:ext cx="161131" cy="92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97" h="21600" fill="norm" stroke="1" extrusionOk="0">
                    <a:moveTo>
                      <a:pt x="19923" y="0"/>
                    </a:moveTo>
                    <a:cubicBezTo>
                      <a:pt x="19851" y="0"/>
                      <a:pt x="19779" y="22"/>
                      <a:pt x="19695" y="65"/>
                    </a:cubicBezTo>
                    <a:cubicBezTo>
                      <a:pt x="12551" y="3993"/>
                      <a:pt x="6068" y="10364"/>
                      <a:pt x="268" y="18938"/>
                    </a:cubicBezTo>
                    <a:cubicBezTo>
                      <a:pt x="-368" y="19898"/>
                      <a:pt x="232" y="21600"/>
                      <a:pt x="977" y="21600"/>
                    </a:cubicBezTo>
                    <a:cubicBezTo>
                      <a:pt x="1181" y="21600"/>
                      <a:pt x="1409" y="21469"/>
                      <a:pt x="1613" y="21142"/>
                    </a:cubicBezTo>
                    <a:cubicBezTo>
                      <a:pt x="7016" y="13047"/>
                      <a:pt x="13356" y="6916"/>
                      <a:pt x="20103" y="3251"/>
                    </a:cubicBezTo>
                    <a:cubicBezTo>
                      <a:pt x="21232" y="2793"/>
                      <a:pt x="20848" y="0"/>
                      <a:pt x="199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88" name="Google Shape;1660;p33"/>
              <p:cNvSpPr/>
              <p:nvPr/>
            </p:nvSpPr>
            <p:spPr>
              <a:xfrm>
                <a:off x="1051564" y="44650"/>
                <a:ext cx="155007" cy="63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65" h="21600" fill="norm" stroke="1" extrusionOk="0">
                    <a:moveTo>
                      <a:pt x="4254" y="0"/>
                    </a:moveTo>
                    <a:cubicBezTo>
                      <a:pt x="2990" y="0"/>
                      <a:pt x="1725" y="410"/>
                      <a:pt x="498" y="1324"/>
                    </a:cubicBezTo>
                    <a:cubicBezTo>
                      <a:pt x="-341" y="2396"/>
                      <a:pt x="-66" y="5581"/>
                      <a:pt x="924" y="5581"/>
                    </a:cubicBezTo>
                    <a:cubicBezTo>
                      <a:pt x="2051" y="4856"/>
                      <a:pt x="3190" y="4509"/>
                      <a:pt x="4330" y="4509"/>
                    </a:cubicBezTo>
                    <a:cubicBezTo>
                      <a:pt x="6609" y="4509"/>
                      <a:pt x="8850" y="5928"/>
                      <a:pt x="10916" y="8766"/>
                    </a:cubicBezTo>
                    <a:cubicBezTo>
                      <a:pt x="12469" y="10879"/>
                      <a:pt x="13871" y="13370"/>
                      <a:pt x="15286" y="15861"/>
                    </a:cubicBezTo>
                    <a:cubicBezTo>
                      <a:pt x="16551" y="18699"/>
                      <a:pt x="17953" y="20465"/>
                      <a:pt x="19644" y="21537"/>
                    </a:cubicBezTo>
                    <a:cubicBezTo>
                      <a:pt x="19744" y="21568"/>
                      <a:pt x="19819" y="21600"/>
                      <a:pt x="19907" y="21600"/>
                    </a:cubicBezTo>
                    <a:cubicBezTo>
                      <a:pt x="20971" y="21600"/>
                      <a:pt x="21259" y="17564"/>
                      <a:pt x="20207" y="16933"/>
                    </a:cubicBezTo>
                    <a:cubicBezTo>
                      <a:pt x="18379" y="15514"/>
                      <a:pt x="16826" y="13370"/>
                      <a:pt x="15424" y="10532"/>
                    </a:cubicBezTo>
                    <a:cubicBezTo>
                      <a:pt x="14021" y="7694"/>
                      <a:pt x="12331" y="5581"/>
                      <a:pt x="10641" y="3815"/>
                    </a:cubicBezTo>
                    <a:cubicBezTo>
                      <a:pt x="8662" y="1324"/>
                      <a:pt x="6471" y="0"/>
                      <a:pt x="42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89" name="Google Shape;1661;p33"/>
              <p:cNvSpPr/>
              <p:nvPr/>
            </p:nvSpPr>
            <p:spPr>
              <a:xfrm>
                <a:off x="1264582" y="163159"/>
                <a:ext cx="83972" cy="1684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68" h="21600" fill="norm" stroke="1" extrusionOk="0">
                    <a:moveTo>
                      <a:pt x="1817" y="0"/>
                    </a:moveTo>
                    <a:cubicBezTo>
                      <a:pt x="496" y="0"/>
                      <a:pt x="-689" y="918"/>
                      <a:pt x="473" y="1527"/>
                    </a:cubicBezTo>
                    <a:cubicBezTo>
                      <a:pt x="5349" y="4210"/>
                      <a:pt x="9200" y="7156"/>
                      <a:pt x="12002" y="10508"/>
                    </a:cubicBezTo>
                    <a:cubicBezTo>
                      <a:pt x="13278" y="12118"/>
                      <a:pt x="14303" y="13728"/>
                      <a:pt x="15078" y="15469"/>
                    </a:cubicBezTo>
                    <a:cubicBezTo>
                      <a:pt x="16103" y="17354"/>
                      <a:pt x="16103" y="19227"/>
                      <a:pt x="17129" y="20968"/>
                    </a:cubicBezTo>
                    <a:cubicBezTo>
                      <a:pt x="17448" y="21397"/>
                      <a:pt x="18154" y="21600"/>
                      <a:pt x="18860" y="21600"/>
                    </a:cubicBezTo>
                    <a:cubicBezTo>
                      <a:pt x="19908" y="21600"/>
                      <a:pt x="20911" y="21159"/>
                      <a:pt x="20455" y="20431"/>
                    </a:cubicBezTo>
                    <a:cubicBezTo>
                      <a:pt x="19430" y="18690"/>
                      <a:pt x="19430" y="16686"/>
                      <a:pt x="18405" y="14802"/>
                    </a:cubicBezTo>
                    <a:cubicBezTo>
                      <a:pt x="17653" y="13060"/>
                      <a:pt x="16354" y="11319"/>
                      <a:pt x="14827" y="9577"/>
                    </a:cubicBezTo>
                    <a:cubicBezTo>
                      <a:pt x="12002" y="6083"/>
                      <a:pt x="7901" y="3006"/>
                      <a:pt x="3048" y="322"/>
                    </a:cubicBezTo>
                    <a:cubicBezTo>
                      <a:pt x="2660" y="95"/>
                      <a:pt x="2227" y="0"/>
                      <a:pt x="18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90" name="Google Shape;1662;p33"/>
              <p:cNvSpPr/>
              <p:nvPr/>
            </p:nvSpPr>
            <p:spPr>
              <a:xfrm>
                <a:off x="58501" y="685196"/>
                <a:ext cx="58998" cy="129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11" h="21600" fill="norm" stroke="1" extrusionOk="0">
                    <a:moveTo>
                      <a:pt x="18564" y="0"/>
                    </a:moveTo>
                    <a:cubicBezTo>
                      <a:pt x="18333" y="0"/>
                      <a:pt x="18134" y="15"/>
                      <a:pt x="17935" y="46"/>
                    </a:cubicBezTo>
                    <a:cubicBezTo>
                      <a:pt x="9355" y="1952"/>
                      <a:pt x="3391" y="5795"/>
                      <a:pt x="1901" y="10320"/>
                    </a:cubicBezTo>
                    <a:cubicBezTo>
                      <a:pt x="807" y="12411"/>
                      <a:pt x="45" y="14674"/>
                      <a:pt x="45" y="16936"/>
                    </a:cubicBezTo>
                    <a:cubicBezTo>
                      <a:pt x="-319" y="18671"/>
                      <a:pt x="1536" y="20422"/>
                      <a:pt x="5280" y="21461"/>
                    </a:cubicBezTo>
                    <a:cubicBezTo>
                      <a:pt x="5644" y="21569"/>
                      <a:pt x="6009" y="21600"/>
                      <a:pt x="6340" y="21600"/>
                    </a:cubicBezTo>
                    <a:cubicBezTo>
                      <a:pt x="8493" y="21600"/>
                      <a:pt x="10050" y="19973"/>
                      <a:pt x="7499" y="19369"/>
                    </a:cubicBezTo>
                    <a:cubicBezTo>
                      <a:pt x="4882" y="18671"/>
                      <a:pt x="4882" y="17292"/>
                      <a:pt x="4882" y="16068"/>
                    </a:cubicBezTo>
                    <a:cubicBezTo>
                      <a:pt x="5280" y="14147"/>
                      <a:pt x="6009" y="12411"/>
                      <a:pt x="6771" y="10490"/>
                    </a:cubicBezTo>
                    <a:cubicBezTo>
                      <a:pt x="8626" y="7174"/>
                      <a:pt x="11972" y="3703"/>
                      <a:pt x="19426" y="2123"/>
                    </a:cubicBezTo>
                    <a:cubicBezTo>
                      <a:pt x="20552" y="1952"/>
                      <a:pt x="21281" y="1426"/>
                      <a:pt x="20917" y="744"/>
                    </a:cubicBezTo>
                    <a:cubicBezTo>
                      <a:pt x="20618" y="310"/>
                      <a:pt x="19558" y="0"/>
                      <a:pt x="185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91" name="Google Shape;1663;p33"/>
              <p:cNvSpPr/>
              <p:nvPr/>
            </p:nvSpPr>
            <p:spPr>
              <a:xfrm>
                <a:off x="97325" y="874494"/>
                <a:ext cx="57535" cy="443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40" h="21600" fill="norm" stroke="1" extrusionOk="0">
                    <a:moveTo>
                      <a:pt x="2675" y="0"/>
                    </a:moveTo>
                    <a:cubicBezTo>
                      <a:pt x="2438" y="0"/>
                      <a:pt x="2167" y="0"/>
                      <a:pt x="1896" y="91"/>
                    </a:cubicBezTo>
                    <a:cubicBezTo>
                      <a:pt x="779" y="634"/>
                      <a:pt x="0" y="2672"/>
                      <a:pt x="0" y="4709"/>
                    </a:cubicBezTo>
                    <a:cubicBezTo>
                      <a:pt x="2133" y="14717"/>
                      <a:pt x="9276" y="21600"/>
                      <a:pt x="17063" y="21600"/>
                    </a:cubicBezTo>
                    <a:cubicBezTo>
                      <a:pt x="17605" y="21600"/>
                      <a:pt x="18113" y="21555"/>
                      <a:pt x="18655" y="21509"/>
                    </a:cubicBezTo>
                    <a:cubicBezTo>
                      <a:pt x="18756" y="21509"/>
                      <a:pt x="18858" y="21509"/>
                      <a:pt x="18959" y="21509"/>
                    </a:cubicBezTo>
                    <a:cubicBezTo>
                      <a:pt x="21600" y="21509"/>
                      <a:pt x="21600" y="14853"/>
                      <a:pt x="18959" y="14853"/>
                    </a:cubicBezTo>
                    <a:cubicBezTo>
                      <a:pt x="18858" y="14853"/>
                      <a:pt x="18756" y="14853"/>
                      <a:pt x="18655" y="14853"/>
                    </a:cubicBezTo>
                    <a:lnTo>
                      <a:pt x="17910" y="13857"/>
                    </a:lnTo>
                    <a:lnTo>
                      <a:pt x="13712" y="13857"/>
                    </a:lnTo>
                    <a:cubicBezTo>
                      <a:pt x="12933" y="13857"/>
                      <a:pt x="12561" y="13857"/>
                      <a:pt x="12188" y="13358"/>
                    </a:cubicBezTo>
                    <a:lnTo>
                      <a:pt x="11816" y="13358"/>
                    </a:lnTo>
                    <a:cubicBezTo>
                      <a:pt x="11037" y="12815"/>
                      <a:pt x="10292" y="12317"/>
                      <a:pt x="9513" y="11819"/>
                    </a:cubicBezTo>
                    <a:lnTo>
                      <a:pt x="7245" y="8785"/>
                    </a:lnTo>
                    <a:lnTo>
                      <a:pt x="6873" y="8242"/>
                    </a:lnTo>
                    <a:cubicBezTo>
                      <a:pt x="6094" y="7245"/>
                      <a:pt x="5722" y="6204"/>
                      <a:pt x="5349" y="5208"/>
                    </a:cubicBezTo>
                    <a:cubicBezTo>
                      <a:pt x="5349" y="5208"/>
                      <a:pt x="5349" y="5208"/>
                      <a:pt x="5349" y="4709"/>
                    </a:cubicBezTo>
                    <a:cubicBezTo>
                      <a:pt x="5349" y="4709"/>
                      <a:pt x="5349" y="4709"/>
                      <a:pt x="5349" y="4166"/>
                    </a:cubicBezTo>
                    <a:lnTo>
                      <a:pt x="4943" y="2672"/>
                    </a:lnTo>
                    <a:cubicBezTo>
                      <a:pt x="4638" y="951"/>
                      <a:pt x="3792" y="0"/>
                      <a:pt x="26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92" name="Google Shape;1664;p33"/>
              <p:cNvSpPr/>
              <p:nvPr/>
            </p:nvSpPr>
            <p:spPr>
              <a:xfrm>
                <a:off x="669874" y="1014957"/>
                <a:ext cx="211677" cy="344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1" h="21600" fill="norm" stroke="1" extrusionOk="0">
                    <a:moveTo>
                      <a:pt x="731" y="0"/>
                    </a:moveTo>
                    <a:cubicBezTo>
                      <a:pt x="83" y="0"/>
                      <a:pt x="-342" y="5604"/>
                      <a:pt x="370" y="7823"/>
                    </a:cubicBezTo>
                    <a:cubicBezTo>
                      <a:pt x="3098" y="15178"/>
                      <a:pt x="5909" y="19674"/>
                      <a:pt x="8905" y="19674"/>
                    </a:cubicBezTo>
                    <a:cubicBezTo>
                      <a:pt x="9108" y="19674"/>
                      <a:pt x="9311" y="19674"/>
                      <a:pt x="9515" y="19615"/>
                    </a:cubicBezTo>
                    <a:cubicBezTo>
                      <a:pt x="13158" y="20257"/>
                      <a:pt x="16792" y="20958"/>
                      <a:pt x="20435" y="21600"/>
                    </a:cubicBezTo>
                    <a:cubicBezTo>
                      <a:pt x="20463" y="21600"/>
                      <a:pt x="20491" y="21600"/>
                      <a:pt x="20518" y="21600"/>
                    </a:cubicBezTo>
                    <a:cubicBezTo>
                      <a:pt x="21258" y="21600"/>
                      <a:pt x="21230" y="13077"/>
                      <a:pt x="20324" y="13077"/>
                    </a:cubicBezTo>
                    <a:lnTo>
                      <a:pt x="10033" y="11092"/>
                    </a:lnTo>
                    <a:cubicBezTo>
                      <a:pt x="9811" y="11150"/>
                      <a:pt x="9589" y="11150"/>
                      <a:pt x="9367" y="11150"/>
                    </a:cubicBezTo>
                    <a:cubicBezTo>
                      <a:pt x="6482" y="11150"/>
                      <a:pt x="3699" y="7297"/>
                      <a:pt x="1100" y="584"/>
                    </a:cubicBezTo>
                    <a:cubicBezTo>
                      <a:pt x="971" y="175"/>
                      <a:pt x="851" y="0"/>
                      <a:pt x="7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93" name="Google Shape;1665;p33"/>
              <p:cNvSpPr/>
              <p:nvPr/>
            </p:nvSpPr>
            <p:spPr>
              <a:xfrm>
                <a:off x="974170" y="919238"/>
                <a:ext cx="192544" cy="10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80" h="21600" fill="norm" stroke="1" extrusionOk="0">
                    <a:moveTo>
                      <a:pt x="20168" y="0"/>
                    </a:moveTo>
                    <a:cubicBezTo>
                      <a:pt x="20006" y="0"/>
                      <a:pt x="19834" y="97"/>
                      <a:pt x="19662" y="309"/>
                    </a:cubicBezTo>
                    <a:cubicBezTo>
                      <a:pt x="14077" y="9003"/>
                      <a:pt x="7468" y="15514"/>
                      <a:pt x="403" y="18779"/>
                    </a:cubicBezTo>
                    <a:cubicBezTo>
                      <a:pt x="-276" y="19649"/>
                      <a:pt x="-53" y="21600"/>
                      <a:pt x="748" y="21600"/>
                    </a:cubicBezTo>
                    <a:cubicBezTo>
                      <a:pt x="8046" y="17910"/>
                      <a:pt x="14877" y="11380"/>
                      <a:pt x="20696" y="2260"/>
                    </a:cubicBezTo>
                    <a:cubicBezTo>
                      <a:pt x="21324" y="1410"/>
                      <a:pt x="20807" y="0"/>
                      <a:pt x="201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94" name="Google Shape;1666;p33"/>
              <p:cNvSpPr/>
              <p:nvPr/>
            </p:nvSpPr>
            <p:spPr>
              <a:xfrm>
                <a:off x="1471361" y="418689"/>
                <a:ext cx="141251" cy="501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2" h="21600" fill="norm" stroke="1" extrusionOk="0">
                    <a:moveTo>
                      <a:pt x="3295" y="0"/>
                    </a:moveTo>
                    <a:cubicBezTo>
                      <a:pt x="2467" y="0"/>
                      <a:pt x="1626" y="160"/>
                      <a:pt x="785" y="481"/>
                    </a:cubicBezTo>
                    <a:cubicBezTo>
                      <a:pt x="-531" y="1363"/>
                      <a:pt x="-29" y="6372"/>
                      <a:pt x="1097" y="6372"/>
                    </a:cubicBezTo>
                    <a:cubicBezTo>
                      <a:pt x="1151" y="6372"/>
                      <a:pt x="1192" y="6372"/>
                      <a:pt x="1246" y="6332"/>
                    </a:cubicBezTo>
                    <a:cubicBezTo>
                      <a:pt x="2006" y="6011"/>
                      <a:pt x="2766" y="5851"/>
                      <a:pt x="3512" y="5851"/>
                    </a:cubicBezTo>
                    <a:cubicBezTo>
                      <a:pt x="9061" y="5851"/>
                      <a:pt x="14258" y="14066"/>
                      <a:pt x="19088" y="21199"/>
                    </a:cubicBezTo>
                    <a:cubicBezTo>
                      <a:pt x="19251" y="21480"/>
                      <a:pt x="19414" y="21600"/>
                      <a:pt x="19563" y="21600"/>
                    </a:cubicBezTo>
                    <a:cubicBezTo>
                      <a:pt x="20431" y="21600"/>
                      <a:pt x="21069" y="17793"/>
                      <a:pt x="20160" y="16230"/>
                    </a:cubicBezTo>
                    <a:cubicBezTo>
                      <a:pt x="14801" y="7935"/>
                      <a:pt x="9211" y="0"/>
                      <a:pt x="32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95" name="Google Shape;1667;p33"/>
              <p:cNvSpPr/>
              <p:nvPr/>
            </p:nvSpPr>
            <p:spPr>
              <a:xfrm>
                <a:off x="1666039" y="500362"/>
                <a:ext cx="59093" cy="371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06" h="21600" fill="norm" stroke="1" extrusionOk="0">
                    <a:moveTo>
                      <a:pt x="2258" y="0"/>
                    </a:moveTo>
                    <a:cubicBezTo>
                      <a:pt x="1146" y="0"/>
                      <a:pt x="0" y="1786"/>
                      <a:pt x="0" y="4223"/>
                    </a:cubicBezTo>
                    <a:cubicBezTo>
                      <a:pt x="0" y="6659"/>
                      <a:pt x="1146" y="8499"/>
                      <a:pt x="2258" y="8499"/>
                    </a:cubicBezTo>
                    <a:lnTo>
                      <a:pt x="4178" y="8499"/>
                    </a:lnTo>
                    <a:lnTo>
                      <a:pt x="6436" y="9095"/>
                    </a:lnTo>
                    <a:cubicBezTo>
                      <a:pt x="7953" y="9690"/>
                      <a:pt x="9098" y="10340"/>
                      <a:pt x="10615" y="11531"/>
                    </a:cubicBezTo>
                    <a:cubicBezTo>
                      <a:pt x="13243" y="13371"/>
                      <a:pt x="15534" y="16403"/>
                      <a:pt x="17422" y="20680"/>
                    </a:cubicBezTo>
                    <a:cubicBezTo>
                      <a:pt x="17792" y="21275"/>
                      <a:pt x="18365" y="21600"/>
                      <a:pt x="18972" y="21600"/>
                    </a:cubicBezTo>
                    <a:cubicBezTo>
                      <a:pt x="19612" y="21600"/>
                      <a:pt x="20252" y="21275"/>
                      <a:pt x="20825" y="20680"/>
                    </a:cubicBezTo>
                    <a:cubicBezTo>
                      <a:pt x="21600" y="18839"/>
                      <a:pt x="21600" y="16403"/>
                      <a:pt x="20825" y="14562"/>
                    </a:cubicBezTo>
                    <a:cubicBezTo>
                      <a:pt x="16276" y="6063"/>
                      <a:pt x="9469" y="595"/>
                      <a:pt x="2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96" name="Google Shape;1668;p33"/>
              <p:cNvSpPr/>
              <p:nvPr/>
            </p:nvSpPr>
            <p:spPr>
              <a:xfrm>
                <a:off x="1332956" y="951516"/>
                <a:ext cx="219344" cy="71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42" h="21600" fill="norm" stroke="1" extrusionOk="0">
                    <a:moveTo>
                      <a:pt x="696" y="0"/>
                    </a:moveTo>
                    <a:cubicBezTo>
                      <a:pt x="114" y="0"/>
                      <a:pt x="-281" y="2577"/>
                      <a:pt x="248" y="3950"/>
                    </a:cubicBezTo>
                    <a:cubicBezTo>
                      <a:pt x="6399" y="15296"/>
                      <a:pt x="13455" y="21292"/>
                      <a:pt x="20611" y="21600"/>
                    </a:cubicBezTo>
                    <a:cubicBezTo>
                      <a:pt x="21319" y="21292"/>
                      <a:pt x="21319" y="17510"/>
                      <a:pt x="20611" y="17174"/>
                    </a:cubicBezTo>
                    <a:cubicBezTo>
                      <a:pt x="13662" y="16865"/>
                      <a:pt x="6901" y="11206"/>
                      <a:pt x="956" y="168"/>
                    </a:cubicBezTo>
                    <a:cubicBezTo>
                      <a:pt x="867" y="56"/>
                      <a:pt x="777" y="0"/>
                      <a:pt x="6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97" name="Google Shape;1669;p33"/>
              <p:cNvSpPr/>
              <p:nvPr/>
            </p:nvSpPr>
            <p:spPr>
              <a:xfrm>
                <a:off x="796172" y="443340"/>
                <a:ext cx="34944" cy="50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94" h="21600" fill="norm" stroke="1" extrusionOk="0">
                    <a:moveTo>
                      <a:pt x="13116" y="0"/>
                    </a:moveTo>
                    <a:cubicBezTo>
                      <a:pt x="11745" y="0"/>
                      <a:pt x="10320" y="239"/>
                      <a:pt x="9114" y="676"/>
                    </a:cubicBezTo>
                    <a:lnTo>
                      <a:pt x="7853" y="1114"/>
                    </a:lnTo>
                    <a:lnTo>
                      <a:pt x="6044" y="1114"/>
                    </a:lnTo>
                    <a:cubicBezTo>
                      <a:pt x="3577" y="1114"/>
                      <a:pt x="1713" y="2466"/>
                      <a:pt x="1713" y="3779"/>
                    </a:cubicBezTo>
                    <a:cubicBezTo>
                      <a:pt x="1110" y="6046"/>
                      <a:pt x="1110" y="8712"/>
                      <a:pt x="452" y="10939"/>
                    </a:cubicBezTo>
                    <a:cubicBezTo>
                      <a:pt x="-151" y="12729"/>
                      <a:pt x="-151" y="14519"/>
                      <a:pt x="452" y="16309"/>
                    </a:cubicBezTo>
                    <a:cubicBezTo>
                      <a:pt x="1110" y="18537"/>
                      <a:pt x="2919" y="20804"/>
                      <a:pt x="6044" y="21242"/>
                    </a:cubicBezTo>
                    <a:cubicBezTo>
                      <a:pt x="6866" y="21481"/>
                      <a:pt x="7798" y="21600"/>
                      <a:pt x="8730" y="21600"/>
                    </a:cubicBezTo>
                    <a:cubicBezTo>
                      <a:pt x="11088" y="21600"/>
                      <a:pt x="13500" y="20884"/>
                      <a:pt x="15254" y="19890"/>
                    </a:cubicBezTo>
                    <a:cubicBezTo>
                      <a:pt x="17721" y="18099"/>
                      <a:pt x="18982" y="16309"/>
                      <a:pt x="19585" y="14082"/>
                    </a:cubicBezTo>
                    <a:cubicBezTo>
                      <a:pt x="19585" y="11854"/>
                      <a:pt x="20188" y="9627"/>
                      <a:pt x="20188" y="7359"/>
                    </a:cubicBezTo>
                    <a:cubicBezTo>
                      <a:pt x="21449" y="4694"/>
                      <a:pt x="19585" y="2466"/>
                      <a:pt x="17118" y="676"/>
                    </a:cubicBezTo>
                    <a:cubicBezTo>
                      <a:pt x="15912" y="239"/>
                      <a:pt x="14487" y="0"/>
                      <a:pt x="13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98" name="Google Shape;1670;p33"/>
              <p:cNvSpPr/>
              <p:nvPr/>
            </p:nvSpPr>
            <p:spPr>
              <a:xfrm>
                <a:off x="878798" y="446968"/>
                <a:ext cx="28266" cy="466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36" h="21600" fill="norm" stroke="1" extrusionOk="0">
                    <a:moveTo>
                      <a:pt x="9051" y="0"/>
                    </a:moveTo>
                    <a:cubicBezTo>
                      <a:pt x="6788" y="0"/>
                      <a:pt x="5211" y="990"/>
                      <a:pt x="4457" y="1936"/>
                    </a:cubicBezTo>
                    <a:cubicBezTo>
                      <a:pt x="2125" y="4346"/>
                      <a:pt x="1371" y="6798"/>
                      <a:pt x="617" y="9681"/>
                    </a:cubicBezTo>
                    <a:cubicBezTo>
                      <a:pt x="-206" y="12091"/>
                      <a:pt x="-206" y="15017"/>
                      <a:pt x="617" y="17900"/>
                    </a:cubicBezTo>
                    <a:cubicBezTo>
                      <a:pt x="1371" y="18373"/>
                      <a:pt x="2125" y="19363"/>
                      <a:pt x="2880" y="19836"/>
                    </a:cubicBezTo>
                    <a:lnTo>
                      <a:pt x="3703" y="19836"/>
                    </a:lnTo>
                    <a:cubicBezTo>
                      <a:pt x="4457" y="20309"/>
                      <a:pt x="4457" y="20825"/>
                      <a:pt x="5211" y="20825"/>
                    </a:cubicBezTo>
                    <a:cubicBezTo>
                      <a:pt x="6583" y="21385"/>
                      <a:pt x="8160" y="21600"/>
                      <a:pt x="9737" y="21600"/>
                    </a:cubicBezTo>
                    <a:cubicBezTo>
                      <a:pt x="10903" y="21600"/>
                      <a:pt x="12000" y="21514"/>
                      <a:pt x="12891" y="21299"/>
                    </a:cubicBezTo>
                    <a:cubicBezTo>
                      <a:pt x="17554" y="20309"/>
                      <a:pt x="20640" y="17426"/>
                      <a:pt x="20640" y="14027"/>
                    </a:cubicBezTo>
                    <a:cubicBezTo>
                      <a:pt x="20640" y="13554"/>
                      <a:pt x="20640" y="13080"/>
                      <a:pt x="20640" y="12607"/>
                    </a:cubicBezTo>
                    <a:cubicBezTo>
                      <a:pt x="20640" y="11144"/>
                      <a:pt x="20640" y="9208"/>
                      <a:pt x="20640" y="7745"/>
                    </a:cubicBezTo>
                    <a:cubicBezTo>
                      <a:pt x="21394" y="5809"/>
                      <a:pt x="19885" y="3873"/>
                      <a:pt x="17554" y="3399"/>
                    </a:cubicBezTo>
                    <a:lnTo>
                      <a:pt x="15223" y="3399"/>
                    </a:lnTo>
                    <a:lnTo>
                      <a:pt x="14468" y="2926"/>
                    </a:lnTo>
                    <a:lnTo>
                      <a:pt x="12891" y="2410"/>
                    </a:lnTo>
                    <a:cubicBezTo>
                      <a:pt x="12891" y="1936"/>
                      <a:pt x="12891" y="1936"/>
                      <a:pt x="12891" y="1936"/>
                    </a:cubicBezTo>
                    <a:cubicBezTo>
                      <a:pt x="12137" y="990"/>
                      <a:pt x="10628" y="473"/>
                      <a:pt x="9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1800" name="Google Shape;1671;p33"/>
            <p:cNvSpPr/>
            <p:nvPr/>
          </p:nvSpPr>
          <p:spPr>
            <a:xfrm>
              <a:off x="816030" y="547082"/>
              <a:ext cx="77763" cy="10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2" h="21600" fill="norm" stroke="1" extrusionOk="0">
                  <a:moveTo>
                    <a:pt x="12920" y="0"/>
                  </a:moveTo>
                  <a:cubicBezTo>
                    <a:pt x="11264" y="0"/>
                    <a:pt x="9541" y="422"/>
                    <a:pt x="8150" y="1267"/>
                  </a:cubicBezTo>
                  <a:cubicBezTo>
                    <a:pt x="7686" y="1162"/>
                    <a:pt x="7156" y="1109"/>
                    <a:pt x="6692" y="1109"/>
                  </a:cubicBezTo>
                  <a:cubicBezTo>
                    <a:pt x="4506" y="1109"/>
                    <a:pt x="2849" y="2271"/>
                    <a:pt x="2253" y="4225"/>
                  </a:cubicBezTo>
                  <a:lnTo>
                    <a:pt x="729" y="10140"/>
                  </a:lnTo>
                  <a:cubicBezTo>
                    <a:pt x="0" y="11355"/>
                    <a:pt x="0" y="13150"/>
                    <a:pt x="0" y="14893"/>
                  </a:cubicBezTo>
                  <a:cubicBezTo>
                    <a:pt x="0" y="16689"/>
                    <a:pt x="729" y="18484"/>
                    <a:pt x="2253" y="20227"/>
                  </a:cubicBezTo>
                  <a:cubicBezTo>
                    <a:pt x="3710" y="21125"/>
                    <a:pt x="5566" y="21600"/>
                    <a:pt x="7421" y="21600"/>
                  </a:cubicBezTo>
                  <a:cubicBezTo>
                    <a:pt x="9276" y="21600"/>
                    <a:pt x="11131" y="21125"/>
                    <a:pt x="12655" y="20227"/>
                  </a:cubicBezTo>
                  <a:cubicBezTo>
                    <a:pt x="14113" y="18484"/>
                    <a:pt x="15637" y="16689"/>
                    <a:pt x="16366" y="14893"/>
                  </a:cubicBezTo>
                  <a:cubicBezTo>
                    <a:pt x="17890" y="13150"/>
                    <a:pt x="19347" y="11355"/>
                    <a:pt x="20076" y="9559"/>
                  </a:cubicBezTo>
                  <a:cubicBezTo>
                    <a:pt x="21600" y="6601"/>
                    <a:pt x="20076" y="3644"/>
                    <a:pt x="17890" y="1848"/>
                  </a:cubicBezTo>
                  <a:cubicBezTo>
                    <a:pt x="16697" y="581"/>
                    <a:pt x="14842" y="0"/>
                    <a:pt x="1292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1803" name="Google Shape;1672;p33"/>
            <p:cNvGrpSpPr/>
            <p:nvPr/>
          </p:nvGrpSpPr>
          <p:grpSpPr>
            <a:xfrm>
              <a:off x="794860" y="359282"/>
              <a:ext cx="1325943" cy="813128"/>
              <a:chOff x="0" y="0"/>
              <a:chExt cx="1325941" cy="813126"/>
            </a:xfrm>
          </p:grpSpPr>
          <p:sp>
            <p:nvSpPr>
              <p:cNvPr id="1801" name="Google Shape;1673;p33"/>
              <p:cNvSpPr/>
              <p:nvPr/>
            </p:nvSpPr>
            <p:spPr>
              <a:xfrm rot="1082507">
                <a:off x="75773" y="159666"/>
                <a:ext cx="1072873" cy="263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5" h="21600" fill="norm" stroke="1" extrusionOk="0">
                    <a:moveTo>
                      <a:pt x="18026" y="0"/>
                    </a:moveTo>
                    <a:cubicBezTo>
                      <a:pt x="17646" y="0"/>
                      <a:pt x="17269" y="236"/>
                      <a:pt x="16920" y="767"/>
                    </a:cubicBezTo>
                    <a:cubicBezTo>
                      <a:pt x="16488" y="1413"/>
                      <a:pt x="16133" y="2606"/>
                      <a:pt x="15941" y="4105"/>
                    </a:cubicBezTo>
                    <a:cubicBezTo>
                      <a:pt x="15730" y="5842"/>
                      <a:pt x="15778" y="7852"/>
                      <a:pt x="16076" y="9421"/>
                    </a:cubicBezTo>
                    <a:cubicBezTo>
                      <a:pt x="16392" y="11158"/>
                      <a:pt x="16900" y="12282"/>
                      <a:pt x="17476" y="12589"/>
                    </a:cubicBezTo>
                    <a:cubicBezTo>
                      <a:pt x="17533" y="12614"/>
                      <a:pt x="17591" y="12626"/>
                      <a:pt x="17650" y="12626"/>
                    </a:cubicBezTo>
                    <a:cubicBezTo>
                      <a:pt x="18086" y="12626"/>
                      <a:pt x="18551" y="11958"/>
                      <a:pt x="18771" y="10577"/>
                    </a:cubicBezTo>
                    <a:cubicBezTo>
                      <a:pt x="18895" y="9829"/>
                      <a:pt x="18905" y="8943"/>
                      <a:pt x="18809" y="8193"/>
                    </a:cubicBezTo>
                    <a:cubicBezTo>
                      <a:pt x="18797" y="8055"/>
                      <a:pt x="18767" y="7996"/>
                      <a:pt x="18737" y="7996"/>
                    </a:cubicBezTo>
                    <a:cubicBezTo>
                      <a:pt x="18692" y="7996"/>
                      <a:pt x="18648" y="8127"/>
                      <a:pt x="18665" y="8330"/>
                    </a:cubicBezTo>
                    <a:cubicBezTo>
                      <a:pt x="18895" y="10307"/>
                      <a:pt x="18320" y="11906"/>
                      <a:pt x="17811" y="12077"/>
                    </a:cubicBezTo>
                    <a:cubicBezTo>
                      <a:pt x="17783" y="12083"/>
                      <a:pt x="17754" y="12085"/>
                      <a:pt x="17725" y="12085"/>
                    </a:cubicBezTo>
                    <a:cubicBezTo>
                      <a:pt x="17143" y="12085"/>
                      <a:pt x="16596" y="11109"/>
                      <a:pt x="16258" y="9454"/>
                    </a:cubicBezTo>
                    <a:cubicBezTo>
                      <a:pt x="15922" y="7887"/>
                      <a:pt x="15874" y="5775"/>
                      <a:pt x="16124" y="4003"/>
                    </a:cubicBezTo>
                    <a:cubicBezTo>
                      <a:pt x="16354" y="2539"/>
                      <a:pt x="16737" y="1483"/>
                      <a:pt x="17188" y="1005"/>
                    </a:cubicBezTo>
                    <a:cubicBezTo>
                      <a:pt x="17467" y="681"/>
                      <a:pt x="17759" y="531"/>
                      <a:pt x="18055" y="531"/>
                    </a:cubicBezTo>
                    <a:cubicBezTo>
                      <a:pt x="18756" y="531"/>
                      <a:pt x="19472" y="1376"/>
                      <a:pt x="20046" y="2742"/>
                    </a:cubicBezTo>
                    <a:cubicBezTo>
                      <a:pt x="20995" y="5024"/>
                      <a:pt x="21561" y="9489"/>
                      <a:pt x="21178" y="13440"/>
                    </a:cubicBezTo>
                    <a:cubicBezTo>
                      <a:pt x="20842" y="16949"/>
                      <a:pt x="19854" y="18926"/>
                      <a:pt x="18924" y="19982"/>
                    </a:cubicBezTo>
                    <a:cubicBezTo>
                      <a:pt x="18196" y="20774"/>
                      <a:pt x="17443" y="21069"/>
                      <a:pt x="16689" y="21069"/>
                    </a:cubicBezTo>
                    <a:cubicBezTo>
                      <a:pt x="16211" y="21069"/>
                      <a:pt x="15733" y="20950"/>
                      <a:pt x="15261" y="20765"/>
                    </a:cubicBezTo>
                    <a:cubicBezTo>
                      <a:pt x="13908" y="20187"/>
                      <a:pt x="12575" y="19199"/>
                      <a:pt x="11271" y="17835"/>
                    </a:cubicBezTo>
                    <a:cubicBezTo>
                      <a:pt x="9976" y="16574"/>
                      <a:pt x="8691" y="15075"/>
                      <a:pt x="7377" y="13986"/>
                    </a:cubicBezTo>
                    <a:cubicBezTo>
                      <a:pt x="6463" y="13204"/>
                      <a:pt x="5512" y="12628"/>
                      <a:pt x="4564" y="12628"/>
                    </a:cubicBezTo>
                    <a:cubicBezTo>
                      <a:pt x="4228" y="12628"/>
                      <a:pt x="3893" y="12700"/>
                      <a:pt x="3560" y="12862"/>
                    </a:cubicBezTo>
                    <a:cubicBezTo>
                      <a:pt x="2515" y="13373"/>
                      <a:pt x="1403" y="14734"/>
                      <a:pt x="568" y="17052"/>
                    </a:cubicBezTo>
                    <a:cubicBezTo>
                      <a:pt x="367" y="17597"/>
                      <a:pt x="175" y="18245"/>
                      <a:pt x="22" y="18959"/>
                    </a:cubicBezTo>
                    <a:cubicBezTo>
                      <a:pt x="-29" y="19166"/>
                      <a:pt x="18" y="19428"/>
                      <a:pt x="74" y="19428"/>
                    </a:cubicBezTo>
                    <a:cubicBezTo>
                      <a:pt x="92" y="19428"/>
                      <a:pt x="111" y="19402"/>
                      <a:pt x="127" y="19334"/>
                    </a:cubicBezTo>
                    <a:cubicBezTo>
                      <a:pt x="846" y="16063"/>
                      <a:pt x="2084" y="14394"/>
                      <a:pt x="3196" y="13610"/>
                    </a:cubicBezTo>
                    <a:cubicBezTo>
                      <a:pt x="3652" y="13280"/>
                      <a:pt x="4114" y="13139"/>
                      <a:pt x="4577" y="13139"/>
                    </a:cubicBezTo>
                    <a:cubicBezTo>
                      <a:pt x="5545" y="13139"/>
                      <a:pt x="6516" y="13758"/>
                      <a:pt x="7445" y="14564"/>
                    </a:cubicBezTo>
                    <a:cubicBezTo>
                      <a:pt x="10245" y="16984"/>
                      <a:pt x="12959" y="20765"/>
                      <a:pt x="15855" y="21481"/>
                    </a:cubicBezTo>
                    <a:cubicBezTo>
                      <a:pt x="16129" y="21557"/>
                      <a:pt x="16405" y="21600"/>
                      <a:pt x="16683" y="21600"/>
                    </a:cubicBezTo>
                    <a:cubicBezTo>
                      <a:pt x="17639" y="21600"/>
                      <a:pt x="18603" y="21098"/>
                      <a:pt x="19480" y="19777"/>
                    </a:cubicBezTo>
                    <a:cubicBezTo>
                      <a:pt x="20449" y="18346"/>
                      <a:pt x="21303" y="15688"/>
                      <a:pt x="21427" y="11806"/>
                    </a:cubicBezTo>
                    <a:cubicBezTo>
                      <a:pt x="21571" y="7614"/>
                      <a:pt x="20832" y="3560"/>
                      <a:pt x="19806" y="1618"/>
                    </a:cubicBezTo>
                    <a:cubicBezTo>
                      <a:pt x="19271" y="625"/>
                      <a:pt x="18644" y="0"/>
                      <a:pt x="180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802" name="Google Shape;1674;p33"/>
              <p:cNvSpPr/>
              <p:nvPr/>
            </p:nvSpPr>
            <p:spPr>
              <a:xfrm rot="1082507">
                <a:off x="6561" y="365203"/>
                <a:ext cx="1312820" cy="2507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4" h="21600" fill="norm" stroke="1" extrusionOk="0">
                    <a:moveTo>
                      <a:pt x="3568" y="0"/>
                    </a:moveTo>
                    <a:cubicBezTo>
                      <a:pt x="2607" y="0"/>
                      <a:pt x="1659" y="833"/>
                      <a:pt x="763" y="2452"/>
                    </a:cubicBezTo>
                    <a:cubicBezTo>
                      <a:pt x="514" y="2917"/>
                      <a:pt x="265" y="3456"/>
                      <a:pt x="31" y="4063"/>
                    </a:cubicBezTo>
                    <a:cubicBezTo>
                      <a:pt x="-29" y="4186"/>
                      <a:pt x="7" y="4567"/>
                      <a:pt x="63" y="4567"/>
                    </a:cubicBezTo>
                    <a:cubicBezTo>
                      <a:pt x="72" y="4567"/>
                      <a:pt x="83" y="4554"/>
                      <a:pt x="93" y="4528"/>
                    </a:cubicBezTo>
                    <a:cubicBezTo>
                      <a:pt x="1162" y="1916"/>
                      <a:pt x="2345" y="592"/>
                      <a:pt x="3551" y="592"/>
                    </a:cubicBezTo>
                    <a:cubicBezTo>
                      <a:pt x="3568" y="592"/>
                      <a:pt x="3584" y="592"/>
                      <a:pt x="3600" y="592"/>
                    </a:cubicBezTo>
                    <a:cubicBezTo>
                      <a:pt x="4847" y="592"/>
                      <a:pt x="6031" y="2024"/>
                      <a:pt x="7185" y="4205"/>
                    </a:cubicBezTo>
                    <a:cubicBezTo>
                      <a:pt x="7761" y="5279"/>
                      <a:pt x="8322" y="6530"/>
                      <a:pt x="8891" y="7747"/>
                    </a:cubicBezTo>
                    <a:cubicBezTo>
                      <a:pt x="9491" y="9108"/>
                      <a:pt x="10107" y="10359"/>
                      <a:pt x="10715" y="11683"/>
                    </a:cubicBezTo>
                    <a:lnTo>
                      <a:pt x="12562" y="15653"/>
                    </a:lnTo>
                    <a:cubicBezTo>
                      <a:pt x="13123" y="16833"/>
                      <a:pt x="13676" y="18050"/>
                      <a:pt x="14253" y="19087"/>
                    </a:cubicBezTo>
                    <a:cubicBezTo>
                      <a:pt x="15178" y="20756"/>
                      <a:pt x="16165" y="21600"/>
                      <a:pt x="17157" y="21600"/>
                    </a:cubicBezTo>
                    <a:cubicBezTo>
                      <a:pt x="17335" y="21600"/>
                      <a:pt x="17513" y="21574"/>
                      <a:pt x="17690" y="21520"/>
                    </a:cubicBezTo>
                    <a:cubicBezTo>
                      <a:pt x="18251" y="21376"/>
                      <a:pt x="18804" y="20874"/>
                      <a:pt x="19342" y="20089"/>
                    </a:cubicBezTo>
                    <a:cubicBezTo>
                      <a:pt x="19818" y="19445"/>
                      <a:pt x="20246" y="18299"/>
                      <a:pt x="20597" y="16762"/>
                    </a:cubicBezTo>
                    <a:cubicBezTo>
                      <a:pt x="21244" y="13793"/>
                      <a:pt x="21571" y="9179"/>
                      <a:pt x="21103" y="5314"/>
                    </a:cubicBezTo>
                    <a:cubicBezTo>
                      <a:pt x="20752" y="2452"/>
                      <a:pt x="20028" y="558"/>
                      <a:pt x="19334" y="200"/>
                    </a:cubicBezTo>
                    <a:cubicBezTo>
                      <a:pt x="19262" y="153"/>
                      <a:pt x="19189" y="129"/>
                      <a:pt x="19117" y="129"/>
                    </a:cubicBezTo>
                    <a:cubicBezTo>
                      <a:pt x="18853" y="129"/>
                      <a:pt x="18592" y="433"/>
                      <a:pt x="18360" y="1023"/>
                    </a:cubicBezTo>
                    <a:cubicBezTo>
                      <a:pt x="18041" y="1882"/>
                      <a:pt x="17815" y="3275"/>
                      <a:pt x="17729" y="4922"/>
                    </a:cubicBezTo>
                    <a:cubicBezTo>
                      <a:pt x="17627" y="6853"/>
                      <a:pt x="17768" y="8856"/>
                      <a:pt x="18103" y="10109"/>
                    </a:cubicBezTo>
                    <a:cubicBezTo>
                      <a:pt x="18254" y="10608"/>
                      <a:pt x="18430" y="10854"/>
                      <a:pt x="18604" y="10854"/>
                    </a:cubicBezTo>
                    <a:cubicBezTo>
                      <a:pt x="18816" y="10854"/>
                      <a:pt x="19027" y="10492"/>
                      <a:pt x="19194" y="9786"/>
                    </a:cubicBezTo>
                    <a:cubicBezTo>
                      <a:pt x="19334" y="9179"/>
                      <a:pt x="19420" y="8356"/>
                      <a:pt x="19435" y="7497"/>
                    </a:cubicBezTo>
                    <a:cubicBezTo>
                      <a:pt x="19440" y="7306"/>
                      <a:pt x="19411" y="7215"/>
                      <a:pt x="19381" y="7215"/>
                    </a:cubicBezTo>
                    <a:cubicBezTo>
                      <a:pt x="19349" y="7215"/>
                      <a:pt x="19315" y="7314"/>
                      <a:pt x="19311" y="7497"/>
                    </a:cubicBezTo>
                    <a:cubicBezTo>
                      <a:pt x="19285" y="9161"/>
                      <a:pt x="18925" y="10331"/>
                      <a:pt x="18572" y="10331"/>
                    </a:cubicBezTo>
                    <a:cubicBezTo>
                      <a:pt x="18500" y="10331"/>
                      <a:pt x="18429" y="10283"/>
                      <a:pt x="18360" y="10180"/>
                    </a:cubicBezTo>
                    <a:cubicBezTo>
                      <a:pt x="17931" y="9465"/>
                      <a:pt x="17744" y="7032"/>
                      <a:pt x="17846" y="5101"/>
                    </a:cubicBezTo>
                    <a:cubicBezTo>
                      <a:pt x="17923" y="3490"/>
                      <a:pt x="18158" y="2132"/>
                      <a:pt x="18477" y="1344"/>
                    </a:cubicBezTo>
                    <a:cubicBezTo>
                      <a:pt x="18687" y="911"/>
                      <a:pt x="18912" y="687"/>
                      <a:pt x="19139" y="687"/>
                    </a:cubicBezTo>
                    <a:cubicBezTo>
                      <a:pt x="19248" y="687"/>
                      <a:pt x="19358" y="739"/>
                      <a:pt x="19467" y="844"/>
                    </a:cubicBezTo>
                    <a:cubicBezTo>
                      <a:pt x="20160" y="1451"/>
                      <a:pt x="20862" y="3634"/>
                      <a:pt x="21111" y="6782"/>
                    </a:cubicBezTo>
                    <a:cubicBezTo>
                      <a:pt x="21423" y="10787"/>
                      <a:pt x="20916" y="15222"/>
                      <a:pt x="20207" y="17584"/>
                    </a:cubicBezTo>
                    <a:cubicBezTo>
                      <a:pt x="19802" y="18943"/>
                      <a:pt x="19303" y="19660"/>
                      <a:pt x="18828" y="20196"/>
                    </a:cubicBezTo>
                    <a:cubicBezTo>
                      <a:pt x="18290" y="20769"/>
                      <a:pt x="17744" y="21055"/>
                      <a:pt x="17199" y="21055"/>
                    </a:cubicBezTo>
                    <a:cubicBezTo>
                      <a:pt x="17165" y="21057"/>
                      <a:pt x="17131" y="21057"/>
                      <a:pt x="17097" y="21057"/>
                    </a:cubicBezTo>
                    <a:cubicBezTo>
                      <a:pt x="16595" y="21057"/>
                      <a:pt x="16098" y="20810"/>
                      <a:pt x="15609" y="20375"/>
                    </a:cubicBezTo>
                    <a:cubicBezTo>
                      <a:pt x="15017" y="19766"/>
                      <a:pt x="14440" y="18909"/>
                      <a:pt x="13887" y="17800"/>
                    </a:cubicBezTo>
                    <a:cubicBezTo>
                      <a:pt x="12757" y="15582"/>
                      <a:pt x="11643" y="13041"/>
                      <a:pt x="10536" y="10682"/>
                    </a:cubicBezTo>
                    <a:cubicBezTo>
                      <a:pt x="9460" y="8356"/>
                      <a:pt x="8393" y="5887"/>
                      <a:pt x="7294" y="3813"/>
                    </a:cubicBezTo>
                    <a:cubicBezTo>
                      <a:pt x="6242" y="1774"/>
                      <a:pt x="5143" y="342"/>
                      <a:pt x="3998" y="56"/>
                    </a:cubicBezTo>
                    <a:cubicBezTo>
                      <a:pt x="3854" y="19"/>
                      <a:pt x="3711" y="0"/>
                      <a:pt x="35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grpSp>
        <p:nvGrpSpPr>
          <p:cNvPr id="1811" name="Google Shape;1675;p33"/>
          <p:cNvGrpSpPr/>
          <p:nvPr/>
        </p:nvGrpSpPr>
        <p:grpSpPr>
          <a:xfrm>
            <a:off x="7693731" y="-802453"/>
            <a:ext cx="2999559" cy="1484514"/>
            <a:chOff x="0" y="0"/>
            <a:chExt cx="2999557" cy="1484512"/>
          </a:xfrm>
        </p:grpSpPr>
        <p:sp>
          <p:nvSpPr>
            <p:cNvPr id="1805" name="Google Shape;1676;p33"/>
            <p:cNvSpPr/>
            <p:nvPr/>
          </p:nvSpPr>
          <p:spPr>
            <a:xfrm>
              <a:off x="0" y="0"/>
              <a:ext cx="2999558" cy="1484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06" name="Google Shape;1677;p33"/>
            <p:cNvSpPr/>
            <p:nvPr/>
          </p:nvSpPr>
          <p:spPr>
            <a:xfrm>
              <a:off x="1457020" y="198667"/>
              <a:ext cx="178516" cy="111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07" name="Google Shape;1678;p33"/>
            <p:cNvSpPr/>
            <p:nvPr/>
          </p:nvSpPr>
          <p:spPr>
            <a:xfrm>
              <a:off x="956110" y="214394"/>
              <a:ext cx="339448" cy="434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08" name="Google Shape;1679;p33"/>
            <p:cNvSpPr/>
            <p:nvPr/>
          </p:nvSpPr>
          <p:spPr>
            <a:xfrm>
              <a:off x="2470138" y="361166"/>
              <a:ext cx="298699" cy="606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09" name="Google Shape;1680;p33"/>
            <p:cNvSpPr/>
            <p:nvPr/>
          </p:nvSpPr>
          <p:spPr>
            <a:xfrm>
              <a:off x="190070" y="755878"/>
              <a:ext cx="270074" cy="240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10" name="Google Shape;1681;p33"/>
            <p:cNvSpPr/>
            <p:nvPr/>
          </p:nvSpPr>
          <p:spPr>
            <a:xfrm>
              <a:off x="1895861" y="114798"/>
              <a:ext cx="395079" cy="175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8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683;p34"/>
          <p:cNvSpPr/>
          <p:nvPr/>
        </p:nvSpPr>
        <p:spPr>
          <a:xfrm>
            <a:off x="-2575" y="-6426"/>
            <a:ext cx="9146700" cy="5149802"/>
          </a:xfrm>
          <a:prstGeom prst="rect">
            <a:avLst/>
          </a:prstGeom>
          <a:gradFill>
            <a:gsLst>
              <a:gs pos="0">
                <a:srgbClr val="CCEBEF">
                  <a:alpha val="55294"/>
                </a:srgbClr>
              </a:gs>
              <a:gs pos="100000">
                <a:srgbClr val="599FA8"/>
              </a:gs>
            </a:gsLst>
            <a:lin ang="18900044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20" name="Title Text"/>
          <p:cNvSpPr txBox="1"/>
          <p:nvPr>
            <p:ph type="title"/>
          </p:nvPr>
        </p:nvSpPr>
        <p:spPr>
          <a:xfrm>
            <a:off x="719999" y="2609571"/>
            <a:ext cx="2336402" cy="3909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21" name="Body Level One…"/>
          <p:cNvSpPr txBox="1"/>
          <p:nvPr>
            <p:ph type="body" sz="quarter" idx="1"/>
          </p:nvPr>
        </p:nvSpPr>
        <p:spPr>
          <a:xfrm>
            <a:off x="719999" y="2941950"/>
            <a:ext cx="2336402" cy="717001"/>
          </a:xfrm>
          <a:prstGeom prst="rect">
            <a:avLst/>
          </a:prstGeom>
        </p:spPr>
        <p:txBody>
          <a:bodyPr anchor="ctr"/>
          <a:lstStyle>
            <a:lvl1pPr marL="317500" indent="-1778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1pPr>
            <a:lvl2pPr marL="317500" indent="2794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2pPr>
            <a:lvl3pPr marL="317500" indent="7366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3pPr>
            <a:lvl4pPr marL="317500" indent="11938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4pPr>
            <a:lvl5pPr marL="317500" indent="16510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2" name="Google Shape;1691;p34"/>
          <p:cNvSpPr/>
          <p:nvPr/>
        </p:nvSpPr>
        <p:spPr>
          <a:xfrm flipH="1">
            <a:off x="3593986" y="217139"/>
            <a:ext cx="67361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23" name="Google Shape;1692;p34"/>
          <p:cNvSpPr/>
          <p:nvPr/>
        </p:nvSpPr>
        <p:spPr>
          <a:xfrm flipH="1">
            <a:off x="6200902" y="4890289"/>
            <a:ext cx="54190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24" name="Google Shape;1693;p34"/>
          <p:cNvSpPr/>
          <p:nvPr/>
        </p:nvSpPr>
        <p:spPr>
          <a:xfrm flipH="1">
            <a:off x="8758591" y="1946550"/>
            <a:ext cx="132474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25" name="Google Shape;1694;p34"/>
          <p:cNvSpPr/>
          <p:nvPr/>
        </p:nvSpPr>
        <p:spPr>
          <a:xfrm flipH="1">
            <a:off x="284559" y="3573484"/>
            <a:ext cx="87923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26" name="Google Shape;1695;p34"/>
          <p:cNvSpPr/>
          <p:nvPr/>
        </p:nvSpPr>
        <p:spPr>
          <a:xfrm flipH="1">
            <a:off x="3661566" y="4945774"/>
            <a:ext cx="39731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833" name="Google Shape;1696;p34"/>
          <p:cNvGrpSpPr/>
          <p:nvPr/>
        </p:nvGrpSpPr>
        <p:grpSpPr>
          <a:xfrm>
            <a:off x="-1021637" y="-296250"/>
            <a:ext cx="3360368" cy="1663082"/>
            <a:chOff x="0" y="0"/>
            <a:chExt cx="3360367" cy="1663080"/>
          </a:xfrm>
        </p:grpSpPr>
        <p:sp>
          <p:nvSpPr>
            <p:cNvPr id="1827" name="Google Shape;1697;p34"/>
            <p:cNvSpPr/>
            <p:nvPr/>
          </p:nvSpPr>
          <p:spPr>
            <a:xfrm>
              <a:off x="-1" y="0"/>
              <a:ext cx="3360369" cy="1663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28" name="Google Shape;1698;p34"/>
            <p:cNvSpPr/>
            <p:nvPr/>
          </p:nvSpPr>
          <p:spPr>
            <a:xfrm>
              <a:off x="1632281" y="222564"/>
              <a:ext cx="199990" cy="125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29" name="Google Shape;1699;p34"/>
            <p:cNvSpPr/>
            <p:nvPr/>
          </p:nvSpPr>
          <p:spPr>
            <a:xfrm>
              <a:off x="1071118" y="240183"/>
              <a:ext cx="380279" cy="486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30" name="Google Shape;1700;p34"/>
            <p:cNvSpPr/>
            <p:nvPr/>
          </p:nvSpPr>
          <p:spPr>
            <a:xfrm>
              <a:off x="2767265" y="404610"/>
              <a:ext cx="334629" cy="679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31" name="Google Shape;1701;p34"/>
            <p:cNvSpPr/>
            <p:nvPr/>
          </p:nvSpPr>
          <p:spPr>
            <a:xfrm>
              <a:off x="212933" y="846800"/>
              <a:ext cx="302560" cy="269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32" name="Google Shape;1702;p34"/>
            <p:cNvSpPr/>
            <p:nvPr/>
          </p:nvSpPr>
          <p:spPr>
            <a:xfrm>
              <a:off x="2123910" y="128607"/>
              <a:ext cx="442602" cy="196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859" name="Google Shape;1703;p34"/>
          <p:cNvGrpSpPr/>
          <p:nvPr/>
        </p:nvGrpSpPr>
        <p:grpSpPr>
          <a:xfrm>
            <a:off x="-812118" y="4328464"/>
            <a:ext cx="2357987" cy="1475527"/>
            <a:chOff x="0" y="0"/>
            <a:chExt cx="2357985" cy="1475526"/>
          </a:xfrm>
        </p:grpSpPr>
        <p:sp>
          <p:nvSpPr>
            <p:cNvPr id="1834" name="Google Shape;1704;p34"/>
            <p:cNvSpPr/>
            <p:nvPr/>
          </p:nvSpPr>
          <p:spPr>
            <a:xfrm flipH="1" rot="516949">
              <a:off x="447991" y="1026133"/>
              <a:ext cx="196933" cy="290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85" h="21600" fill="norm" stroke="1" extrusionOk="0">
                  <a:moveTo>
                    <a:pt x="5207" y="0"/>
                  </a:moveTo>
                  <a:cubicBezTo>
                    <a:pt x="4985" y="0"/>
                    <a:pt x="4763" y="87"/>
                    <a:pt x="4613" y="303"/>
                  </a:cubicBezTo>
                  <a:cubicBezTo>
                    <a:pt x="2351" y="3392"/>
                    <a:pt x="805" y="6870"/>
                    <a:pt x="97" y="10448"/>
                  </a:cubicBezTo>
                  <a:cubicBezTo>
                    <a:pt x="-383" y="13828"/>
                    <a:pt x="927" y="17214"/>
                    <a:pt x="3897" y="19535"/>
                  </a:cubicBezTo>
                  <a:cubicBezTo>
                    <a:pt x="5650" y="20890"/>
                    <a:pt x="7883" y="21600"/>
                    <a:pt x="10167" y="21600"/>
                  </a:cubicBezTo>
                  <a:cubicBezTo>
                    <a:pt x="11297" y="21600"/>
                    <a:pt x="12435" y="21431"/>
                    <a:pt x="13530" y="21076"/>
                  </a:cubicBezTo>
                  <a:cubicBezTo>
                    <a:pt x="21217" y="18511"/>
                    <a:pt x="17996" y="9884"/>
                    <a:pt x="11133" y="9884"/>
                  </a:cubicBezTo>
                  <a:cubicBezTo>
                    <a:pt x="10245" y="9884"/>
                    <a:pt x="9293" y="10029"/>
                    <a:pt x="8299" y="10349"/>
                  </a:cubicBezTo>
                  <a:cubicBezTo>
                    <a:pt x="7533" y="10617"/>
                    <a:pt x="7776" y="11629"/>
                    <a:pt x="8470" y="11629"/>
                  </a:cubicBezTo>
                  <a:cubicBezTo>
                    <a:pt x="8535" y="11629"/>
                    <a:pt x="8592" y="11623"/>
                    <a:pt x="8656" y="11606"/>
                  </a:cubicBezTo>
                  <a:cubicBezTo>
                    <a:pt x="9565" y="11274"/>
                    <a:pt x="10431" y="11123"/>
                    <a:pt x="11226" y="11123"/>
                  </a:cubicBezTo>
                  <a:cubicBezTo>
                    <a:pt x="16873" y="11123"/>
                    <a:pt x="19234" y="18587"/>
                    <a:pt x="12464" y="20111"/>
                  </a:cubicBezTo>
                  <a:cubicBezTo>
                    <a:pt x="11677" y="20326"/>
                    <a:pt x="10875" y="20425"/>
                    <a:pt x="10088" y="20425"/>
                  </a:cubicBezTo>
                  <a:cubicBezTo>
                    <a:pt x="7991" y="20425"/>
                    <a:pt x="5958" y="19704"/>
                    <a:pt x="4491" y="18371"/>
                  </a:cubicBezTo>
                  <a:cubicBezTo>
                    <a:pt x="2115" y="16248"/>
                    <a:pt x="1048" y="13345"/>
                    <a:pt x="1521" y="10547"/>
                  </a:cubicBezTo>
                  <a:cubicBezTo>
                    <a:pt x="1879" y="7062"/>
                    <a:pt x="3897" y="3973"/>
                    <a:pt x="5922" y="878"/>
                  </a:cubicBezTo>
                  <a:cubicBezTo>
                    <a:pt x="6166" y="419"/>
                    <a:pt x="5686" y="0"/>
                    <a:pt x="520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35" name="Google Shape;1705;p34"/>
            <p:cNvSpPr/>
            <p:nvPr/>
          </p:nvSpPr>
          <p:spPr>
            <a:xfrm flipH="1">
              <a:off x="1989268" y="626497"/>
              <a:ext cx="290849" cy="169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0" h="21600" fill="norm" stroke="1" extrusionOk="0">
                  <a:moveTo>
                    <a:pt x="5868" y="0"/>
                  </a:moveTo>
                  <a:cubicBezTo>
                    <a:pt x="3432" y="0"/>
                    <a:pt x="1297" y="2730"/>
                    <a:pt x="418" y="6805"/>
                  </a:cubicBezTo>
                  <a:cubicBezTo>
                    <a:pt x="-512" y="10949"/>
                    <a:pt x="138" y="15911"/>
                    <a:pt x="2093" y="18890"/>
                  </a:cubicBezTo>
                  <a:cubicBezTo>
                    <a:pt x="3376" y="20903"/>
                    <a:pt x="4888" y="21600"/>
                    <a:pt x="6456" y="21600"/>
                  </a:cubicBezTo>
                  <a:cubicBezTo>
                    <a:pt x="7728" y="21600"/>
                    <a:pt x="9033" y="21142"/>
                    <a:pt x="10282" y="20544"/>
                  </a:cubicBezTo>
                  <a:cubicBezTo>
                    <a:pt x="13817" y="19059"/>
                    <a:pt x="17262" y="16579"/>
                    <a:pt x="20522" y="13600"/>
                  </a:cubicBezTo>
                  <a:cubicBezTo>
                    <a:pt x="21088" y="13022"/>
                    <a:pt x="20662" y="11687"/>
                    <a:pt x="20113" y="11687"/>
                  </a:cubicBezTo>
                  <a:cubicBezTo>
                    <a:pt x="20035" y="11687"/>
                    <a:pt x="19951" y="11707"/>
                    <a:pt x="19867" y="11776"/>
                  </a:cubicBezTo>
                  <a:lnTo>
                    <a:pt x="19962" y="11776"/>
                  </a:lnTo>
                  <a:cubicBezTo>
                    <a:pt x="17727" y="13928"/>
                    <a:pt x="15402" y="15582"/>
                    <a:pt x="12982" y="17067"/>
                  </a:cubicBezTo>
                  <a:cubicBezTo>
                    <a:pt x="10943" y="18232"/>
                    <a:pt x="8692" y="19647"/>
                    <a:pt x="6540" y="19647"/>
                  </a:cubicBezTo>
                  <a:cubicBezTo>
                    <a:pt x="6232" y="19647"/>
                    <a:pt x="5930" y="19617"/>
                    <a:pt x="5627" y="19558"/>
                  </a:cubicBezTo>
                  <a:cubicBezTo>
                    <a:pt x="3488" y="19059"/>
                    <a:pt x="1723" y="16240"/>
                    <a:pt x="1258" y="12603"/>
                  </a:cubicBezTo>
                  <a:cubicBezTo>
                    <a:pt x="793" y="8797"/>
                    <a:pt x="1723" y="4992"/>
                    <a:pt x="3583" y="2999"/>
                  </a:cubicBezTo>
                  <a:cubicBezTo>
                    <a:pt x="4154" y="2351"/>
                    <a:pt x="4810" y="2023"/>
                    <a:pt x="5476" y="2023"/>
                  </a:cubicBezTo>
                  <a:cubicBezTo>
                    <a:pt x="6003" y="2023"/>
                    <a:pt x="6529" y="2232"/>
                    <a:pt x="7028" y="2670"/>
                  </a:cubicBezTo>
                  <a:cubicBezTo>
                    <a:pt x="7958" y="3666"/>
                    <a:pt x="8143" y="5978"/>
                    <a:pt x="7302" y="7472"/>
                  </a:cubicBezTo>
                  <a:cubicBezTo>
                    <a:pt x="6871" y="8110"/>
                    <a:pt x="7280" y="9056"/>
                    <a:pt x="7745" y="9056"/>
                  </a:cubicBezTo>
                  <a:cubicBezTo>
                    <a:pt x="7879" y="9056"/>
                    <a:pt x="8019" y="8977"/>
                    <a:pt x="8143" y="8797"/>
                  </a:cubicBezTo>
                  <a:cubicBezTo>
                    <a:pt x="8983" y="7472"/>
                    <a:pt x="9257" y="5480"/>
                    <a:pt x="8792" y="3666"/>
                  </a:cubicBezTo>
                  <a:cubicBezTo>
                    <a:pt x="8423" y="1674"/>
                    <a:pt x="7398" y="349"/>
                    <a:pt x="6283" y="20"/>
                  </a:cubicBezTo>
                  <a:cubicBezTo>
                    <a:pt x="6143" y="0"/>
                    <a:pt x="6003" y="0"/>
                    <a:pt x="58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36" name="Google Shape;1706;p34"/>
            <p:cNvSpPr/>
            <p:nvPr/>
          </p:nvSpPr>
          <p:spPr>
            <a:xfrm flipH="1">
              <a:off x="2079010" y="807683"/>
              <a:ext cx="278976" cy="111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0" h="21600" fill="norm" stroke="1" extrusionOk="0">
                  <a:moveTo>
                    <a:pt x="20340" y="0"/>
                  </a:moveTo>
                  <a:cubicBezTo>
                    <a:pt x="20193" y="0"/>
                    <a:pt x="20045" y="152"/>
                    <a:pt x="19904" y="500"/>
                  </a:cubicBezTo>
                  <a:lnTo>
                    <a:pt x="20004" y="500"/>
                  </a:lnTo>
                  <a:cubicBezTo>
                    <a:pt x="17264" y="7549"/>
                    <a:pt x="13934" y="12839"/>
                    <a:pt x="10215" y="15855"/>
                  </a:cubicBezTo>
                  <a:cubicBezTo>
                    <a:pt x="8671" y="17401"/>
                    <a:pt x="6979" y="18174"/>
                    <a:pt x="5270" y="18174"/>
                  </a:cubicBezTo>
                  <a:cubicBezTo>
                    <a:pt x="5023" y="18174"/>
                    <a:pt x="4781" y="18159"/>
                    <a:pt x="4534" y="18129"/>
                  </a:cubicBezTo>
                  <a:cubicBezTo>
                    <a:pt x="2771" y="17613"/>
                    <a:pt x="715" y="13839"/>
                    <a:pt x="1398" y="8807"/>
                  </a:cubicBezTo>
                  <a:cubicBezTo>
                    <a:pt x="1516" y="7624"/>
                    <a:pt x="1151" y="6867"/>
                    <a:pt x="779" y="6867"/>
                  </a:cubicBezTo>
                  <a:cubicBezTo>
                    <a:pt x="514" y="6867"/>
                    <a:pt x="249" y="7230"/>
                    <a:pt x="125" y="8049"/>
                  </a:cubicBezTo>
                  <a:cubicBezTo>
                    <a:pt x="-364" y="12839"/>
                    <a:pt x="614" y="17871"/>
                    <a:pt x="2477" y="20145"/>
                  </a:cubicBezTo>
                  <a:cubicBezTo>
                    <a:pt x="3349" y="21206"/>
                    <a:pt x="4286" y="21600"/>
                    <a:pt x="5235" y="21600"/>
                  </a:cubicBezTo>
                  <a:cubicBezTo>
                    <a:pt x="6531" y="21600"/>
                    <a:pt x="7852" y="20872"/>
                    <a:pt x="9036" y="20145"/>
                  </a:cubicBezTo>
                  <a:cubicBezTo>
                    <a:pt x="13539" y="17113"/>
                    <a:pt x="17558" y="11080"/>
                    <a:pt x="20788" y="2759"/>
                  </a:cubicBezTo>
                  <a:cubicBezTo>
                    <a:pt x="21236" y="1607"/>
                    <a:pt x="20823" y="0"/>
                    <a:pt x="2034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37" name="Google Shape;1707;p34"/>
            <p:cNvSpPr/>
            <p:nvPr/>
          </p:nvSpPr>
          <p:spPr>
            <a:xfrm flipH="1" rot="516949">
              <a:off x="623960" y="1200928"/>
              <a:ext cx="64389" cy="271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081" h="21600" fill="norm" stroke="1" extrusionOk="0">
                  <a:moveTo>
                    <a:pt x="6594" y="0"/>
                  </a:moveTo>
                  <a:cubicBezTo>
                    <a:pt x="5700" y="0"/>
                    <a:pt x="4744" y="125"/>
                    <a:pt x="4203" y="406"/>
                  </a:cubicBezTo>
                  <a:lnTo>
                    <a:pt x="4557" y="505"/>
                  </a:lnTo>
                  <a:cubicBezTo>
                    <a:pt x="-3738" y="7456"/>
                    <a:pt x="-620" y="15124"/>
                    <a:pt x="13184" y="21344"/>
                  </a:cubicBezTo>
                  <a:cubicBezTo>
                    <a:pt x="13600" y="21525"/>
                    <a:pt x="14203" y="21600"/>
                    <a:pt x="14827" y="21600"/>
                  </a:cubicBezTo>
                  <a:cubicBezTo>
                    <a:pt x="16324" y="21600"/>
                    <a:pt x="17862" y="21163"/>
                    <a:pt x="16635" y="20720"/>
                  </a:cubicBezTo>
                  <a:cubicBezTo>
                    <a:pt x="3871" y="14812"/>
                    <a:pt x="752" y="7456"/>
                    <a:pt x="8694" y="817"/>
                  </a:cubicBezTo>
                  <a:cubicBezTo>
                    <a:pt x="9338" y="312"/>
                    <a:pt x="8029" y="0"/>
                    <a:pt x="65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38" name="Google Shape;1708;p34"/>
            <p:cNvSpPr/>
            <p:nvPr/>
          </p:nvSpPr>
          <p:spPr>
            <a:xfrm flipH="1" rot="1858220">
              <a:off x="44706" y="303451"/>
              <a:ext cx="203895" cy="230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3" h="21600" fill="norm" stroke="1" extrusionOk="0">
                  <a:moveTo>
                    <a:pt x="1855" y="0"/>
                  </a:moveTo>
                  <a:cubicBezTo>
                    <a:pt x="1540" y="0"/>
                    <a:pt x="1224" y="147"/>
                    <a:pt x="1078" y="493"/>
                  </a:cubicBezTo>
                  <a:lnTo>
                    <a:pt x="1202" y="610"/>
                  </a:lnTo>
                  <a:cubicBezTo>
                    <a:pt x="-140" y="4154"/>
                    <a:pt x="-382" y="8065"/>
                    <a:pt x="593" y="11726"/>
                  </a:cubicBezTo>
                  <a:cubicBezTo>
                    <a:pt x="1320" y="15270"/>
                    <a:pt x="3395" y="18446"/>
                    <a:pt x="6314" y="20519"/>
                  </a:cubicBezTo>
                  <a:cubicBezTo>
                    <a:pt x="7503" y="21269"/>
                    <a:pt x="8808" y="21600"/>
                    <a:pt x="10114" y="21600"/>
                  </a:cubicBezTo>
                  <a:cubicBezTo>
                    <a:pt x="15644" y="21600"/>
                    <a:pt x="21218" y="15652"/>
                    <a:pt x="18262" y="10021"/>
                  </a:cubicBezTo>
                  <a:cubicBezTo>
                    <a:pt x="17265" y="8094"/>
                    <a:pt x="15358" y="7087"/>
                    <a:pt x="13436" y="7087"/>
                  </a:cubicBezTo>
                  <a:cubicBezTo>
                    <a:pt x="12057" y="7087"/>
                    <a:pt x="10678" y="7602"/>
                    <a:pt x="9608" y="8675"/>
                  </a:cubicBezTo>
                  <a:cubicBezTo>
                    <a:pt x="9043" y="9234"/>
                    <a:pt x="9564" y="10013"/>
                    <a:pt x="10165" y="10013"/>
                  </a:cubicBezTo>
                  <a:cubicBezTo>
                    <a:pt x="10341" y="10013"/>
                    <a:pt x="10532" y="9940"/>
                    <a:pt x="10700" y="9771"/>
                  </a:cubicBezTo>
                  <a:cubicBezTo>
                    <a:pt x="11434" y="8991"/>
                    <a:pt x="12417" y="8616"/>
                    <a:pt x="13407" y="8616"/>
                  </a:cubicBezTo>
                  <a:cubicBezTo>
                    <a:pt x="14888" y="8616"/>
                    <a:pt x="16385" y="9455"/>
                    <a:pt x="17037" y="10991"/>
                  </a:cubicBezTo>
                  <a:cubicBezTo>
                    <a:pt x="18138" y="13682"/>
                    <a:pt x="17287" y="16733"/>
                    <a:pt x="14844" y="18446"/>
                  </a:cubicBezTo>
                  <a:cubicBezTo>
                    <a:pt x="13531" y="19512"/>
                    <a:pt x="11955" y="20063"/>
                    <a:pt x="10385" y="20063"/>
                  </a:cubicBezTo>
                  <a:cubicBezTo>
                    <a:pt x="8911" y="20063"/>
                    <a:pt x="7437" y="19578"/>
                    <a:pt x="6197" y="18564"/>
                  </a:cubicBezTo>
                  <a:cubicBezTo>
                    <a:pt x="4004" y="16490"/>
                    <a:pt x="2537" y="13807"/>
                    <a:pt x="2053" y="10991"/>
                  </a:cubicBezTo>
                  <a:cubicBezTo>
                    <a:pt x="1202" y="7572"/>
                    <a:pt x="1444" y="4154"/>
                    <a:pt x="2662" y="853"/>
                  </a:cubicBezTo>
                  <a:cubicBezTo>
                    <a:pt x="2808" y="338"/>
                    <a:pt x="2339" y="0"/>
                    <a:pt x="18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1858" name="Google Shape;1709;p34"/>
            <p:cNvGrpSpPr/>
            <p:nvPr/>
          </p:nvGrpSpPr>
          <p:grpSpPr>
            <a:xfrm>
              <a:off x="331122" y="0"/>
              <a:ext cx="1588621" cy="1156457"/>
              <a:chOff x="0" y="0"/>
              <a:chExt cx="1588619" cy="1156456"/>
            </a:xfrm>
          </p:grpSpPr>
          <p:grpSp>
            <p:nvGrpSpPr>
              <p:cNvPr id="1856" name="Google Shape;1710;p34"/>
              <p:cNvGrpSpPr/>
              <p:nvPr/>
            </p:nvGrpSpPr>
            <p:grpSpPr>
              <a:xfrm>
                <a:off x="-1" y="0"/>
                <a:ext cx="1588621" cy="1156457"/>
                <a:chOff x="0" y="0"/>
                <a:chExt cx="1588619" cy="1156456"/>
              </a:xfrm>
            </p:grpSpPr>
            <p:sp>
              <p:nvSpPr>
                <p:cNvPr id="1839" name="Google Shape;1711;p34"/>
                <p:cNvSpPr/>
                <p:nvPr/>
              </p:nvSpPr>
              <p:spPr>
                <a:xfrm flipH="1">
                  <a:off x="-1" y="0"/>
                  <a:ext cx="1588621" cy="11564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030" h="21600" fill="norm" stroke="1" extrusionOk="0">
                      <a:moveTo>
                        <a:pt x="7205" y="0"/>
                      </a:moveTo>
                      <a:cubicBezTo>
                        <a:pt x="6840" y="0"/>
                        <a:pt x="6435" y="151"/>
                        <a:pt x="5995" y="504"/>
                      </a:cubicBezTo>
                      <a:cubicBezTo>
                        <a:pt x="4821" y="1423"/>
                        <a:pt x="4109" y="3239"/>
                        <a:pt x="4149" y="5192"/>
                      </a:cubicBezTo>
                      <a:cubicBezTo>
                        <a:pt x="4149" y="5192"/>
                        <a:pt x="3462" y="4637"/>
                        <a:pt x="2636" y="4637"/>
                      </a:cubicBezTo>
                      <a:cubicBezTo>
                        <a:pt x="1793" y="4637"/>
                        <a:pt x="805" y="5216"/>
                        <a:pt x="258" y="7556"/>
                      </a:cubicBezTo>
                      <a:cubicBezTo>
                        <a:pt x="-823" y="12185"/>
                        <a:pt x="1841" y="13005"/>
                        <a:pt x="1841" y="13005"/>
                      </a:cubicBezTo>
                      <a:cubicBezTo>
                        <a:pt x="1841" y="13005"/>
                        <a:pt x="404" y="19451"/>
                        <a:pt x="3938" y="21190"/>
                      </a:cubicBezTo>
                      <a:cubicBezTo>
                        <a:pt x="4518" y="21478"/>
                        <a:pt x="5057" y="21600"/>
                        <a:pt x="5553" y="21600"/>
                      </a:cubicBezTo>
                      <a:cubicBezTo>
                        <a:pt x="8076" y="21600"/>
                        <a:pt x="9476" y="18474"/>
                        <a:pt x="9476" y="18474"/>
                      </a:cubicBezTo>
                      <a:cubicBezTo>
                        <a:pt x="9476" y="18474"/>
                        <a:pt x="10244" y="20768"/>
                        <a:pt x="12168" y="20768"/>
                      </a:cubicBezTo>
                      <a:cubicBezTo>
                        <a:pt x="12397" y="20768"/>
                        <a:pt x="12642" y="20735"/>
                        <a:pt x="12905" y="20662"/>
                      </a:cubicBezTo>
                      <a:cubicBezTo>
                        <a:pt x="15357" y="19979"/>
                        <a:pt x="15146" y="16131"/>
                        <a:pt x="15146" y="16131"/>
                      </a:cubicBezTo>
                      <a:cubicBezTo>
                        <a:pt x="15146" y="16131"/>
                        <a:pt x="16395" y="17201"/>
                        <a:pt x="17630" y="17201"/>
                      </a:cubicBezTo>
                      <a:cubicBezTo>
                        <a:pt x="18518" y="17201"/>
                        <a:pt x="19398" y="16648"/>
                        <a:pt x="19801" y="14744"/>
                      </a:cubicBezTo>
                      <a:cubicBezTo>
                        <a:pt x="20777" y="10192"/>
                        <a:pt x="18323" y="8611"/>
                        <a:pt x="18323" y="8611"/>
                      </a:cubicBezTo>
                      <a:cubicBezTo>
                        <a:pt x="18323" y="8611"/>
                        <a:pt x="20420" y="4665"/>
                        <a:pt x="17559" y="1558"/>
                      </a:cubicBezTo>
                      <a:cubicBezTo>
                        <a:pt x="16929" y="877"/>
                        <a:pt x="16348" y="612"/>
                        <a:pt x="15826" y="612"/>
                      </a:cubicBezTo>
                      <a:cubicBezTo>
                        <a:pt x="13968" y="612"/>
                        <a:pt x="12852" y="3981"/>
                        <a:pt x="12852" y="3981"/>
                      </a:cubicBezTo>
                      <a:cubicBezTo>
                        <a:pt x="12786" y="2672"/>
                        <a:pt x="12100" y="1598"/>
                        <a:pt x="11204" y="1480"/>
                      </a:cubicBezTo>
                      <a:cubicBezTo>
                        <a:pt x="11097" y="1461"/>
                        <a:pt x="10996" y="1453"/>
                        <a:pt x="10901" y="1453"/>
                      </a:cubicBezTo>
                      <a:cubicBezTo>
                        <a:pt x="9589" y="1453"/>
                        <a:pt x="9371" y="3219"/>
                        <a:pt x="9371" y="3219"/>
                      </a:cubicBezTo>
                      <a:cubicBezTo>
                        <a:pt x="9289" y="1864"/>
                        <a:pt x="8493" y="0"/>
                        <a:pt x="720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40" name="Google Shape;1712;p34"/>
                <p:cNvSpPr/>
                <p:nvPr/>
              </p:nvSpPr>
              <p:spPr>
                <a:xfrm flipH="1">
                  <a:off x="1343244" y="290040"/>
                  <a:ext cx="165785" cy="1010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28" h="21600" fill="norm" stroke="1" extrusionOk="0">
                      <a:moveTo>
                        <a:pt x="18667" y="0"/>
                      </a:moveTo>
                      <a:cubicBezTo>
                        <a:pt x="10772" y="0"/>
                        <a:pt x="3552" y="7419"/>
                        <a:pt x="67" y="19333"/>
                      </a:cubicBezTo>
                      <a:cubicBezTo>
                        <a:pt x="-206" y="20566"/>
                        <a:pt x="410" y="21600"/>
                        <a:pt x="991" y="21600"/>
                      </a:cubicBezTo>
                      <a:cubicBezTo>
                        <a:pt x="1252" y="21600"/>
                        <a:pt x="1501" y="21381"/>
                        <a:pt x="1667" y="20904"/>
                      </a:cubicBezTo>
                      <a:cubicBezTo>
                        <a:pt x="4726" y="10004"/>
                        <a:pt x="11293" y="3083"/>
                        <a:pt x="18442" y="3083"/>
                      </a:cubicBezTo>
                      <a:cubicBezTo>
                        <a:pt x="19070" y="3083"/>
                        <a:pt x="19699" y="3123"/>
                        <a:pt x="20327" y="3242"/>
                      </a:cubicBezTo>
                      <a:cubicBezTo>
                        <a:pt x="20363" y="3242"/>
                        <a:pt x="20398" y="3242"/>
                        <a:pt x="20434" y="3242"/>
                      </a:cubicBezTo>
                      <a:cubicBezTo>
                        <a:pt x="21394" y="3242"/>
                        <a:pt x="21358" y="318"/>
                        <a:pt x="20327" y="99"/>
                      </a:cubicBezTo>
                      <a:cubicBezTo>
                        <a:pt x="19770" y="40"/>
                        <a:pt x="19225" y="0"/>
                        <a:pt x="186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41" name="Google Shape;1713;p34"/>
                <p:cNvSpPr/>
                <p:nvPr/>
              </p:nvSpPr>
              <p:spPr>
                <a:xfrm flipH="1">
                  <a:off x="1252766" y="297854"/>
                  <a:ext cx="52861" cy="274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84" h="21600" fill="norm" stroke="1" extrusionOk="0">
                      <a:moveTo>
                        <a:pt x="2973" y="0"/>
                      </a:moveTo>
                      <a:cubicBezTo>
                        <a:pt x="1279" y="0"/>
                        <a:pt x="0" y="2489"/>
                        <a:pt x="0" y="5784"/>
                      </a:cubicBezTo>
                      <a:cubicBezTo>
                        <a:pt x="0" y="9079"/>
                        <a:pt x="1279" y="11496"/>
                        <a:pt x="2973" y="11496"/>
                      </a:cubicBezTo>
                      <a:lnTo>
                        <a:pt x="6360" y="11496"/>
                      </a:lnTo>
                      <a:cubicBezTo>
                        <a:pt x="7639" y="11496"/>
                        <a:pt x="8881" y="12374"/>
                        <a:pt x="10574" y="13180"/>
                      </a:cubicBezTo>
                      <a:lnTo>
                        <a:pt x="11440" y="13985"/>
                      </a:lnTo>
                      <a:lnTo>
                        <a:pt x="11854" y="14791"/>
                      </a:lnTo>
                      <a:cubicBezTo>
                        <a:pt x="12268" y="14791"/>
                        <a:pt x="13133" y="15669"/>
                        <a:pt x="13547" y="16475"/>
                      </a:cubicBezTo>
                      <a:cubicBezTo>
                        <a:pt x="14375" y="16475"/>
                        <a:pt x="14826" y="17280"/>
                        <a:pt x="15240" y="18085"/>
                      </a:cubicBezTo>
                      <a:lnTo>
                        <a:pt x="16068" y="19769"/>
                      </a:lnTo>
                      <a:cubicBezTo>
                        <a:pt x="16068" y="19769"/>
                        <a:pt x="16633" y="20136"/>
                        <a:pt x="16896" y="20136"/>
                      </a:cubicBezTo>
                      <a:cubicBezTo>
                        <a:pt x="16971" y="20136"/>
                        <a:pt x="17009" y="20062"/>
                        <a:pt x="17009" y="19989"/>
                      </a:cubicBezTo>
                      <a:cubicBezTo>
                        <a:pt x="17423" y="21087"/>
                        <a:pt x="18025" y="21600"/>
                        <a:pt x="18665" y="21600"/>
                      </a:cubicBezTo>
                      <a:cubicBezTo>
                        <a:pt x="19342" y="21600"/>
                        <a:pt x="20095" y="21014"/>
                        <a:pt x="20734" y="19769"/>
                      </a:cubicBezTo>
                      <a:cubicBezTo>
                        <a:pt x="21600" y="18085"/>
                        <a:pt x="21600" y="14791"/>
                        <a:pt x="20734" y="13180"/>
                      </a:cubicBezTo>
                      <a:cubicBezTo>
                        <a:pt x="15654" y="4906"/>
                        <a:pt x="9295" y="805"/>
                        <a:pt x="297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42" name="Google Shape;1714;p34"/>
                <p:cNvSpPr/>
                <p:nvPr/>
              </p:nvSpPr>
              <p:spPr>
                <a:xfrm flipH="1">
                  <a:off x="1525251" y="442782"/>
                  <a:ext cx="33463" cy="998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7903" h="21600" fill="norm" stroke="1" extrusionOk="0">
                      <a:moveTo>
                        <a:pt x="14121" y="0"/>
                      </a:moveTo>
                      <a:cubicBezTo>
                        <a:pt x="13176" y="0"/>
                        <a:pt x="12130" y="161"/>
                        <a:pt x="11185" y="544"/>
                      </a:cubicBezTo>
                      <a:cubicBezTo>
                        <a:pt x="-2253" y="5536"/>
                        <a:pt x="-561" y="13447"/>
                        <a:pt x="1131" y="20231"/>
                      </a:cubicBezTo>
                      <a:cubicBezTo>
                        <a:pt x="833" y="21137"/>
                        <a:pt x="2823" y="21600"/>
                        <a:pt x="4765" y="21600"/>
                      </a:cubicBezTo>
                      <a:cubicBezTo>
                        <a:pt x="6706" y="21600"/>
                        <a:pt x="8696" y="21137"/>
                        <a:pt x="8398" y="20231"/>
                      </a:cubicBezTo>
                      <a:cubicBezTo>
                        <a:pt x="6706" y="14353"/>
                        <a:pt x="5063" y="7106"/>
                        <a:pt x="16809" y="2577"/>
                      </a:cubicBezTo>
                      <a:cubicBezTo>
                        <a:pt x="19347" y="1550"/>
                        <a:pt x="17058" y="0"/>
                        <a:pt x="141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43" name="Google Shape;1715;p34"/>
                <p:cNvSpPr/>
                <p:nvPr/>
              </p:nvSpPr>
              <p:spPr>
                <a:xfrm flipH="1">
                  <a:off x="1075414" y="82231"/>
                  <a:ext cx="139285" cy="1693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29" h="21600" fill="norm" stroke="1" extrusionOk="0">
                      <a:moveTo>
                        <a:pt x="20006" y="0"/>
                      </a:moveTo>
                      <a:cubicBezTo>
                        <a:pt x="19922" y="0"/>
                        <a:pt x="19838" y="0"/>
                        <a:pt x="19753" y="24"/>
                      </a:cubicBezTo>
                      <a:cubicBezTo>
                        <a:pt x="9164" y="3357"/>
                        <a:pt x="1426" y="11221"/>
                        <a:pt x="7" y="20699"/>
                      </a:cubicBezTo>
                      <a:cubicBezTo>
                        <a:pt x="-63" y="21292"/>
                        <a:pt x="400" y="21600"/>
                        <a:pt x="920" y="21600"/>
                      </a:cubicBezTo>
                      <a:cubicBezTo>
                        <a:pt x="1426" y="21600"/>
                        <a:pt x="1987" y="21292"/>
                        <a:pt x="2058" y="20699"/>
                      </a:cubicBezTo>
                      <a:cubicBezTo>
                        <a:pt x="3490" y="12028"/>
                        <a:pt x="10583" y="4828"/>
                        <a:pt x="20217" y="1756"/>
                      </a:cubicBezTo>
                      <a:cubicBezTo>
                        <a:pt x="21537" y="1506"/>
                        <a:pt x="21088" y="0"/>
                        <a:pt x="2000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44" name="Google Shape;1716;p34"/>
                <p:cNvSpPr/>
                <p:nvPr/>
              </p:nvSpPr>
              <p:spPr>
                <a:xfrm flipH="1">
                  <a:off x="941578" y="61208"/>
                  <a:ext cx="65991" cy="293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07" h="21600" fill="norm" stroke="1" extrusionOk="0">
                      <a:moveTo>
                        <a:pt x="4052" y="0"/>
                      </a:moveTo>
                      <a:cubicBezTo>
                        <a:pt x="3352" y="0"/>
                        <a:pt x="2680" y="69"/>
                        <a:pt x="1980" y="206"/>
                      </a:cubicBezTo>
                      <a:cubicBezTo>
                        <a:pt x="1805" y="137"/>
                        <a:pt x="1659" y="69"/>
                        <a:pt x="1542" y="69"/>
                      </a:cubicBezTo>
                      <a:cubicBezTo>
                        <a:pt x="-589" y="69"/>
                        <a:pt x="-501" y="10286"/>
                        <a:pt x="1746" y="10286"/>
                      </a:cubicBezTo>
                      <a:cubicBezTo>
                        <a:pt x="1805" y="10286"/>
                        <a:pt x="1892" y="10286"/>
                        <a:pt x="1980" y="10217"/>
                      </a:cubicBezTo>
                      <a:cubicBezTo>
                        <a:pt x="2797" y="10080"/>
                        <a:pt x="3585" y="9943"/>
                        <a:pt x="4373" y="9943"/>
                      </a:cubicBezTo>
                      <a:cubicBezTo>
                        <a:pt x="6737" y="9943"/>
                        <a:pt x="8956" y="10834"/>
                        <a:pt x="11145" y="12549"/>
                      </a:cubicBezTo>
                      <a:cubicBezTo>
                        <a:pt x="12459" y="13303"/>
                        <a:pt x="14122" y="14126"/>
                        <a:pt x="15436" y="14880"/>
                      </a:cubicBezTo>
                      <a:cubicBezTo>
                        <a:pt x="15757" y="15634"/>
                        <a:pt x="16078" y="15634"/>
                        <a:pt x="16399" y="16389"/>
                      </a:cubicBezTo>
                      <a:cubicBezTo>
                        <a:pt x="16341" y="16251"/>
                        <a:pt x="16341" y="16183"/>
                        <a:pt x="16341" y="16183"/>
                      </a:cubicBezTo>
                      <a:cubicBezTo>
                        <a:pt x="16399" y="16183"/>
                        <a:pt x="16691" y="16663"/>
                        <a:pt x="16633" y="16663"/>
                      </a:cubicBezTo>
                      <a:cubicBezTo>
                        <a:pt x="16603" y="16663"/>
                        <a:pt x="16545" y="16594"/>
                        <a:pt x="16399" y="16389"/>
                      </a:cubicBezTo>
                      <a:cubicBezTo>
                        <a:pt x="16399" y="19886"/>
                        <a:pt x="17479" y="21600"/>
                        <a:pt x="18530" y="21600"/>
                      </a:cubicBezTo>
                      <a:cubicBezTo>
                        <a:pt x="19610" y="21600"/>
                        <a:pt x="20690" y="19886"/>
                        <a:pt x="20690" y="16389"/>
                      </a:cubicBezTo>
                      <a:cubicBezTo>
                        <a:pt x="21011" y="7954"/>
                        <a:pt x="16749" y="5623"/>
                        <a:pt x="13772" y="3291"/>
                      </a:cubicBezTo>
                      <a:cubicBezTo>
                        <a:pt x="10532" y="1371"/>
                        <a:pt x="7292" y="0"/>
                        <a:pt x="40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45" name="Google Shape;1717;p34"/>
                <p:cNvSpPr/>
                <p:nvPr/>
              </p:nvSpPr>
              <p:spPr>
                <a:xfrm flipH="1">
                  <a:off x="707273" y="118044"/>
                  <a:ext cx="100810" cy="666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284" h="21600" fill="norm" stroke="1" extrusionOk="0">
                      <a:moveTo>
                        <a:pt x="16776" y="0"/>
                      </a:moveTo>
                      <a:cubicBezTo>
                        <a:pt x="13838" y="0"/>
                        <a:pt x="10993" y="1446"/>
                        <a:pt x="8690" y="4368"/>
                      </a:cubicBezTo>
                      <a:cubicBezTo>
                        <a:pt x="5527" y="7772"/>
                        <a:pt x="2794" y="12502"/>
                        <a:pt x="473" y="17593"/>
                      </a:cubicBezTo>
                      <a:cubicBezTo>
                        <a:pt x="-631" y="19130"/>
                        <a:pt x="398" y="21600"/>
                        <a:pt x="1503" y="21600"/>
                      </a:cubicBezTo>
                      <a:cubicBezTo>
                        <a:pt x="1877" y="21600"/>
                        <a:pt x="2270" y="21329"/>
                        <a:pt x="2570" y="20636"/>
                      </a:cubicBezTo>
                      <a:cubicBezTo>
                        <a:pt x="5995" y="13617"/>
                        <a:pt x="10618" y="4368"/>
                        <a:pt x="16589" y="4368"/>
                      </a:cubicBezTo>
                      <a:cubicBezTo>
                        <a:pt x="17225" y="4368"/>
                        <a:pt x="17899" y="4489"/>
                        <a:pt x="18573" y="4730"/>
                      </a:cubicBezTo>
                      <a:cubicBezTo>
                        <a:pt x="18685" y="4760"/>
                        <a:pt x="18798" y="4790"/>
                        <a:pt x="18910" y="4790"/>
                      </a:cubicBezTo>
                      <a:cubicBezTo>
                        <a:pt x="20351" y="4790"/>
                        <a:pt x="20969" y="934"/>
                        <a:pt x="19210" y="331"/>
                      </a:cubicBezTo>
                      <a:cubicBezTo>
                        <a:pt x="18386" y="90"/>
                        <a:pt x="17581" y="0"/>
                        <a:pt x="1677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46" name="Google Shape;1718;p34"/>
                <p:cNvSpPr/>
                <p:nvPr/>
              </p:nvSpPr>
              <p:spPr>
                <a:xfrm flipH="1">
                  <a:off x="617071" y="133206"/>
                  <a:ext cx="40579" cy="360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939" h="21600" fill="norm" stroke="1" extrusionOk="0">
                      <a:moveTo>
                        <a:pt x="3317" y="0"/>
                      </a:moveTo>
                      <a:cubicBezTo>
                        <a:pt x="3029" y="0"/>
                        <a:pt x="2693" y="111"/>
                        <a:pt x="2357" y="278"/>
                      </a:cubicBezTo>
                      <a:cubicBezTo>
                        <a:pt x="1829" y="278"/>
                        <a:pt x="773" y="1503"/>
                        <a:pt x="197" y="2171"/>
                      </a:cubicBezTo>
                      <a:cubicBezTo>
                        <a:pt x="-331" y="4008"/>
                        <a:pt x="197" y="6513"/>
                        <a:pt x="1829" y="7794"/>
                      </a:cubicBezTo>
                      <a:cubicBezTo>
                        <a:pt x="2933" y="8406"/>
                        <a:pt x="4517" y="9019"/>
                        <a:pt x="5621" y="10299"/>
                      </a:cubicBezTo>
                      <a:lnTo>
                        <a:pt x="7781" y="11524"/>
                      </a:lnTo>
                      <a:lnTo>
                        <a:pt x="8837" y="12192"/>
                      </a:lnTo>
                      <a:cubicBezTo>
                        <a:pt x="9941" y="13416"/>
                        <a:pt x="10997" y="14697"/>
                        <a:pt x="12101" y="15922"/>
                      </a:cubicBezTo>
                      <a:lnTo>
                        <a:pt x="12629" y="17146"/>
                      </a:lnTo>
                      <a:cubicBezTo>
                        <a:pt x="13157" y="17814"/>
                        <a:pt x="13733" y="19039"/>
                        <a:pt x="13733" y="19652"/>
                      </a:cubicBezTo>
                      <a:cubicBezTo>
                        <a:pt x="14405" y="20876"/>
                        <a:pt x="15557" y="21600"/>
                        <a:pt x="16853" y="21600"/>
                      </a:cubicBezTo>
                      <a:cubicBezTo>
                        <a:pt x="17573" y="21600"/>
                        <a:pt x="18341" y="21377"/>
                        <a:pt x="19109" y="20932"/>
                      </a:cubicBezTo>
                      <a:cubicBezTo>
                        <a:pt x="20741" y="20320"/>
                        <a:pt x="21269" y="17814"/>
                        <a:pt x="20741" y="15922"/>
                      </a:cubicBezTo>
                      <a:cubicBezTo>
                        <a:pt x="16949" y="9019"/>
                        <a:pt x="11573" y="4008"/>
                        <a:pt x="5621" y="891"/>
                      </a:cubicBezTo>
                      <a:cubicBezTo>
                        <a:pt x="4853" y="445"/>
                        <a:pt x="4085" y="0"/>
                        <a:pt x="33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47" name="Google Shape;1719;p34"/>
                <p:cNvSpPr/>
                <p:nvPr/>
              </p:nvSpPr>
              <p:spPr>
                <a:xfrm flipH="1">
                  <a:off x="461645" y="132555"/>
                  <a:ext cx="67444" cy="866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53" h="21600" fill="norm" stroke="1" extrusionOk="0">
                      <a:moveTo>
                        <a:pt x="18725" y="0"/>
                      </a:moveTo>
                      <a:cubicBezTo>
                        <a:pt x="18351" y="0"/>
                        <a:pt x="17949" y="93"/>
                        <a:pt x="17604" y="278"/>
                      </a:cubicBezTo>
                      <a:cubicBezTo>
                        <a:pt x="9205" y="4965"/>
                        <a:pt x="3050" y="11763"/>
                        <a:pt x="145" y="19582"/>
                      </a:cubicBezTo>
                      <a:cubicBezTo>
                        <a:pt x="-430" y="20811"/>
                        <a:pt x="807" y="21600"/>
                        <a:pt x="2044" y="21600"/>
                      </a:cubicBezTo>
                      <a:cubicBezTo>
                        <a:pt x="2906" y="21600"/>
                        <a:pt x="3769" y="21206"/>
                        <a:pt x="4028" y="20370"/>
                      </a:cubicBezTo>
                      <a:cubicBezTo>
                        <a:pt x="6933" y="13573"/>
                        <a:pt x="12455" y="7587"/>
                        <a:pt x="19559" y="3411"/>
                      </a:cubicBezTo>
                      <a:cubicBezTo>
                        <a:pt x="20854" y="2877"/>
                        <a:pt x="21170" y="1833"/>
                        <a:pt x="20537" y="789"/>
                      </a:cubicBezTo>
                      <a:cubicBezTo>
                        <a:pt x="20106" y="302"/>
                        <a:pt x="19416" y="0"/>
                        <a:pt x="187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48" name="Google Shape;1720;p34"/>
                <p:cNvSpPr/>
                <p:nvPr/>
              </p:nvSpPr>
              <p:spPr>
                <a:xfrm flipH="1">
                  <a:off x="156250" y="76742"/>
                  <a:ext cx="243592" cy="1068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20" h="21600" fill="norm" stroke="1" extrusionOk="0">
                      <a:moveTo>
                        <a:pt x="7357" y="0"/>
                      </a:moveTo>
                      <a:cubicBezTo>
                        <a:pt x="4882" y="0"/>
                        <a:pt x="2431" y="1523"/>
                        <a:pt x="265" y="4531"/>
                      </a:cubicBezTo>
                      <a:cubicBezTo>
                        <a:pt x="-280" y="5433"/>
                        <a:pt x="103" y="7256"/>
                        <a:pt x="624" y="7256"/>
                      </a:cubicBezTo>
                      <a:cubicBezTo>
                        <a:pt x="713" y="7256"/>
                        <a:pt x="811" y="7200"/>
                        <a:pt x="909" y="7068"/>
                      </a:cubicBezTo>
                      <a:cubicBezTo>
                        <a:pt x="2830" y="4267"/>
                        <a:pt x="5020" y="2857"/>
                        <a:pt x="7235" y="2857"/>
                      </a:cubicBezTo>
                      <a:cubicBezTo>
                        <a:pt x="8708" y="2857"/>
                        <a:pt x="10190" y="3478"/>
                        <a:pt x="11615" y="4737"/>
                      </a:cubicBezTo>
                      <a:cubicBezTo>
                        <a:pt x="13357" y="6016"/>
                        <a:pt x="14912" y="7914"/>
                        <a:pt x="16378" y="10659"/>
                      </a:cubicBezTo>
                      <a:cubicBezTo>
                        <a:pt x="17103" y="11919"/>
                        <a:pt x="17746" y="13404"/>
                        <a:pt x="18389" y="14889"/>
                      </a:cubicBezTo>
                      <a:cubicBezTo>
                        <a:pt x="18934" y="16148"/>
                        <a:pt x="19944" y="18047"/>
                        <a:pt x="20034" y="20171"/>
                      </a:cubicBezTo>
                      <a:cubicBezTo>
                        <a:pt x="20082" y="21111"/>
                        <a:pt x="20400" y="21600"/>
                        <a:pt x="20709" y="21600"/>
                      </a:cubicBezTo>
                      <a:cubicBezTo>
                        <a:pt x="21019" y="21600"/>
                        <a:pt x="21320" y="21111"/>
                        <a:pt x="21320" y="20171"/>
                      </a:cubicBezTo>
                      <a:cubicBezTo>
                        <a:pt x="21133" y="18047"/>
                        <a:pt x="20677" y="15942"/>
                        <a:pt x="19944" y="14456"/>
                      </a:cubicBezTo>
                      <a:cubicBezTo>
                        <a:pt x="19211" y="12764"/>
                        <a:pt x="18479" y="10866"/>
                        <a:pt x="17656" y="9399"/>
                      </a:cubicBezTo>
                      <a:cubicBezTo>
                        <a:pt x="16101" y="6429"/>
                        <a:pt x="14359" y="3891"/>
                        <a:pt x="12437" y="2199"/>
                      </a:cubicBezTo>
                      <a:cubicBezTo>
                        <a:pt x="10793" y="733"/>
                        <a:pt x="9067" y="0"/>
                        <a:pt x="73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49" name="Google Shape;1721;p34"/>
                <p:cNvSpPr/>
                <p:nvPr/>
              </p:nvSpPr>
              <p:spPr>
                <a:xfrm flipH="1">
                  <a:off x="415580" y="852541"/>
                  <a:ext cx="74893" cy="1782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28" h="21600" fill="norm" stroke="1" extrusionOk="0">
                      <a:moveTo>
                        <a:pt x="16673" y="0"/>
                      </a:moveTo>
                      <a:cubicBezTo>
                        <a:pt x="15552" y="0"/>
                        <a:pt x="14455" y="406"/>
                        <a:pt x="14943" y="1094"/>
                      </a:cubicBezTo>
                      <a:cubicBezTo>
                        <a:pt x="16868" y="4633"/>
                        <a:pt x="15771" y="8444"/>
                        <a:pt x="12212" y="11736"/>
                      </a:cubicBezTo>
                      <a:cubicBezTo>
                        <a:pt x="10554" y="13382"/>
                        <a:pt x="9189" y="14904"/>
                        <a:pt x="7287" y="16549"/>
                      </a:cubicBezTo>
                      <a:cubicBezTo>
                        <a:pt x="5898" y="17947"/>
                        <a:pt x="3704" y="19086"/>
                        <a:pt x="973" y="19977"/>
                      </a:cubicBezTo>
                      <a:cubicBezTo>
                        <a:pt x="-904" y="20518"/>
                        <a:pt x="217" y="21600"/>
                        <a:pt x="1948" y="21600"/>
                      </a:cubicBezTo>
                      <a:cubicBezTo>
                        <a:pt x="2241" y="21600"/>
                        <a:pt x="2558" y="21566"/>
                        <a:pt x="2899" y="21499"/>
                      </a:cubicBezTo>
                      <a:cubicBezTo>
                        <a:pt x="5898" y="20608"/>
                        <a:pt x="8384" y="19345"/>
                        <a:pt x="10018" y="17823"/>
                      </a:cubicBezTo>
                      <a:cubicBezTo>
                        <a:pt x="12212" y="16042"/>
                        <a:pt x="13845" y="14272"/>
                        <a:pt x="15771" y="12367"/>
                      </a:cubicBezTo>
                      <a:cubicBezTo>
                        <a:pt x="19599" y="8692"/>
                        <a:pt x="20696" y="4509"/>
                        <a:pt x="18526" y="586"/>
                      </a:cubicBezTo>
                      <a:cubicBezTo>
                        <a:pt x="18185" y="180"/>
                        <a:pt x="17429" y="0"/>
                        <a:pt x="1667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50" name="Google Shape;1722;p34"/>
                <p:cNvSpPr/>
                <p:nvPr/>
              </p:nvSpPr>
              <p:spPr>
                <a:xfrm flipH="1">
                  <a:off x="563983" y="1063328"/>
                  <a:ext cx="117515" cy="20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501" h="21600" fill="norm" stroke="1" extrusionOk="0">
                      <a:moveTo>
                        <a:pt x="1322" y="0"/>
                      </a:moveTo>
                      <a:cubicBezTo>
                        <a:pt x="40" y="0"/>
                        <a:pt x="-512" y="11095"/>
                        <a:pt x="592" y="14433"/>
                      </a:cubicBezTo>
                      <a:cubicBezTo>
                        <a:pt x="3886" y="19047"/>
                        <a:pt x="7278" y="21600"/>
                        <a:pt x="10669" y="21600"/>
                      </a:cubicBezTo>
                      <a:cubicBezTo>
                        <a:pt x="13655" y="21600"/>
                        <a:pt x="16658" y="19636"/>
                        <a:pt x="19563" y="15513"/>
                      </a:cubicBezTo>
                      <a:cubicBezTo>
                        <a:pt x="21088" y="14433"/>
                        <a:pt x="20569" y="2062"/>
                        <a:pt x="19319" y="2062"/>
                      </a:cubicBezTo>
                      <a:cubicBezTo>
                        <a:pt x="19222" y="2062"/>
                        <a:pt x="19124" y="2062"/>
                        <a:pt x="19011" y="2258"/>
                      </a:cubicBezTo>
                      <a:cubicBezTo>
                        <a:pt x="16382" y="5695"/>
                        <a:pt x="13720" y="7462"/>
                        <a:pt x="11043" y="7462"/>
                      </a:cubicBezTo>
                      <a:cubicBezTo>
                        <a:pt x="7797" y="7462"/>
                        <a:pt x="4519" y="4909"/>
                        <a:pt x="13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51" name="Google Shape;1723;p34"/>
                <p:cNvSpPr/>
                <p:nvPr/>
              </p:nvSpPr>
              <p:spPr>
                <a:xfrm flipH="1">
                  <a:off x="1377924" y="728730"/>
                  <a:ext cx="52217" cy="2237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107" h="21600" fill="norm" stroke="1" extrusionOk="0">
                      <a:moveTo>
                        <a:pt x="12915" y="0"/>
                      </a:moveTo>
                      <a:cubicBezTo>
                        <a:pt x="12270" y="0"/>
                        <a:pt x="11553" y="63"/>
                        <a:pt x="10909" y="198"/>
                      </a:cubicBezTo>
                      <a:cubicBezTo>
                        <a:pt x="6073" y="1410"/>
                        <a:pt x="3243" y="2928"/>
                        <a:pt x="2455" y="4643"/>
                      </a:cubicBezTo>
                      <a:cubicBezTo>
                        <a:pt x="843" y="6763"/>
                        <a:pt x="19" y="8882"/>
                        <a:pt x="19" y="11110"/>
                      </a:cubicBezTo>
                      <a:cubicBezTo>
                        <a:pt x="-375" y="14846"/>
                        <a:pt x="5249" y="18582"/>
                        <a:pt x="15315" y="21402"/>
                      </a:cubicBezTo>
                      <a:cubicBezTo>
                        <a:pt x="15888" y="21546"/>
                        <a:pt x="16532" y="21600"/>
                        <a:pt x="17141" y="21600"/>
                      </a:cubicBezTo>
                      <a:cubicBezTo>
                        <a:pt x="19255" y="21600"/>
                        <a:pt x="21225" y="20935"/>
                        <a:pt x="19362" y="20397"/>
                      </a:cubicBezTo>
                      <a:cubicBezTo>
                        <a:pt x="10085" y="17873"/>
                        <a:pt x="5249" y="14541"/>
                        <a:pt x="5249" y="11110"/>
                      </a:cubicBezTo>
                      <a:cubicBezTo>
                        <a:pt x="5249" y="9188"/>
                        <a:pt x="6073" y="7266"/>
                        <a:pt x="7291" y="5452"/>
                      </a:cubicBezTo>
                      <a:cubicBezTo>
                        <a:pt x="7685" y="3835"/>
                        <a:pt x="10515" y="2317"/>
                        <a:pt x="14921" y="1114"/>
                      </a:cubicBezTo>
                      <a:cubicBezTo>
                        <a:pt x="16783" y="647"/>
                        <a:pt x="15064" y="0"/>
                        <a:pt x="1291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52" name="Google Shape;1724;p34"/>
                <p:cNvSpPr/>
                <p:nvPr/>
              </p:nvSpPr>
              <p:spPr>
                <a:xfrm flipH="1">
                  <a:off x="1232499" y="1040073"/>
                  <a:ext cx="85952" cy="53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5" h="21600" fill="norm" stroke="1" extrusionOk="0">
                      <a:moveTo>
                        <a:pt x="1567" y="0"/>
                      </a:moveTo>
                      <a:cubicBezTo>
                        <a:pt x="1410" y="0"/>
                        <a:pt x="1253" y="38"/>
                        <a:pt x="1073" y="113"/>
                      </a:cubicBezTo>
                      <a:cubicBezTo>
                        <a:pt x="310" y="529"/>
                        <a:pt x="-183" y="2228"/>
                        <a:pt x="64" y="3927"/>
                      </a:cubicBezTo>
                      <a:cubicBezTo>
                        <a:pt x="2643" y="14765"/>
                        <a:pt x="9013" y="21600"/>
                        <a:pt x="15989" y="21600"/>
                      </a:cubicBezTo>
                      <a:cubicBezTo>
                        <a:pt x="17223" y="21600"/>
                        <a:pt x="18479" y="21373"/>
                        <a:pt x="19735" y="20920"/>
                      </a:cubicBezTo>
                      <a:cubicBezTo>
                        <a:pt x="21417" y="19712"/>
                        <a:pt x="20811" y="15369"/>
                        <a:pt x="18995" y="15369"/>
                      </a:cubicBezTo>
                      <a:cubicBezTo>
                        <a:pt x="18905" y="15369"/>
                        <a:pt x="18815" y="15369"/>
                        <a:pt x="18725" y="15407"/>
                      </a:cubicBezTo>
                      <a:cubicBezTo>
                        <a:pt x="17694" y="15822"/>
                        <a:pt x="16662" y="16011"/>
                        <a:pt x="15630" y="16011"/>
                      </a:cubicBezTo>
                      <a:cubicBezTo>
                        <a:pt x="10381" y="16011"/>
                        <a:pt x="5424" y="10762"/>
                        <a:pt x="3092" y="2228"/>
                      </a:cubicBezTo>
                      <a:cubicBezTo>
                        <a:pt x="2890" y="831"/>
                        <a:pt x="2329" y="0"/>
                        <a:pt x="15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53" name="Google Shape;1725;p34"/>
                <p:cNvSpPr/>
                <p:nvPr/>
              </p:nvSpPr>
              <p:spPr>
                <a:xfrm flipH="1">
                  <a:off x="1054360" y="1093467"/>
                  <a:ext cx="66155" cy="253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58" h="21600" fill="norm" stroke="1" extrusionOk="0">
                      <a:moveTo>
                        <a:pt x="18593" y="0"/>
                      </a:moveTo>
                      <a:cubicBezTo>
                        <a:pt x="18389" y="0"/>
                        <a:pt x="18214" y="79"/>
                        <a:pt x="18039" y="237"/>
                      </a:cubicBezTo>
                      <a:cubicBezTo>
                        <a:pt x="12814" y="4668"/>
                        <a:pt x="7210" y="7279"/>
                        <a:pt x="1985" y="9099"/>
                      </a:cubicBezTo>
                      <a:cubicBezTo>
                        <a:pt x="1897" y="9099"/>
                        <a:pt x="1810" y="9020"/>
                        <a:pt x="1751" y="9020"/>
                      </a:cubicBezTo>
                      <a:cubicBezTo>
                        <a:pt x="-584" y="9020"/>
                        <a:pt x="-584" y="21600"/>
                        <a:pt x="1751" y="21600"/>
                      </a:cubicBezTo>
                      <a:cubicBezTo>
                        <a:pt x="1810" y="21600"/>
                        <a:pt x="1897" y="21600"/>
                        <a:pt x="1985" y="21521"/>
                      </a:cubicBezTo>
                      <a:cubicBezTo>
                        <a:pt x="7881" y="19780"/>
                        <a:pt x="13456" y="16220"/>
                        <a:pt x="19031" y="11789"/>
                      </a:cubicBezTo>
                      <a:cubicBezTo>
                        <a:pt x="20345" y="10840"/>
                        <a:pt x="21016" y="7279"/>
                        <a:pt x="20666" y="4668"/>
                      </a:cubicBezTo>
                      <a:cubicBezTo>
                        <a:pt x="20403" y="1662"/>
                        <a:pt x="19469" y="0"/>
                        <a:pt x="185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54" name="Google Shape;1726;p34"/>
                <p:cNvSpPr/>
                <p:nvPr/>
              </p:nvSpPr>
              <p:spPr>
                <a:xfrm flipH="1">
                  <a:off x="777703" y="475525"/>
                  <a:ext cx="29050" cy="380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92" h="21600" fill="norm" stroke="1" extrusionOk="0">
                      <a:moveTo>
                        <a:pt x="12920" y="0"/>
                      </a:moveTo>
                      <a:cubicBezTo>
                        <a:pt x="11264" y="0"/>
                        <a:pt x="9541" y="422"/>
                        <a:pt x="8150" y="1267"/>
                      </a:cubicBezTo>
                      <a:cubicBezTo>
                        <a:pt x="7686" y="1162"/>
                        <a:pt x="7156" y="1109"/>
                        <a:pt x="6692" y="1109"/>
                      </a:cubicBezTo>
                      <a:cubicBezTo>
                        <a:pt x="4506" y="1109"/>
                        <a:pt x="2849" y="2271"/>
                        <a:pt x="2253" y="4225"/>
                      </a:cubicBezTo>
                      <a:lnTo>
                        <a:pt x="729" y="10140"/>
                      </a:lnTo>
                      <a:cubicBezTo>
                        <a:pt x="0" y="11355"/>
                        <a:pt x="0" y="13150"/>
                        <a:pt x="0" y="14893"/>
                      </a:cubicBezTo>
                      <a:cubicBezTo>
                        <a:pt x="0" y="16689"/>
                        <a:pt x="729" y="18484"/>
                        <a:pt x="2253" y="20227"/>
                      </a:cubicBezTo>
                      <a:cubicBezTo>
                        <a:pt x="3710" y="21125"/>
                        <a:pt x="5566" y="21600"/>
                        <a:pt x="7421" y="21600"/>
                      </a:cubicBezTo>
                      <a:cubicBezTo>
                        <a:pt x="9276" y="21600"/>
                        <a:pt x="11131" y="21125"/>
                        <a:pt x="12655" y="20227"/>
                      </a:cubicBezTo>
                      <a:cubicBezTo>
                        <a:pt x="14113" y="18484"/>
                        <a:pt x="15637" y="16689"/>
                        <a:pt x="16366" y="14893"/>
                      </a:cubicBezTo>
                      <a:cubicBezTo>
                        <a:pt x="17890" y="13150"/>
                        <a:pt x="19347" y="11355"/>
                        <a:pt x="20076" y="9559"/>
                      </a:cubicBezTo>
                      <a:cubicBezTo>
                        <a:pt x="21600" y="6601"/>
                        <a:pt x="20076" y="3644"/>
                        <a:pt x="17890" y="1848"/>
                      </a:cubicBezTo>
                      <a:cubicBezTo>
                        <a:pt x="16697" y="581"/>
                        <a:pt x="14842" y="0"/>
                        <a:pt x="129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solidFill>
                    <a:schemeClr val="accent1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55" name="Google Shape;1727;p34"/>
                <p:cNvSpPr/>
                <p:nvPr/>
              </p:nvSpPr>
              <p:spPr>
                <a:xfrm flipH="1">
                  <a:off x="717623" y="481944"/>
                  <a:ext cx="23271" cy="460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62" h="21600" fill="norm" stroke="1" extrusionOk="0">
                      <a:moveTo>
                        <a:pt x="6588" y="0"/>
                      </a:moveTo>
                      <a:cubicBezTo>
                        <a:pt x="2836" y="0"/>
                        <a:pt x="0" y="1440"/>
                        <a:pt x="0" y="3404"/>
                      </a:cubicBezTo>
                      <a:lnTo>
                        <a:pt x="0" y="11258"/>
                      </a:lnTo>
                      <a:cubicBezTo>
                        <a:pt x="0" y="13702"/>
                        <a:pt x="0" y="16189"/>
                        <a:pt x="1918" y="18633"/>
                      </a:cubicBezTo>
                      <a:cubicBezTo>
                        <a:pt x="3669" y="20509"/>
                        <a:pt x="7089" y="21600"/>
                        <a:pt x="10508" y="21600"/>
                      </a:cubicBezTo>
                      <a:cubicBezTo>
                        <a:pt x="12426" y="21600"/>
                        <a:pt x="14261" y="21295"/>
                        <a:pt x="15929" y="20596"/>
                      </a:cubicBezTo>
                      <a:cubicBezTo>
                        <a:pt x="19682" y="18633"/>
                        <a:pt x="21600" y="15665"/>
                        <a:pt x="20599" y="12742"/>
                      </a:cubicBezTo>
                      <a:cubicBezTo>
                        <a:pt x="20599" y="9818"/>
                        <a:pt x="19682" y="6371"/>
                        <a:pt x="18764" y="3404"/>
                      </a:cubicBezTo>
                      <a:cubicBezTo>
                        <a:pt x="18014" y="2225"/>
                        <a:pt x="15929" y="1309"/>
                        <a:pt x="13177" y="1309"/>
                      </a:cubicBezTo>
                      <a:cubicBezTo>
                        <a:pt x="12593" y="1309"/>
                        <a:pt x="11926" y="1353"/>
                        <a:pt x="11259" y="1440"/>
                      </a:cubicBezTo>
                      <a:cubicBezTo>
                        <a:pt x="10341" y="480"/>
                        <a:pt x="8423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solidFill>
                    <a:schemeClr val="accent1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</p:grpSp>
          <p:sp>
            <p:nvSpPr>
              <p:cNvPr id="1857" name="Google Shape;1728;p34"/>
              <p:cNvSpPr/>
              <p:nvPr/>
            </p:nvSpPr>
            <p:spPr>
              <a:xfrm flipH="1">
                <a:off x="736049" y="551424"/>
                <a:ext cx="77763" cy="101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92" h="21600" fill="norm" stroke="1" extrusionOk="0">
                    <a:moveTo>
                      <a:pt x="12920" y="0"/>
                    </a:moveTo>
                    <a:cubicBezTo>
                      <a:pt x="11264" y="0"/>
                      <a:pt x="9541" y="422"/>
                      <a:pt x="8150" y="1267"/>
                    </a:cubicBezTo>
                    <a:cubicBezTo>
                      <a:pt x="7686" y="1162"/>
                      <a:pt x="7156" y="1109"/>
                      <a:pt x="6692" y="1109"/>
                    </a:cubicBezTo>
                    <a:cubicBezTo>
                      <a:pt x="4506" y="1109"/>
                      <a:pt x="2849" y="2271"/>
                      <a:pt x="2253" y="4225"/>
                    </a:cubicBezTo>
                    <a:lnTo>
                      <a:pt x="729" y="10140"/>
                    </a:lnTo>
                    <a:cubicBezTo>
                      <a:pt x="0" y="11355"/>
                      <a:pt x="0" y="13150"/>
                      <a:pt x="0" y="14893"/>
                    </a:cubicBezTo>
                    <a:cubicBezTo>
                      <a:pt x="0" y="16689"/>
                      <a:pt x="729" y="18484"/>
                      <a:pt x="2253" y="20227"/>
                    </a:cubicBezTo>
                    <a:cubicBezTo>
                      <a:pt x="3710" y="21125"/>
                      <a:pt x="5566" y="21600"/>
                      <a:pt x="7421" y="21600"/>
                    </a:cubicBezTo>
                    <a:cubicBezTo>
                      <a:pt x="9276" y="21600"/>
                      <a:pt x="11131" y="21125"/>
                      <a:pt x="12655" y="20227"/>
                    </a:cubicBezTo>
                    <a:cubicBezTo>
                      <a:pt x="14113" y="18484"/>
                      <a:pt x="15637" y="16689"/>
                      <a:pt x="16366" y="14893"/>
                    </a:cubicBezTo>
                    <a:cubicBezTo>
                      <a:pt x="17890" y="13150"/>
                      <a:pt x="19347" y="11355"/>
                      <a:pt x="20076" y="9559"/>
                    </a:cubicBezTo>
                    <a:cubicBezTo>
                      <a:pt x="21600" y="6601"/>
                      <a:pt x="20076" y="3644"/>
                      <a:pt x="17890" y="1848"/>
                    </a:cubicBezTo>
                    <a:cubicBezTo>
                      <a:pt x="16697" y="581"/>
                      <a:pt x="14842" y="0"/>
                      <a:pt x="129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grpSp>
        <p:nvGrpSpPr>
          <p:cNvPr id="1866" name="Google Shape;1729;p34"/>
          <p:cNvGrpSpPr/>
          <p:nvPr/>
        </p:nvGrpSpPr>
        <p:grpSpPr>
          <a:xfrm>
            <a:off x="7009507" y="4545084"/>
            <a:ext cx="2999558" cy="1484514"/>
            <a:chOff x="0" y="0"/>
            <a:chExt cx="2999557" cy="1484512"/>
          </a:xfrm>
        </p:grpSpPr>
        <p:sp>
          <p:nvSpPr>
            <p:cNvPr id="1860" name="Google Shape;1730;p34"/>
            <p:cNvSpPr/>
            <p:nvPr/>
          </p:nvSpPr>
          <p:spPr>
            <a:xfrm>
              <a:off x="0" y="0"/>
              <a:ext cx="2999558" cy="1484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61" name="Google Shape;1731;p34"/>
            <p:cNvSpPr/>
            <p:nvPr/>
          </p:nvSpPr>
          <p:spPr>
            <a:xfrm>
              <a:off x="1457020" y="198667"/>
              <a:ext cx="178516" cy="111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62" name="Google Shape;1732;p34"/>
            <p:cNvSpPr/>
            <p:nvPr/>
          </p:nvSpPr>
          <p:spPr>
            <a:xfrm>
              <a:off x="956110" y="214394"/>
              <a:ext cx="339448" cy="434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63" name="Google Shape;1733;p34"/>
            <p:cNvSpPr/>
            <p:nvPr/>
          </p:nvSpPr>
          <p:spPr>
            <a:xfrm>
              <a:off x="2470138" y="361166"/>
              <a:ext cx="298699" cy="606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64" name="Google Shape;1734;p34"/>
            <p:cNvSpPr/>
            <p:nvPr/>
          </p:nvSpPr>
          <p:spPr>
            <a:xfrm>
              <a:off x="190070" y="755878"/>
              <a:ext cx="270074" cy="240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65" name="Google Shape;1735;p34"/>
            <p:cNvSpPr/>
            <p:nvPr/>
          </p:nvSpPr>
          <p:spPr>
            <a:xfrm>
              <a:off x="1895861" y="114798"/>
              <a:ext cx="395079" cy="175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8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_1_1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737;p35"/>
          <p:cNvSpPr/>
          <p:nvPr/>
        </p:nvSpPr>
        <p:spPr>
          <a:xfrm flipH="1">
            <a:off x="-2576" y="-6426"/>
            <a:ext cx="9146701" cy="5149802"/>
          </a:xfrm>
          <a:prstGeom prst="rect">
            <a:avLst/>
          </a:prstGeom>
          <a:gradFill>
            <a:gsLst>
              <a:gs pos="0">
                <a:srgbClr val="C2ECF1">
                  <a:alpha val="62352"/>
                </a:srgbClr>
              </a:gs>
              <a:gs pos="100000">
                <a:srgbClr val="30585A"/>
              </a:gs>
            </a:gsLst>
            <a:lin ang="18900044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75" name="Title Text"/>
          <p:cNvSpPr txBox="1"/>
          <p:nvPr>
            <p:ph type="title"/>
          </p:nvPr>
        </p:nvSpPr>
        <p:spPr>
          <a:xfrm>
            <a:off x="719999" y="3583099"/>
            <a:ext cx="2336402" cy="3585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76" name="Body Level One…"/>
          <p:cNvSpPr txBox="1"/>
          <p:nvPr>
            <p:ph type="body" sz="quarter" idx="1"/>
          </p:nvPr>
        </p:nvSpPr>
        <p:spPr>
          <a:xfrm>
            <a:off x="719999" y="3912241"/>
            <a:ext cx="2336402" cy="484801"/>
          </a:xfrm>
          <a:prstGeom prst="rect">
            <a:avLst/>
          </a:prstGeom>
        </p:spPr>
        <p:txBody>
          <a:bodyPr anchor="ctr"/>
          <a:lstStyle>
            <a:lvl1pPr marL="317500" indent="-177800" algn="ctr">
              <a:buClrTx/>
              <a:buSzTx/>
              <a:buNone/>
              <a:defRPr sz="1400">
                <a:solidFill>
                  <a:srgbClr val="FFFFFF"/>
                </a:solidFill>
              </a:defRPr>
            </a:lvl1pPr>
            <a:lvl2pPr marL="317500" indent="279400" algn="ctr">
              <a:buClrTx/>
              <a:buSzTx/>
              <a:buNone/>
              <a:defRPr sz="1400">
                <a:solidFill>
                  <a:srgbClr val="FFFFFF"/>
                </a:solidFill>
              </a:defRPr>
            </a:lvl2pPr>
            <a:lvl3pPr marL="317500" indent="736600" algn="ctr">
              <a:buClrTx/>
              <a:buSzTx/>
              <a:buNone/>
              <a:defRPr sz="1400">
                <a:solidFill>
                  <a:srgbClr val="FFFFFF"/>
                </a:solidFill>
              </a:defRPr>
            </a:lvl3pPr>
            <a:lvl4pPr marL="317500" indent="1193800" algn="ctr">
              <a:buClrTx/>
              <a:buSzTx/>
              <a:buNone/>
              <a:defRPr sz="1400">
                <a:solidFill>
                  <a:srgbClr val="FFFFFF"/>
                </a:solidFill>
              </a:defRPr>
            </a:lvl4pPr>
            <a:lvl5pPr marL="317500" indent="1651000" algn="ctr">
              <a:buClrTx/>
              <a:buSz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77" name="Google Shape;1745;p35"/>
          <p:cNvSpPr/>
          <p:nvPr/>
        </p:nvSpPr>
        <p:spPr>
          <a:xfrm>
            <a:off x="2450595" y="4806722"/>
            <a:ext cx="113198" cy="108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148" y="0"/>
                </a:moveTo>
                <a:lnTo>
                  <a:pt x="5293" y="7919"/>
                </a:lnTo>
                <a:lnTo>
                  <a:pt x="0" y="13425"/>
                </a:lnTo>
                <a:lnTo>
                  <a:pt x="7357" y="14642"/>
                </a:lnTo>
                <a:lnTo>
                  <a:pt x="10810" y="21600"/>
                </a:lnTo>
                <a:lnTo>
                  <a:pt x="14243" y="14642"/>
                </a:lnTo>
                <a:lnTo>
                  <a:pt x="21600" y="13425"/>
                </a:lnTo>
                <a:lnTo>
                  <a:pt x="16307" y="7919"/>
                </a:lnTo>
                <a:lnTo>
                  <a:pt x="17472" y="0"/>
                </a:lnTo>
                <a:lnTo>
                  <a:pt x="10810" y="3842"/>
                </a:lnTo>
                <a:lnTo>
                  <a:pt x="414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78" name="Google Shape;1746;p35"/>
          <p:cNvSpPr/>
          <p:nvPr/>
        </p:nvSpPr>
        <p:spPr>
          <a:xfrm>
            <a:off x="2942484" y="256519"/>
            <a:ext cx="66183" cy="69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64" y="0"/>
                </a:moveTo>
                <a:lnTo>
                  <a:pt x="7060" y="7454"/>
                </a:lnTo>
                <a:lnTo>
                  <a:pt x="0" y="11164"/>
                </a:lnTo>
                <a:lnTo>
                  <a:pt x="7060" y="14146"/>
                </a:lnTo>
                <a:lnTo>
                  <a:pt x="8633" y="21600"/>
                </a:lnTo>
                <a:lnTo>
                  <a:pt x="13736" y="16001"/>
                </a:lnTo>
                <a:lnTo>
                  <a:pt x="21600" y="17128"/>
                </a:lnTo>
                <a:lnTo>
                  <a:pt x="17685" y="10800"/>
                </a:lnTo>
                <a:lnTo>
                  <a:pt x="21216" y="3710"/>
                </a:lnTo>
                <a:lnTo>
                  <a:pt x="13351" y="5201"/>
                </a:lnTo>
                <a:lnTo>
                  <a:pt x="786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79" name="Google Shape;1747;p35"/>
          <p:cNvSpPr/>
          <p:nvPr/>
        </p:nvSpPr>
        <p:spPr>
          <a:xfrm>
            <a:off x="6453301" y="326564"/>
            <a:ext cx="67361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80" name="Google Shape;1748;p35"/>
          <p:cNvSpPr/>
          <p:nvPr/>
        </p:nvSpPr>
        <p:spPr>
          <a:xfrm>
            <a:off x="6724381" y="4838765"/>
            <a:ext cx="54189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81" name="Google Shape;1749;p35"/>
          <p:cNvSpPr/>
          <p:nvPr/>
        </p:nvSpPr>
        <p:spPr>
          <a:xfrm>
            <a:off x="8534131" y="3142401"/>
            <a:ext cx="132474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82" name="Google Shape;1750;p35"/>
          <p:cNvSpPr/>
          <p:nvPr/>
        </p:nvSpPr>
        <p:spPr>
          <a:xfrm>
            <a:off x="5488328" y="4753309"/>
            <a:ext cx="87924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83" name="Google Shape;1751;p35"/>
          <p:cNvSpPr/>
          <p:nvPr/>
        </p:nvSpPr>
        <p:spPr>
          <a:xfrm>
            <a:off x="303950" y="3416825"/>
            <a:ext cx="68646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905" name="Google Shape;1752;p35"/>
          <p:cNvGrpSpPr/>
          <p:nvPr/>
        </p:nvGrpSpPr>
        <p:grpSpPr>
          <a:xfrm>
            <a:off x="-1291967" y="-1230788"/>
            <a:ext cx="3376605" cy="2657313"/>
            <a:chOff x="0" y="0"/>
            <a:chExt cx="3376603" cy="2657311"/>
          </a:xfrm>
        </p:grpSpPr>
        <p:sp>
          <p:nvSpPr>
            <p:cNvPr id="1884" name="Google Shape;1753;p35"/>
            <p:cNvSpPr/>
            <p:nvPr/>
          </p:nvSpPr>
          <p:spPr>
            <a:xfrm>
              <a:off x="0" y="0"/>
              <a:ext cx="3376605" cy="2657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3" h="21600" fill="norm" stroke="1" extrusionOk="0">
                  <a:moveTo>
                    <a:pt x="10429" y="0"/>
                  </a:moveTo>
                  <a:cubicBezTo>
                    <a:pt x="8547" y="0"/>
                    <a:pt x="8100" y="2709"/>
                    <a:pt x="8408" y="4197"/>
                  </a:cubicBezTo>
                  <a:cubicBezTo>
                    <a:pt x="8408" y="4197"/>
                    <a:pt x="7988" y="3237"/>
                    <a:pt x="7200" y="3237"/>
                  </a:cubicBezTo>
                  <a:cubicBezTo>
                    <a:pt x="6945" y="3237"/>
                    <a:pt x="6652" y="3337"/>
                    <a:pt x="6321" y="3603"/>
                  </a:cubicBezTo>
                  <a:cubicBezTo>
                    <a:pt x="5551" y="4180"/>
                    <a:pt x="5178" y="5471"/>
                    <a:pt x="5447" y="6679"/>
                  </a:cubicBezTo>
                  <a:cubicBezTo>
                    <a:pt x="5447" y="6679"/>
                    <a:pt x="4183" y="5001"/>
                    <a:pt x="2793" y="5001"/>
                  </a:cubicBezTo>
                  <a:cubicBezTo>
                    <a:pt x="2046" y="5001"/>
                    <a:pt x="1264" y="5484"/>
                    <a:pt x="621" y="6968"/>
                  </a:cubicBezTo>
                  <a:cubicBezTo>
                    <a:pt x="-1221" y="11217"/>
                    <a:pt x="1623" y="13631"/>
                    <a:pt x="1623" y="13631"/>
                  </a:cubicBezTo>
                  <a:cubicBezTo>
                    <a:pt x="1623" y="13631"/>
                    <a:pt x="-218" y="16316"/>
                    <a:pt x="1752" y="19851"/>
                  </a:cubicBezTo>
                  <a:cubicBezTo>
                    <a:pt x="2287" y="20811"/>
                    <a:pt x="2865" y="21162"/>
                    <a:pt x="3425" y="21162"/>
                  </a:cubicBezTo>
                  <a:cubicBezTo>
                    <a:pt x="4925" y="21162"/>
                    <a:pt x="6286" y="18644"/>
                    <a:pt x="6286" y="18644"/>
                  </a:cubicBezTo>
                  <a:cubicBezTo>
                    <a:pt x="6286" y="18644"/>
                    <a:pt x="6910" y="21600"/>
                    <a:pt x="8834" y="21600"/>
                  </a:cubicBezTo>
                  <a:cubicBezTo>
                    <a:pt x="9014" y="21600"/>
                    <a:pt x="9206" y="21574"/>
                    <a:pt x="9409" y="21517"/>
                  </a:cubicBezTo>
                  <a:cubicBezTo>
                    <a:pt x="11788" y="20838"/>
                    <a:pt x="11975" y="17778"/>
                    <a:pt x="11975" y="17778"/>
                  </a:cubicBezTo>
                  <a:cubicBezTo>
                    <a:pt x="11975" y="17778"/>
                    <a:pt x="13130" y="18963"/>
                    <a:pt x="14684" y="18963"/>
                  </a:cubicBezTo>
                  <a:cubicBezTo>
                    <a:pt x="15578" y="18963"/>
                    <a:pt x="16603" y="18570"/>
                    <a:pt x="17616" y="17337"/>
                  </a:cubicBezTo>
                  <a:cubicBezTo>
                    <a:pt x="20379" y="13953"/>
                    <a:pt x="17534" y="8973"/>
                    <a:pt x="17534" y="8973"/>
                  </a:cubicBezTo>
                  <a:cubicBezTo>
                    <a:pt x="17534" y="8973"/>
                    <a:pt x="19737" y="6849"/>
                    <a:pt x="17663" y="3314"/>
                  </a:cubicBezTo>
                  <a:cubicBezTo>
                    <a:pt x="16959" y="2114"/>
                    <a:pt x="16264" y="1716"/>
                    <a:pt x="15654" y="1716"/>
                  </a:cubicBezTo>
                  <a:cubicBezTo>
                    <a:pt x="14458" y="1716"/>
                    <a:pt x="13583" y="3246"/>
                    <a:pt x="13583" y="3246"/>
                  </a:cubicBezTo>
                  <a:cubicBezTo>
                    <a:pt x="13583" y="3246"/>
                    <a:pt x="12977" y="407"/>
                    <a:pt x="10797" y="33"/>
                  </a:cubicBezTo>
                  <a:cubicBezTo>
                    <a:pt x="10669" y="11"/>
                    <a:pt x="10546" y="0"/>
                    <a:pt x="10429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85" name="Google Shape;1754;p35"/>
            <p:cNvSpPr/>
            <p:nvPr/>
          </p:nvSpPr>
          <p:spPr>
            <a:xfrm>
              <a:off x="1641478" y="1379145"/>
              <a:ext cx="292676" cy="167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7" h="21600" fill="norm" stroke="1" extrusionOk="0">
                  <a:moveTo>
                    <a:pt x="19503" y="0"/>
                  </a:moveTo>
                  <a:cubicBezTo>
                    <a:pt x="19146" y="0"/>
                    <a:pt x="18815" y="337"/>
                    <a:pt x="18630" y="1179"/>
                  </a:cubicBezTo>
                  <a:cubicBezTo>
                    <a:pt x="17293" y="7673"/>
                    <a:pt x="14619" y="13085"/>
                    <a:pt x="11191" y="15779"/>
                  </a:cubicBezTo>
                  <a:cubicBezTo>
                    <a:pt x="10159" y="16669"/>
                    <a:pt x="9074" y="17102"/>
                    <a:pt x="7988" y="17102"/>
                  </a:cubicBezTo>
                  <a:cubicBezTo>
                    <a:pt x="5765" y="17102"/>
                    <a:pt x="3568" y="15346"/>
                    <a:pt x="1966" y="12267"/>
                  </a:cubicBezTo>
                  <a:cubicBezTo>
                    <a:pt x="1728" y="11762"/>
                    <a:pt x="1450" y="11570"/>
                    <a:pt x="1185" y="11570"/>
                  </a:cubicBezTo>
                  <a:cubicBezTo>
                    <a:pt x="312" y="11570"/>
                    <a:pt x="-469" y="13855"/>
                    <a:pt x="338" y="15514"/>
                  </a:cubicBezTo>
                  <a:cubicBezTo>
                    <a:pt x="2310" y="19483"/>
                    <a:pt x="5077" y="21600"/>
                    <a:pt x="7935" y="21600"/>
                  </a:cubicBezTo>
                  <a:cubicBezTo>
                    <a:pt x="9166" y="21600"/>
                    <a:pt x="10424" y="21191"/>
                    <a:pt x="11641" y="20373"/>
                  </a:cubicBezTo>
                  <a:cubicBezTo>
                    <a:pt x="15810" y="17150"/>
                    <a:pt x="19080" y="11185"/>
                    <a:pt x="20721" y="3343"/>
                  </a:cubicBezTo>
                  <a:cubicBezTo>
                    <a:pt x="21131" y="1684"/>
                    <a:pt x="20271" y="0"/>
                    <a:pt x="19503" y="0"/>
                  </a:cubicBezTo>
                  <a:close/>
                </a:path>
              </a:pathLst>
            </a:custGeom>
            <a:solidFill>
              <a:srgbClr val="45777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86" name="Google Shape;1755;p35"/>
            <p:cNvSpPr/>
            <p:nvPr/>
          </p:nvSpPr>
          <p:spPr>
            <a:xfrm>
              <a:off x="1612528" y="1195197"/>
              <a:ext cx="83737" cy="61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0" h="21600" fill="norm" stroke="1" extrusionOk="0">
                  <a:moveTo>
                    <a:pt x="10304" y="0"/>
                  </a:moveTo>
                  <a:cubicBezTo>
                    <a:pt x="9615" y="0"/>
                    <a:pt x="8971" y="65"/>
                    <a:pt x="8328" y="262"/>
                  </a:cubicBezTo>
                  <a:cubicBezTo>
                    <a:pt x="3135" y="1702"/>
                    <a:pt x="-496" y="8378"/>
                    <a:pt x="55" y="15709"/>
                  </a:cubicBezTo>
                  <a:cubicBezTo>
                    <a:pt x="55" y="17215"/>
                    <a:pt x="561" y="18655"/>
                    <a:pt x="1067" y="20160"/>
                  </a:cubicBezTo>
                  <a:cubicBezTo>
                    <a:pt x="2124" y="20880"/>
                    <a:pt x="3135" y="21600"/>
                    <a:pt x="4192" y="21600"/>
                  </a:cubicBezTo>
                  <a:cubicBezTo>
                    <a:pt x="6765" y="21600"/>
                    <a:pt x="8328" y="18655"/>
                    <a:pt x="8328" y="15709"/>
                  </a:cubicBezTo>
                  <a:lnTo>
                    <a:pt x="8328" y="14269"/>
                  </a:lnTo>
                  <a:cubicBezTo>
                    <a:pt x="8328" y="13484"/>
                    <a:pt x="8328" y="13484"/>
                    <a:pt x="8328" y="12764"/>
                  </a:cubicBezTo>
                  <a:lnTo>
                    <a:pt x="8833" y="12764"/>
                  </a:lnTo>
                  <a:lnTo>
                    <a:pt x="9339" y="12044"/>
                  </a:lnTo>
                  <a:lnTo>
                    <a:pt x="11407" y="12044"/>
                  </a:lnTo>
                  <a:lnTo>
                    <a:pt x="11913" y="12764"/>
                  </a:lnTo>
                  <a:lnTo>
                    <a:pt x="11913" y="13484"/>
                  </a:lnTo>
                  <a:cubicBezTo>
                    <a:pt x="12556" y="16495"/>
                    <a:pt x="14256" y="17738"/>
                    <a:pt x="16003" y="17738"/>
                  </a:cubicBezTo>
                  <a:cubicBezTo>
                    <a:pt x="18530" y="17738"/>
                    <a:pt x="21104" y="14924"/>
                    <a:pt x="20185" y="10538"/>
                  </a:cubicBezTo>
                  <a:lnTo>
                    <a:pt x="20690" y="10538"/>
                  </a:lnTo>
                  <a:cubicBezTo>
                    <a:pt x="20185" y="6873"/>
                    <a:pt x="18117" y="3927"/>
                    <a:pt x="16049" y="2487"/>
                  </a:cubicBezTo>
                  <a:cubicBezTo>
                    <a:pt x="14486" y="785"/>
                    <a:pt x="12372" y="0"/>
                    <a:pt x="10304" y="0"/>
                  </a:cubicBezTo>
                  <a:close/>
                </a:path>
              </a:pathLst>
            </a:custGeom>
            <a:solidFill>
              <a:srgbClr val="45777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87" name="Google Shape;1756;p35"/>
            <p:cNvSpPr/>
            <p:nvPr/>
          </p:nvSpPr>
          <p:spPr>
            <a:xfrm>
              <a:off x="1800132" y="1152790"/>
              <a:ext cx="83341" cy="66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21600" fill="norm" stroke="1" extrusionOk="0">
                  <a:moveTo>
                    <a:pt x="10230" y="0"/>
                  </a:moveTo>
                  <a:cubicBezTo>
                    <a:pt x="9269" y="0"/>
                    <a:pt x="8308" y="180"/>
                    <a:pt x="7393" y="420"/>
                  </a:cubicBezTo>
                  <a:cubicBezTo>
                    <a:pt x="4830" y="1800"/>
                    <a:pt x="2771" y="3780"/>
                    <a:pt x="1718" y="7200"/>
                  </a:cubicBezTo>
                  <a:cubicBezTo>
                    <a:pt x="208" y="9900"/>
                    <a:pt x="-341" y="13920"/>
                    <a:pt x="208" y="17940"/>
                  </a:cubicBezTo>
                  <a:cubicBezTo>
                    <a:pt x="803" y="20460"/>
                    <a:pt x="2405" y="21600"/>
                    <a:pt x="4006" y="21600"/>
                  </a:cubicBezTo>
                  <a:cubicBezTo>
                    <a:pt x="6340" y="21600"/>
                    <a:pt x="8720" y="19260"/>
                    <a:pt x="8400" y="15240"/>
                  </a:cubicBezTo>
                  <a:lnTo>
                    <a:pt x="8400" y="13260"/>
                  </a:lnTo>
                  <a:lnTo>
                    <a:pt x="8949" y="12540"/>
                  </a:lnTo>
                  <a:cubicBezTo>
                    <a:pt x="8949" y="11880"/>
                    <a:pt x="8949" y="11880"/>
                    <a:pt x="9452" y="11880"/>
                  </a:cubicBezTo>
                  <a:lnTo>
                    <a:pt x="9956" y="11220"/>
                  </a:lnTo>
                  <a:lnTo>
                    <a:pt x="10459" y="11220"/>
                  </a:lnTo>
                  <a:lnTo>
                    <a:pt x="11008" y="11880"/>
                  </a:lnTo>
                  <a:lnTo>
                    <a:pt x="11512" y="12540"/>
                  </a:lnTo>
                  <a:lnTo>
                    <a:pt x="12015" y="13260"/>
                  </a:lnTo>
                  <a:lnTo>
                    <a:pt x="12015" y="15240"/>
                  </a:lnTo>
                  <a:cubicBezTo>
                    <a:pt x="12015" y="17940"/>
                    <a:pt x="13067" y="20640"/>
                    <a:pt x="15127" y="21360"/>
                  </a:cubicBezTo>
                  <a:cubicBezTo>
                    <a:pt x="15447" y="21480"/>
                    <a:pt x="15813" y="21540"/>
                    <a:pt x="16179" y="21540"/>
                  </a:cubicBezTo>
                  <a:cubicBezTo>
                    <a:pt x="17964" y="21540"/>
                    <a:pt x="19840" y="20220"/>
                    <a:pt x="20252" y="17940"/>
                  </a:cubicBezTo>
                  <a:cubicBezTo>
                    <a:pt x="21259" y="11220"/>
                    <a:pt x="19200" y="4500"/>
                    <a:pt x="15127" y="1800"/>
                  </a:cubicBezTo>
                  <a:cubicBezTo>
                    <a:pt x="13479" y="480"/>
                    <a:pt x="11832" y="0"/>
                    <a:pt x="10230" y="0"/>
                  </a:cubicBezTo>
                  <a:close/>
                </a:path>
              </a:pathLst>
            </a:custGeom>
            <a:solidFill>
              <a:srgbClr val="45777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88" name="Google Shape;1757;p35"/>
            <p:cNvSpPr/>
            <p:nvPr/>
          </p:nvSpPr>
          <p:spPr>
            <a:xfrm>
              <a:off x="67251" y="953405"/>
              <a:ext cx="96419" cy="373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61" h="21600" fill="norm" stroke="1" extrusionOk="0">
                  <a:moveTo>
                    <a:pt x="14220" y="0"/>
                  </a:moveTo>
                  <a:cubicBezTo>
                    <a:pt x="13232" y="0"/>
                    <a:pt x="12244" y="140"/>
                    <a:pt x="11529" y="484"/>
                  </a:cubicBezTo>
                  <a:cubicBezTo>
                    <a:pt x="13" y="6644"/>
                    <a:pt x="-3019" y="14020"/>
                    <a:pt x="3079" y="20912"/>
                  </a:cubicBezTo>
                  <a:cubicBezTo>
                    <a:pt x="3556" y="21385"/>
                    <a:pt x="4715" y="21600"/>
                    <a:pt x="5907" y="21600"/>
                  </a:cubicBezTo>
                  <a:cubicBezTo>
                    <a:pt x="7713" y="21600"/>
                    <a:pt x="9519" y="21105"/>
                    <a:pt x="8837" y="20310"/>
                  </a:cubicBezTo>
                  <a:cubicBezTo>
                    <a:pt x="3488" y="13902"/>
                    <a:pt x="6555" y="7128"/>
                    <a:pt x="17252" y="1451"/>
                  </a:cubicBezTo>
                  <a:cubicBezTo>
                    <a:pt x="18581" y="699"/>
                    <a:pt x="16435" y="0"/>
                    <a:pt x="1422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89" name="Google Shape;1758;p35"/>
            <p:cNvSpPr/>
            <p:nvPr/>
          </p:nvSpPr>
          <p:spPr>
            <a:xfrm>
              <a:off x="211146" y="769457"/>
              <a:ext cx="85111" cy="92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4" h="21600" fill="norm" stroke="1" extrusionOk="0">
                  <a:moveTo>
                    <a:pt x="16312" y="0"/>
                  </a:moveTo>
                  <a:cubicBezTo>
                    <a:pt x="15596" y="0"/>
                    <a:pt x="14881" y="130"/>
                    <a:pt x="14210" y="478"/>
                  </a:cubicBezTo>
                  <a:cubicBezTo>
                    <a:pt x="7681" y="3868"/>
                    <a:pt x="2627" y="9735"/>
                    <a:pt x="123" y="16602"/>
                  </a:cubicBezTo>
                  <a:cubicBezTo>
                    <a:pt x="-369" y="18558"/>
                    <a:pt x="615" y="20992"/>
                    <a:pt x="3164" y="21470"/>
                  </a:cubicBezTo>
                  <a:cubicBezTo>
                    <a:pt x="3477" y="21557"/>
                    <a:pt x="3835" y="21600"/>
                    <a:pt x="4192" y="21600"/>
                  </a:cubicBezTo>
                  <a:cubicBezTo>
                    <a:pt x="5937" y="21600"/>
                    <a:pt x="7770" y="20600"/>
                    <a:pt x="8173" y="18558"/>
                  </a:cubicBezTo>
                  <a:lnTo>
                    <a:pt x="8665" y="17558"/>
                  </a:lnTo>
                  <a:cubicBezTo>
                    <a:pt x="8665" y="16602"/>
                    <a:pt x="9201" y="16124"/>
                    <a:pt x="9693" y="15602"/>
                  </a:cubicBezTo>
                  <a:cubicBezTo>
                    <a:pt x="9693" y="14646"/>
                    <a:pt x="10185" y="14168"/>
                    <a:pt x="10677" y="13647"/>
                  </a:cubicBezTo>
                  <a:lnTo>
                    <a:pt x="11706" y="12691"/>
                  </a:lnTo>
                  <a:cubicBezTo>
                    <a:pt x="12197" y="11691"/>
                    <a:pt x="13718" y="10735"/>
                    <a:pt x="14702" y="9735"/>
                  </a:cubicBezTo>
                  <a:lnTo>
                    <a:pt x="15238" y="9735"/>
                  </a:lnTo>
                  <a:cubicBezTo>
                    <a:pt x="15238" y="9735"/>
                    <a:pt x="15730" y="9257"/>
                    <a:pt x="15730" y="9257"/>
                  </a:cubicBezTo>
                  <a:lnTo>
                    <a:pt x="18235" y="7779"/>
                  </a:lnTo>
                  <a:cubicBezTo>
                    <a:pt x="20247" y="6823"/>
                    <a:pt x="21231" y="4390"/>
                    <a:pt x="19755" y="1912"/>
                  </a:cubicBezTo>
                  <a:cubicBezTo>
                    <a:pt x="19084" y="652"/>
                    <a:pt x="17743" y="0"/>
                    <a:pt x="163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90" name="Google Shape;1759;p35"/>
            <p:cNvSpPr/>
            <p:nvPr/>
          </p:nvSpPr>
          <p:spPr>
            <a:xfrm>
              <a:off x="433825" y="681482"/>
              <a:ext cx="121798" cy="48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0" h="21600" fill="norm" stroke="1" extrusionOk="0">
                  <a:moveTo>
                    <a:pt x="13268" y="0"/>
                  </a:moveTo>
                  <a:cubicBezTo>
                    <a:pt x="9855" y="0"/>
                    <a:pt x="6078" y="0"/>
                    <a:pt x="2330" y="993"/>
                  </a:cubicBezTo>
                  <a:cubicBezTo>
                    <a:pt x="-777" y="1903"/>
                    <a:pt x="-777" y="14897"/>
                    <a:pt x="2330" y="15807"/>
                  </a:cubicBezTo>
                  <a:lnTo>
                    <a:pt x="11562" y="14897"/>
                  </a:lnTo>
                  <a:lnTo>
                    <a:pt x="14303" y="14897"/>
                  </a:lnTo>
                  <a:cubicBezTo>
                    <a:pt x="14303" y="17710"/>
                    <a:pt x="15339" y="20524"/>
                    <a:pt x="16375" y="21434"/>
                  </a:cubicBezTo>
                  <a:cubicBezTo>
                    <a:pt x="16527" y="21517"/>
                    <a:pt x="16741" y="21600"/>
                    <a:pt x="16923" y="21600"/>
                  </a:cubicBezTo>
                  <a:cubicBezTo>
                    <a:pt x="18173" y="21600"/>
                    <a:pt x="19483" y="19117"/>
                    <a:pt x="19787" y="15807"/>
                  </a:cubicBezTo>
                  <a:cubicBezTo>
                    <a:pt x="20823" y="5628"/>
                    <a:pt x="16710" y="0"/>
                    <a:pt x="1326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91" name="Google Shape;1760;p35"/>
            <p:cNvSpPr/>
            <p:nvPr/>
          </p:nvSpPr>
          <p:spPr>
            <a:xfrm>
              <a:off x="1022963" y="524503"/>
              <a:ext cx="133743" cy="31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0" h="21600" fill="norm" stroke="1" extrusionOk="0">
                  <a:moveTo>
                    <a:pt x="17825" y="0"/>
                  </a:moveTo>
                  <a:cubicBezTo>
                    <a:pt x="17456" y="0"/>
                    <a:pt x="17030" y="51"/>
                    <a:pt x="16604" y="152"/>
                  </a:cubicBezTo>
                  <a:cubicBezTo>
                    <a:pt x="9594" y="1863"/>
                    <a:pt x="6386" y="5717"/>
                    <a:pt x="4144" y="8848"/>
                  </a:cubicBezTo>
                  <a:cubicBezTo>
                    <a:pt x="1277" y="12701"/>
                    <a:pt x="0" y="16542"/>
                    <a:pt x="0" y="20535"/>
                  </a:cubicBezTo>
                  <a:cubicBezTo>
                    <a:pt x="170" y="21245"/>
                    <a:pt x="1362" y="21600"/>
                    <a:pt x="2555" y="21600"/>
                  </a:cubicBezTo>
                  <a:cubicBezTo>
                    <a:pt x="3747" y="21600"/>
                    <a:pt x="4967" y="21245"/>
                    <a:pt x="5109" y="20535"/>
                  </a:cubicBezTo>
                  <a:cubicBezTo>
                    <a:pt x="5109" y="16973"/>
                    <a:pt x="6386" y="13551"/>
                    <a:pt x="8629" y="10128"/>
                  </a:cubicBezTo>
                  <a:cubicBezTo>
                    <a:pt x="10530" y="7428"/>
                    <a:pt x="13085" y="3575"/>
                    <a:pt x="19159" y="2155"/>
                  </a:cubicBezTo>
                  <a:cubicBezTo>
                    <a:pt x="21600" y="1546"/>
                    <a:pt x="20096" y="0"/>
                    <a:pt x="1782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92" name="Google Shape;1761;p35"/>
            <p:cNvSpPr/>
            <p:nvPr/>
          </p:nvSpPr>
          <p:spPr>
            <a:xfrm>
              <a:off x="1274001" y="459963"/>
              <a:ext cx="119087" cy="44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4" h="21600" fill="norm" stroke="1" extrusionOk="0">
                  <a:moveTo>
                    <a:pt x="10012" y="0"/>
                  </a:moveTo>
                  <a:cubicBezTo>
                    <a:pt x="7011" y="0"/>
                    <a:pt x="4042" y="1972"/>
                    <a:pt x="1385" y="6005"/>
                  </a:cubicBezTo>
                  <a:cubicBezTo>
                    <a:pt x="-1241" y="11024"/>
                    <a:pt x="259" y="21600"/>
                    <a:pt x="2635" y="21600"/>
                  </a:cubicBezTo>
                  <a:cubicBezTo>
                    <a:pt x="3135" y="21600"/>
                    <a:pt x="3667" y="21152"/>
                    <a:pt x="4198" y="20076"/>
                  </a:cubicBezTo>
                  <a:lnTo>
                    <a:pt x="4917" y="19090"/>
                  </a:lnTo>
                  <a:lnTo>
                    <a:pt x="5605" y="19090"/>
                  </a:lnTo>
                  <a:lnTo>
                    <a:pt x="7011" y="18105"/>
                  </a:lnTo>
                  <a:lnTo>
                    <a:pt x="10169" y="18105"/>
                  </a:lnTo>
                  <a:cubicBezTo>
                    <a:pt x="10356" y="17567"/>
                    <a:pt x="10606" y="17388"/>
                    <a:pt x="10888" y="17388"/>
                  </a:cubicBezTo>
                  <a:cubicBezTo>
                    <a:pt x="11138" y="17388"/>
                    <a:pt x="11419" y="17567"/>
                    <a:pt x="11575" y="18105"/>
                  </a:cubicBezTo>
                  <a:lnTo>
                    <a:pt x="12982" y="18105"/>
                  </a:lnTo>
                  <a:cubicBezTo>
                    <a:pt x="13701" y="18105"/>
                    <a:pt x="14045" y="18105"/>
                    <a:pt x="14764" y="19090"/>
                  </a:cubicBezTo>
                  <a:lnTo>
                    <a:pt x="15795" y="20076"/>
                  </a:lnTo>
                  <a:cubicBezTo>
                    <a:pt x="16264" y="20793"/>
                    <a:pt x="16795" y="21152"/>
                    <a:pt x="17264" y="21152"/>
                  </a:cubicBezTo>
                  <a:cubicBezTo>
                    <a:pt x="18265" y="21152"/>
                    <a:pt x="19202" y="19807"/>
                    <a:pt x="19671" y="17119"/>
                  </a:cubicBezTo>
                  <a:cubicBezTo>
                    <a:pt x="20359" y="13085"/>
                    <a:pt x="20015" y="8066"/>
                    <a:pt x="18608" y="6005"/>
                  </a:cubicBezTo>
                  <a:cubicBezTo>
                    <a:pt x="15983" y="1972"/>
                    <a:pt x="12982" y="0"/>
                    <a:pt x="100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93" name="Google Shape;1762;p35"/>
            <p:cNvSpPr/>
            <p:nvPr/>
          </p:nvSpPr>
          <p:spPr>
            <a:xfrm>
              <a:off x="1559362" y="128522"/>
              <a:ext cx="155248" cy="370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44" h="21600" fill="norm" stroke="1" extrusionOk="0">
                  <a:moveTo>
                    <a:pt x="17897" y="0"/>
                  </a:moveTo>
                  <a:cubicBezTo>
                    <a:pt x="17539" y="0"/>
                    <a:pt x="17157" y="54"/>
                    <a:pt x="16798" y="185"/>
                  </a:cubicBezTo>
                  <a:cubicBezTo>
                    <a:pt x="10347" y="2496"/>
                    <a:pt x="5783" y="5666"/>
                    <a:pt x="3370" y="9335"/>
                  </a:cubicBezTo>
                  <a:cubicBezTo>
                    <a:pt x="407" y="12873"/>
                    <a:pt x="-668" y="16781"/>
                    <a:pt x="407" y="20677"/>
                  </a:cubicBezTo>
                  <a:cubicBezTo>
                    <a:pt x="527" y="21296"/>
                    <a:pt x="1674" y="21600"/>
                    <a:pt x="2749" y="21600"/>
                  </a:cubicBezTo>
                  <a:cubicBezTo>
                    <a:pt x="3824" y="21600"/>
                    <a:pt x="4828" y="21296"/>
                    <a:pt x="4708" y="20677"/>
                  </a:cubicBezTo>
                  <a:cubicBezTo>
                    <a:pt x="3896" y="17139"/>
                    <a:pt x="4708" y="13720"/>
                    <a:pt x="7121" y="10431"/>
                  </a:cubicBezTo>
                  <a:cubicBezTo>
                    <a:pt x="9272" y="7381"/>
                    <a:pt x="13023" y="3723"/>
                    <a:pt x="18949" y="1769"/>
                  </a:cubicBezTo>
                  <a:cubicBezTo>
                    <a:pt x="20932" y="1259"/>
                    <a:pt x="19618" y="0"/>
                    <a:pt x="1789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94" name="Google Shape;1763;p35"/>
            <p:cNvSpPr/>
            <p:nvPr/>
          </p:nvSpPr>
          <p:spPr>
            <a:xfrm>
              <a:off x="2178838" y="159211"/>
              <a:ext cx="170069" cy="214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15" h="21600" fill="norm" stroke="1" extrusionOk="0">
                  <a:moveTo>
                    <a:pt x="2022" y="0"/>
                  </a:moveTo>
                  <a:cubicBezTo>
                    <a:pt x="474" y="0"/>
                    <a:pt x="-764" y="1630"/>
                    <a:pt x="563" y="2904"/>
                  </a:cubicBezTo>
                  <a:cubicBezTo>
                    <a:pt x="6532" y="8374"/>
                    <a:pt x="11993" y="14275"/>
                    <a:pt x="16215" y="20813"/>
                  </a:cubicBezTo>
                  <a:cubicBezTo>
                    <a:pt x="16657" y="21356"/>
                    <a:pt x="17254" y="21600"/>
                    <a:pt x="17873" y="21600"/>
                  </a:cubicBezTo>
                  <a:cubicBezTo>
                    <a:pt x="19333" y="21600"/>
                    <a:pt x="20836" y="20251"/>
                    <a:pt x="19952" y="18921"/>
                  </a:cubicBezTo>
                  <a:cubicBezTo>
                    <a:pt x="15220" y="12177"/>
                    <a:pt x="9760" y="6070"/>
                    <a:pt x="3547" y="581"/>
                  </a:cubicBezTo>
                  <a:cubicBezTo>
                    <a:pt x="3061" y="169"/>
                    <a:pt x="2530" y="0"/>
                    <a:pt x="202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95" name="Google Shape;1764;p35"/>
            <p:cNvSpPr/>
            <p:nvPr/>
          </p:nvSpPr>
          <p:spPr>
            <a:xfrm>
              <a:off x="2492015" y="293498"/>
              <a:ext cx="353770" cy="185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1" h="21600" fill="norm" stroke="1" extrusionOk="0">
                  <a:moveTo>
                    <a:pt x="17302" y="0"/>
                  </a:moveTo>
                  <a:cubicBezTo>
                    <a:pt x="10441" y="0"/>
                    <a:pt x="3973" y="7055"/>
                    <a:pt x="182" y="18691"/>
                  </a:cubicBezTo>
                  <a:cubicBezTo>
                    <a:pt x="-332" y="20211"/>
                    <a:pt x="334" y="21600"/>
                    <a:pt x="1034" y="21600"/>
                  </a:cubicBezTo>
                  <a:cubicBezTo>
                    <a:pt x="1351" y="21600"/>
                    <a:pt x="1678" y="21318"/>
                    <a:pt x="1897" y="20645"/>
                  </a:cubicBezTo>
                  <a:cubicBezTo>
                    <a:pt x="5295" y="10181"/>
                    <a:pt x="11140" y="4016"/>
                    <a:pt x="17236" y="4016"/>
                  </a:cubicBezTo>
                  <a:cubicBezTo>
                    <a:pt x="17979" y="4016"/>
                    <a:pt x="18722" y="4103"/>
                    <a:pt x="19465" y="4298"/>
                  </a:cubicBezTo>
                  <a:cubicBezTo>
                    <a:pt x="19509" y="4298"/>
                    <a:pt x="19542" y="4298"/>
                    <a:pt x="19585" y="4298"/>
                  </a:cubicBezTo>
                  <a:cubicBezTo>
                    <a:pt x="20842" y="4298"/>
                    <a:pt x="21268" y="630"/>
                    <a:pt x="20077" y="391"/>
                  </a:cubicBezTo>
                  <a:cubicBezTo>
                    <a:pt x="19148" y="130"/>
                    <a:pt x="18231" y="0"/>
                    <a:pt x="1730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96" name="Google Shape;1765;p35"/>
            <p:cNvSpPr/>
            <p:nvPr/>
          </p:nvSpPr>
          <p:spPr>
            <a:xfrm>
              <a:off x="2953539" y="362874"/>
              <a:ext cx="248473" cy="344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1" h="21600" fill="norm" stroke="1" extrusionOk="0">
                  <a:moveTo>
                    <a:pt x="1269" y="0"/>
                  </a:moveTo>
                  <a:cubicBezTo>
                    <a:pt x="-135" y="0"/>
                    <a:pt x="-582" y="1795"/>
                    <a:pt x="1007" y="2145"/>
                  </a:cubicBezTo>
                  <a:cubicBezTo>
                    <a:pt x="8459" y="4243"/>
                    <a:pt x="14183" y="8964"/>
                    <a:pt x="16266" y="14734"/>
                  </a:cubicBezTo>
                  <a:cubicBezTo>
                    <a:pt x="17130" y="16832"/>
                    <a:pt x="16791" y="19187"/>
                    <a:pt x="17994" y="21017"/>
                  </a:cubicBezTo>
                  <a:cubicBezTo>
                    <a:pt x="18272" y="21425"/>
                    <a:pt x="18688" y="21600"/>
                    <a:pt x="19120" y="21600"/>
                  </a:cubicBezTo>
                  <a:cubicBezTo>
                    <a:pt x="20061" y="21600"/>
                    <a:pt x="21018" y="20784"/>
                    <a:pt x="20432" y="19968"/>
                  </a:cubicBezTo>
                  <a:cubicBezTo>
                    <a:pt x="19907" y="18919"/>
                    <a:pt x="19737" y="17742"/>
                    <a:pt x="19737" y="16564"/>
                  </a:cubicBezTo>
                  <a:cubicBezTo>
                    <a:pt x="19568" y="15515"/>
                    <a:pt x="19213" y="14466"/>
                    <a:pt x="18688" y="13417"/>
                  </a:cubicBezTo>
                  <a:cubicBezTo>
                    <a:pt x="16096" y="7134"/>
                    <a:pt x="9848" y="2285"/>
                    <a:pt x="1701" y="47"/>
                  </a:cubicBezTo>
                  <a:cubicBezTo>
                    <a:pt x="1547" y="23"/>
                    <a:pt x="1408" y="0"/>
                    <a:pt x="126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97" name="Google Shape;1766;p35"/>
            <p:cNvSpPr/>
            <p:nvPr/>
          </p:nvSpPr>
          <p:spPr>
            <a:xfrm>
              <a:off x="3109825" y="850922"/>
              <a:ext cx="98328" cy="156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75" h="21600" fill="norm" stroke="1" extrusionOk="0">
                  <a:moveTo>
                    <a:pt x="16676" y="0"/>
                  </a:moveTo>
                  <a:cubicBezTo>
                    <a:pt x="15455" y="0"/>
                    <a:pt x="14310" y="386"/>
                    <a:pt x="13738" y="1159"/>
                  </a:cubicBezTo>
                  <a:lnTo>
                    <a:pt x="457" y="17944"/>
                  </a:lnTo>
                  <a:cubicBezTo>
                    <a:pt x="-993" y="19901"/>
                    <a:pt x="1259" y="21600"/>
                    <a:pt x="3663" y="21600"/>
                  </a:cubicBezTo>
                  <a:cubicBezTo>
                    <a:pt x="4846" y="21600"/>
                    <a:pt x="6029" y="21188"/>
                    <a:pt x="6868" y="20261"/>
                  </a:cubicBezTo>
                  <a:lnTo>
                    <a:pt x="19729" y="3759"/>
                  </a:lnTo>
                  <a:cubicBezTo>
                    <a:pt x="20607" y="2600"/>
                    <a:pt x="20187" y="1159"/>
                    <a:pt x="18470" y="283"/>
                  </a:cubicBezTo>
                  <a:cubicBezTo>
                    <a:pt x="17897" y="103"/>
                    <a:pt x="17249" y="0"/>
                    <a:pt x="1667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98" name="Google Shape;1767;p35"/>
            <p:cNvSpPr/>
            <p:nvPr/>
          </p:nvSpPr>
          <p:spPr>
            <a:xfrm>
              <a:off x="213162" y="1736253"/>
              <a:ext cx="136807" cy="400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62" h="21600" fill="norm" stroke="1" extrusionOk="0">
                  <a:moveTo>
                    <a:pt x="15812" y="0"/>
                  </a:moveTo>
                  <a:cubicBezTo>
                    <a:pt x="15291" y="0"/>
                    <a:pt x="14770" y="80"/>
                    <a:pt x="14323" y="291"/>
                  </a:cubicBezTo>
                  <a:cubicBezTo>
                    <a:pt x="2306" y="6052"/>
                    <a:pt x="-2436" y="13610"/>
                    <a:pt x="1189" y="20948"/>
                  </a:cubicBezTo>
                  <a:cubicBezTo>
                    <a:pt x="1536" y="21399"/>
                    <a:pt x="2430" y="21600"/>
                    <a:pt x="3324" y="21600"/>
                  </a:cubicBezTo>
                  <a:cubicBezTo>
                    <a:pt x="4640" y="21600"/>
                    <a:pt x="6005" y="21168"/>
                    <a:pt x="5658" y="20496"/>
                  </a:cubicBezTo>
                  <a:cubicBezTo>
                    <a:pt x="2306" y="13831"/>
                    <a:pt x="6502" y="6835"/>
                    <a:pt x="17674" y="1646"/>
                  </a:cubicBezTo>
                  <a:cubicBezTo>
                    <a:pt x="19164" y="954"/>
                    <a:pt x="17550" y="0"/>
                    <a:pt x="158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99" name="Google Shape;1768;p35"/>
            <p:cNvSpPr/>
            <p:nvPr/>
          </p:nvSpPr>
          <p:spPr>
            <a:xfrm>
              <a:off x="297060" y="2243086"/>
              <a:ext cx="243463" cy="241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5" h="21600" fill="norm" stroke="1" extrusionOk="0">
                  <a:moveTo>
                    <a:pt x="1671" y="0"/>
                  </a:moveTo>
                  <a:cubicBezTo>
                    <a:pt x="777" y="0"/>
                    <a:pt x="-182" y="783"/>
                    <a:pt x="29" y="1915"/>
                  </a:cubicBezTo>
                  <a:cubicBezTo>
                    <a:pt x="2045" y="11841"/>
                    <a:pt x="9716" y="19701"/>
                    <a:pt x="19403" y="21567"/>
                  </a:cubicBezTo>
                  <a:cubicBezTo>
                    <a:pt x="19500" y="21600"/>
                    <a:pt x="19598" y="21600"/>
                    <a:pt x="19695" y="21600"/>
                  </a:cubicBezTo>
                  <a:cubicBezTo>
                    <a:pt x="20362" y="21600"/>
                    <a:pt x="21077" y="21100"/>
                    <a:pt x="21223" y="20451"/>
                  </a:cubicBezTo>
                  <a:cubicBezTo>
                    <a:pt x="21418" y="19701"/>
                    <a:pt x="21044" y="18769"/>
                    <a:pt x="20313" y="18569"/>
                  </a:cubicBezTo>
                  <a:cubicBezTo>
                    <a:pt x="11536" y="16887"/>
                    <a:pt x="4596" y="9959"/>
                    <a:pt x="2955" y="1166"/>
                  </a:cubicBezTo>
                  <a:cubicBezTo>
                    <a:pt x="2809" y="350"/>
                    <a:pt x="225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00" name="Google Shape;1769;p35"/>
            <p:cNvSpPr/>
            <p:nvPr/>
          </p:nvSpPr>
          <p:spPr>
            <a:xfrm>
              <a:off x="1206667" y="2268567"/>
              <a:ext cx="317737" cy="310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600" fill="norm" stroke="1" extrusionOk="0">
                  <a:moveTo>
                    <a:pt x="1124" y="0"/>
                  </a:moveTo>
                  <a:cubicBezTo>
                    <a:pt x="496" y="0"/>
                    <a:pt x="-144" y="517"/>
                    <a:pt x="28" y="1318"/>
                  </a:cubicBezTo>
                  <a:cubicBezTo>
                    <a:pt x="1136" y="5959"/>
                    <a:pt x="3487" y="10328"/>
                    <a:pt x="6810" y="13663"/>
                  </a:cubicBezTo>
                  <a:cubicBezTo>
                    <a:pt x="10404" y="17296"/>
                    <a:pt x="14834" y="19920"/>
                    <a:pt x="19671" y="21510"/>
                  </a:cubicBezTo>
                  <a:cubicBezTo>
                    <a:pt x="19819" y="21574"/>
                    <a:pt x="19967" y="21600"/>
                    <a:pt x="20102" y="21600"/>
                  </a:cubicBezTo>
                  <a:cubicBezTo>
                    <a:pt x="21148" y="21600"/>
                    <a:pt x="21456" y="19726"/>
                    <a:pt x="20225" y="19338"/>
                  </a:cubicBezTo>
                  <a:cubicBezTo>
                    <a:pt x="15794" y="17877"/>
                    <a:pt x="11782" y="15408"/>
                    <a:pt x="8324" y="12060"/>
                  </a:cubicBezTo>
                  <a:cubicBezTo>
                    <a:pt x="5419" y="8868"/>
                    <a:pt x="3204" y="4951"/>
                    <a:pt x="2096" y="737"/>
                  </a:cubicBezTo>
                  <a:cubicBezTo>
                    <a:pt x="1936" y="220"/>
                    <a:pt x="1542" y="0"/>
                    <a:pt x="11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01" name="Google Shape;1770;p35"/>
            <p:cNvSpPr/>
            <p:nvPr/>
          </p:nvSpPr>
          <p:spPr>
            <a:xfrm>
              <a:off x="1668690" y="2466837"/>
              <a:ext cx="224683" cy="127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4" h="21600" fill="norm" stroke="1" extrusionOk="0">
                  <a:moveTo>
                    <a:pt x="19318" y="0"/>
                  </a:moveTo>
                  <a:cubicBezTo>
                    <a:pt x="18884" y="0"/>
                    <a:pt x="18451" y="251"/>
                    <a:pt x="18157" y="785"/>
                  </a:cubicBezTo>
                  <a:cubicBezTo>
                    <a:pt x="14069" y="9607"/>
                    <a:pt x="8024" y="15258"/>
                    <a:pt x="1598" y="15603"/>
                  </a:cubicBezTo>
                  <a:cubicBezTo>
                    <a:pt x="-533" y="15603"/>
                    <a:pt x="-533" y="21600"/>
                    <a:pt x="1598" y="21600"/>
                  </a:cubicBezTo>
                  <a:cubicBezTo>
                    <a:pt x="8803" y="20909"/>
                    <a:pt x="15819" y="14913"/>
                    <a:pt x="20495" y="4678"/>
                  </a:cubicBezTo>
                  <a:cubicBezTo>
                    <a:pt x="21067" y="3610"/>
                    <a:pt x="21067" y="1852"/>
                    <a:pt x="20495" y="785"/>
                  </a:cubicBezTo>
                  <a:cubicBezTo>
                    <a:pt x="20201" y="251"/>
                    <a:pt x="19768" y="0"/>
                    <a:pt x="1931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02" name="Google Shape;1771;p35"/>
            <p:cNvSpPr/>
            <p:nvPr/>
          </p:nvSpPr>
          <p:spPr>
            <a:xfrm>
              <a:off x="2227595" y="2127584"/>
              <a:ext cx="525545" cy="127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9" h="21600" fill="norm" stroke="1" extrusionOk="0">
                  <a:moveTo>
                    <a:pt x="626" y="0"/>
                  </a:moveTo>
                  <a:cubicBezTo>
                    <a:pt x="62" y="0"/>
                    <a:pt x="-294" y="3705"/>
                    <a:pt x="329" y="5463"/>
                  </a:cubicBezTo>
                  <a:cubicBezTo>
                    <a:pt x="3244" y="13563"/>
                    <a:pt x="6664" y="18523"/>
                    <a:pt x="10172" y="20281"/>
                  </a:cubicBezTo>
                  <a:cubicBezTo>
                    <a:pt x="12004" y="20972"/>
                    <a:pt x="13836" y="21349"/>
                    <a:pt x="15758" y="21349"/>
                  </a:cubicBezTo>
                  <a:cubicBezTo>
                    <a:pt x="16158" y="21506"/>
                    <a:pt x="16566" y="21600"/>
                    <a:pt x="16967" y="21600"/>
                  </a:cubicBezTo>
                  <a:cubicBezTo>
                    <a:pt x="18220" y="21600"/>
                    <a:pt x="19459" y="20752"/>
                    <a:pt x="20594" y="18869"/>
                  </a:cubicBezTo>
                  <a:cubicBezTo>
                    <a:pt x="21306" y="17362"/>
                    <a:pt x="20861" y="13563"/>
                    <a:pt x="20253" y="13563"/>
                  </a:cubicBezTo>
                  <a:cubicBezTo>
                    <a:pt x="20149" y="13563"/>
                    <a:pt x="20038" y="13657"/>
                    <a:pt x="19926" y="13940"/>
                  </a:cubicBezTo>
                  <a:cubicBezTo>
                    <a:pt x="19066" y="15541"/>
                    <a:pt x="18131" y="15886"/>
                    <a:pt x="17182" y="15886"/>
                  </a:cubicBezTo>
                  <a:cubicBezTo>
                    <a:pt x="16477" y="15886"/>
                    <a:pt x="15765" y="15698"/>
                    <a:pt x="15090" y="15698"/>
                  </a:cubicBezTo>
                  <a:cubicBezTo>
                    <a:pt x="13421" y="15698"/>
                    <a:pt x="11752" y="15352"/>
                    <a:pt x="10083" y="14285"/>
                  </a:cubicBezTo>
                  <a:cubicBezTo>
                    <a:pt x="6834" y="12527"/>
                    <a:pt x="3749" y="7912"/>
                    <a:pt x="997" y="502"/>
                  </a:cubicBezTo>
                  <a:cubicBezTo>
                    <a:pt x="871" y="157"/>
                    <a:pt x="744" y="0"/>
                    <a:pt x="62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03" name="Google Shape;1772;p35"/>
            <p:cNvSpPr/>
            <p:nvPr/>
          </p:nvSpPr>
          <p:spPr>
            <a:xfrm>
              <a:off x="2942793" y="2030309"/>
              <a:ext cx="212654" cy="148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7" h="21600" fill="norm" stroke="1" extrusionOk="0">
                  <a:moveTo>
                    <a:pt x="18862" y="0"/>
                  </a:moveTo>
                  <a:cubicBezTo>
                    <a:pt x="18574" y="0"/>
                    <a:pt x="18268" y="81"/>
                    <a:pt x="17998" y="297"/>
                  </a:cubicBezTo>
                  <a:cubicBezTo>
                    <a:pt x="12539" y="6380"/>
                    <a:pt x="6864" y="11841"/>
                    <a:pt x="793" y="17004"/>
                  </a:cubicBezTo>
                  <a:cubicBezTo>
                    <a:pt x="-756" y="18302"/>
                    <a:pt x="181" y="21600"/>
                    <a:pt x="1748" y="21600"/>
                  </a:cubicBezTo>
                  <a:cubicBezTo>
                    <a:pt x="2018" y="21600"/>
                    <a:pt x="2307" y="21492"/>
                    <a:pt x="2613" y="21276"/>
                  </a:cubicBezTo>
                  <a:cubicBezTo>
                    <a:pt x="8486" y="16112"/>
                    <a:pt x="14160" y="10624"/>
                    <a:pt x="19835" y="4542"/>
                  </a:cubicBezTo>
                  <a:cubicBezTo>
                    <a:pt x="20430" y="3947"/>
                    <a:pt x="20844" y="2433"/>
                    <a:pt x="20430" y="1217"/>
                  </a:cubicBezTo>
                  <a:cubicBezTo>
                    <a:pt x="20033" y="406"/>
                    <a:pt x="19439" y="0"/>
                    <a:pt x="1886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04" name="Google Shape;1773;p35"/>
            <p:cNvSpPr/>
            <p:nvPr/>
          </p:nvSpPr>
          <p:spPr>
            <a:xfrm>
              <a:off x="3180146" y="1331902"/>
              <a:ext cx="137309" cy="465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17" h="21600" fill="norm" stroke="1" extrusionOk="0">
                  <a:moveTo>
                    <a:pt x="2400" y="0"/>
                  </a:moveTo>
                  <a:cubicBezTo>
                    <a:pt x="847" y="0"/>
                    <a:pt x="-755" y="561"/>
                    <a:pt x="386" y="1165"/>
                  </a:cubicBezTo>
                  <a:cubicBezTo>
                    <a:pt x="10215" y="6979"/>
                    <a:pt x="16209" y="13862"/>
                    <a:pt x="12375" y="20556"/>
                  </a:cubicBezTo>
                  <a:cubicBezTo>
                    <a:pt x="11889" y="21203"/>
                    <a:pt x="13297" y="21600"/>
                    <a:pt x="14583" y="21600"/>
                  </a:cubicBezTo>
                  <a:cubicBezTo>
                    <a:pt x="15457" y="21600"/>
                    <a:pt x="16258" y="21427"/>
                    <a:pt x="16476" y="21039"/>
                  </a:cubicBezTo>
                  <a:cubicBezTo>
                    <a:pt x="20845" y="13862"/>
                    <a:pt x="14850" y="6590"/>
                    <a:pt x="4196" y="388"/>
                  </a:cubicBezTo>
                  <a:cubicBezTo>
                    <a:pt x="3783" y="112"/>
                    <a:pt x="3104" y="0"/>
                    <a:pt x="24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912" name="Google Shape;1774;p35"/>
          <p:cNvGrpSpPr/>
          <p:nvPr/>
        </p:nvGrpSpPr>
        <p:grpSpPr>
          <a:xfrm>
            <a:off x="7694830" y="4485048"/>
            <a:ext cx="1519280" cy="751908"/>
            <a:chOff x="0" y="0"/>
            <a:chExt cx="1519279" cy="751907"/>
          </a:xfrm>
        </p:grpSpPr>
        <p:sp>
          <p:nvSpPr>
            <p:cNvPr id="1906" name="Google Shape;1775;p35"/>
            <p:cNvSpPr/>
            <p:nvPr/>
          </p:nvSpPr>
          <p:spPr>
            <a:xfrm flipH="1">
              <a:off x="0" y="0"/>
              <a:ext cx="1519280" cy="751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07" name="Google Shape;1776;p35"/>
            <p:cNvSpPr/>
            <p:nvPr/>
          </p:nvSpPr>
          <p:spPr>
            <a:xfrm flipH="1">
              <a:off x="690878" y="100625"/>
              <a:ext cx="90419" cy="56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08" name="Google Shape;1777;p35"/>
            <p:cNvSpPr/>
            <p:nvPr/>
          </p:nvSpPr>
          <p:spPr>
            <a:xfrm flipH="1">
              <a:off x="863077" y="108590"/>
              <a:ext cx="171932" cy="22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09" name="Google Shape;1778;p35"/>
            <p:cNvSpPr/>
            <p:nvPr/>
          </p:nvSpPr>
          <p:spPr>
            <a:xfrm flipH="1">
              <a:off x="116860" y="182931"/>
              <a:ext cx="151292" cy="30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10" name="Google Shape;1779;p35"/>
            <p:cNvSpPr/>
            <p:nvPr/>
          </p:nvSpPr>
          <p:spPr>
            <a:xfrm flipH="1">
              <a:off x="1286216" y="382853"/>
              <a:ext cx="136793" cy="121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11" name="Google Shape;1780;p35"/>
            <p:cNvSpPr/>
            <p:nvPr/>
          </p:nvSpPr>
          <p:spPr>
            <a:xfrm flipH="1">
              <a:off x="358915" y="58145"/>
              <a:ext cx="200109" cy="88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919" name="Google Shape;1781;p35"/>
          <p:cNvGrpSpPr/>
          <p:nvPr/>
        </p:nvGrpSpPr>
        <p:grpSpPr>
          <a:xfrm>
            <a:off x="-1336864" y="4271543"/>
            <a:ext cx="2719049" cy="1345686"/>
            <a:chOff x="0" y="0"/>
            <a:chExt cx="2719047" cy="1345685"/>
          </a:xfrm>
        </p:grpSpPr>
        <p:sp>
          <p:nvSpPr>
            <p:cNvPr id="1913" name="Google Shape;1782;p35"/>
            <p:cNvSpPr/>
            <p:nvPr/>
          </p:nvSpPr>
          <p:spPr>
            <a:xfrm flipH="1">
              <a:off x="0" y="0"/>
              <a:ext cx="2719048" cy="1345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14" name="Google Shape;1783;p35"/>
            <p:cNvSpPr/>
            <p:nvPr/>
          </p:nvSpPr>
          <p:spPr>
            <a:xfrm flipH="1">
              <a:off x="1236462" y="180088"/>
              <a:ext cx="161823" cy="101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15" name="Google Shape;1784;p35"/>
            <p:cNvSpPr/>
            <p:nvPr/>
          </p:nvSpPr>
          <p:spPr>
            <a:xfrm flipH="1">
              <a:off x="1544647" y="194344"/>
              <a:ext cx="307703" cy="393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16" name="Google Shape;1785;p35"/>
            <p:cNvSpPr/>
            <p:nvPr/>
          </p:nvSpPr>
          <p:spPr>
            <a:xfrm flipH="1">
              <a:off x="209144" y="327391"/>
              <a:ext cx="270766" cy="549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17" name="Google Shape;1786;p35"/>
            <p:cNvSpPr/>
            <p:nvPr/>
          </p:nvSpPr>
          <p:spPr>
            <a:xfrm flipH="1">
              <a:off x="2301935" y="685190"/>
              <a:ext cx="244818" cy="218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18" name="Google Shape;1787;p35"/>
            <p:cNvSpPr/>
            <p:nvPr/>
          </p:nvSpPr>
          <p:spPr>
            <a:xfrm flipH="1">
              <a:off x="642349" y="104062"/>
              <a:ext cx="358133" cy="158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9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789;p36"/>
          <p:cNvSpPr/>
          <p:nvPr/>
        </p:nvSpPr>
        <p:spPr>
          <a:xfrm>
            <a:off x="-2575" y="-6426"/>
            <a:ext cx="9146700" cy="5149802"/>
          </a:xfrm>
          <a:prstGeom prst="rect">
            <a:avLst/>
          </a:prstGeom>
          <a:gradFill>
            <a:gsLst>
              <a:gs pos="0">
                <a:srgbClr val="CCEBEF">
                  <a:alpha val="55294"/>
                </a:srgbClr>
              </a:gs>
              <a:gs pos="100000">
                <a:srgbClr val="599FA8"/>
              </a:gs>
            </a:gsLst>
            <a:lin ang="18900044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928" name="Title Text"/>
          <p:cNvSpPr txBox="1"/>
          <p:nvPr>
            <p:ph type="title"/>
          </p:nvPr>
        </p:nvSpPr>
        <p:spPr>
          <a:xfrm>
            <a:off x="1208324" y="2088450"/>
            <a:ext cx="2842201" cy="3879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29" name="Body Level One…"/>
          <p:cNvSpPr txBox="1"/>
          <p:nvPr>
            <p:ph type="body" sz="quarter" idx="1"/>
          </p:nvPr>
        </p:nvSpPr>
        <p:spPr>
          <a:xfrm>
            <a:off x="1208324" y="2469275"/>
            <a:ext cx="2842201" cy="405001"/>
          </a:xfrm>
          <a:prstGeom prst="rect">
            <a:avLst/>
          </a:prstGeom>
        </p:spPr>
        <p:txBody>
          <a:bodyPr anchor="ctr"/>
          <a:lstStyle>
            <a:lvl1pPr marL="317500" indent="-1778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1pPr>
            <a:lvl2pPr marL="317500" indent="2794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2pPr>
            <a:lvl3pPr marL="317500" indent="7366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3pPr>
            <a:lvl4pPr marL="317500" indent="11938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4pPr>
            <a:lvl5pPr marL="317500" indent="16510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0" name="Google Shape;1799;p36"/>
          <p:cNvSpPr/>
          <p:nvPr/>
        </p:nvSpPr>
        <p:spPr>
          <a:xfrm flipH="1">
            <a:off x="390106" y="1971244"/>
            <a:ext cx="80642" cy="85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931" name="Google Shape;1800;p36"/>
          <p:cNvSpPr/>
          <p:nvPr/>
        </p:nvSpPr>
        <p:spPr>
          <a:xfrm flipH="1">
            <a:off x="6480897" y="416564"/>
            <a:ext cx="67362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932" name="Google Shape;1801;p36"/>
          <p:cNvSpPr/>
          <p:nvPr/>
        </p:nvSpPr>
        <p:spPr>
          <a:xfrm flipH="1">
            <a:off x="8726667" y="1844925"/>
            <a:ext cx="132474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933" name="Google Shape;1802;p36"/>
          <p:cNvSpPr/>
          <p:nvPr/>
        </p:nvSpPr>
        <p:spPr>
          <a:xfrm flipH="1">
            <a:off x="284559" y="3573484"/>
            <a:ext cx="87923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934" name="Google Shape;1803;p36"/>
          <p:cNvSpPr/>
          <p:nvPr/>
        </p:nvSpPr>
        <p:spPr>
          <a:xfrm flipH="1">
            <a:off x="8790513" y="3528176"/>
            <a:ext cx="68647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935" name="Google Shape;1804;p36"/>
          <p:cNvSpPr/>
          <p:nvPr/>
        </p:nvSpPr>
        <p:spPr>
          <a:xfrm flipH="1">
            <a:off x="3363166" y="4850574"/>
            <a:ext cx="39731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936" name="Google Shape;1805;p36"/>
          <p:cNvSpPr/>
          <p:nvPr/>
        </p:nvSpPr>
        <p:spPr>
          <a:xfrm flipH="1">
            <a:off x="6556102" y="5022765"/>
            <a:ext cx="54190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943" name="Google Shape;1806;p36"/>
          <p:cNvGrpSpPr/>
          <p:nvPr/>
        </p:nvGrpSpPr>
        <p:grpSpPr>
          <a:xfrm>
            <a:off x="-1283762" y="4611875"/>
            <a:ext cx="3360368" cy="1663081"/>
            <a:chOff x="0" y="0"/>
            <a:chExt cx="3360367" cy="1663080"/>
          </a:xfrm>
        </p:grpSpPr>
        <p:sp>
          <p:nvSpPr>
            <p:cNvPr id="1937" name="Google Shape;1807;p36"/>
            <p:cNvSpPr/>
            <p:nvPr/>
          </p:nvSpPr>
          <p:spPr>
            <a:xfrm>
              <a:off x="-1" y="0"/>
              <a:ext cx="3360369" cy="1663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38" name="Google Shape;1808;p36"/>
            <p:cNvSpPr/>
            <p:nvPr/>
          </p:nvSpPr>
          <p:spPr>
            <a:xfrm>
              <a:off x="1632281" y="222564"/>
              <a:ext cx="199990" cy="125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39" name="Google Shape;1809;p36"/>
            <p:cNvSpPr/>
            <p:nvPr/>
          </p:nvSpPr>
          <p:spPr>
            <a:xfrm>
              <a:off x="1071118" y="240183"/>
              <a:ext cx="380279" cy="486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40" name="Google Shape;1810;p36"/>
            <p:cNvSpPr/>
            <p:nvPr/>
          </p:nvSpPr>
          <p:spPr>
            <a:xfrm>
              <a:off x="2767265" y="404610"/>
              <a:ext cx="334629" cy="679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41" name="Google Shape;1811;p36"/>
            <p:cNvSpPr/>
            <p:nvPr/>
          </p:nvSpPr>
          <p:spPr>
            <a:xfrm>
              <a:off x="212933" y="846800"/>
              <a:ext cx="302560" cy="269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42" name="Google Shape;1812;p36"/>
            <p:cNvSpPr/>
            <p:nvPr/>
          </p:nvSpPr>
          <p:spPr>
            <a:xfrm>
              <a:off x="2123910" y="128607"/>
              <a:ext cx="442602" cy="196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950" name="Google Shape;1813;p36"/>
          <p:cNvGrpSpPr/>
          <p:nvPr/>
        </p:nvGrpSpPr>
        <p:grpSpPr>
          <a:xfrm>
            <a:off x="7274582" y="4176047"/>
            <a:ext cx="2999558" cy="1484513"/>
            <a:chOff x="0" y="0"/>
            <a:chExt cx="2999557" cy="1484512"/>
          </a:xfrm>
        </p:grpSpPr>
        <p:sp>
          <p:nvSpPr>
            <p:cNvPr id="1944" name="Google Shape;1814;p36"/>
            <p:cNvSpPr/>
            <p:nvPr/>
          </p:nvSpPr>
          <p:spPr>
            <a:xfrm>
              <a:off x="0" y="0"/>
              <a:ext cx="2999558" cy="1484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45" name="Google Shape;1815;p36"/>
            <p:cNvSpPr/>
            <p:nvPr/>
          </p:nvSpPr>
          <p:spPr>
            <a:xfrm>
              <a:off x="1457020" y="198667"/>
              <a:ext cx="178516" cy="111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46" name="Google Shape;1816;p36"/>
            <p:cNvSpPr/>
            <p:nvPr/>
          </p:nvSpPr>
          <p:spPr>
            <a:xfrm>
              <a:off x="956110" y="214394"/>
              <a:ext cx="339448" cy="434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47" name="Google Shape;1817;p36"/>
            <p:cNvSpPr/>
            <p:nvPr/>
          </p:nvSpPr>
          <p:spPr>
            <a:xfrm>
              <a:off x="2470138" y="361166"/>
              <a:ext cx="298699" cy="606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48" name="Google Shape;1818;p36"/>
            <p:cNvSpPr/>
            <p:nvPr/>
          </p:nvSpPr>
          <p:spPr>
            <a:xfrm>
              <a:off x="190070" y="755878"/>
              <a:ext cx="270074" cy="240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49" name="Google Shape;1819;p36"/>
            <p:cNvSpPr/>
            <p:nvPr/>
          </p:nvSpPr>
          <p:spPr>
            <a:xfrm>
              <a:off x="1895861" y="114798"/>
              <a:ext cx="395079" cy="175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976" name="Google Shape;1820;p36"/>
          <p:cNvGrpSpPr/>
          <p:nvPr/>
        </p:nvGrpSpPr>
        <p:grpSpPr>
          <a:xfrm>
            <a:off x="-456506" y="-140037"/>
            <a:ext cx="2357987" cy="1475528"/>
            <a:chOff x="0" y="0"/>
            <a:chExt cx="2357985" cy="1475526"/>
          </a:xfrm>
        </p:grpSpPr>
        <p:sp>
          <p:nvSpPr>
            <p:cNvPr id="1951" name="Google Shape;1821;p36"/>
            <p:cNvSpPr/>
            <p:nvPr/>
          </p:nvSpPr>
          <p:spPr>
            <a:xfrm flipH="1" rot="516949">
              <a:off x="447991" y="1026133"/>
              <a:ext cx="196933" cy="290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85" h="21600" fill="norm" stroke="1" extrusionOk="0">
                  <a:moveTo>
                    <a:pt x="5207" y="0"/>
                  </a:moveTo>
                  <a:cubicBezTo>
                    <a:pt x="4985" y="0"/>
                    <a:pt x="4763" y="87"/>
                    <a:pt x="4613" y="303"/>
                  </a:cubicBezTo>
                  <a:cubicBezTo>
                    <a:pt x="2351" y="3392"/>
                    <a:pt x="805" y="6870"/>
                    <a:pt x="97" y="10448"/>
                  </a:cubicBezTo>
                  <a:cubicBezTo>
                    <a:pt x="-383" y="13828"/>
                    <a:pt x="927" y="17214"/>
                    <a:pt x="3897" y="19535"/>
                  </a:cubicBezTo>
                  <a:cubicBezTo>
                    <a:pt x="5650" y="20890"/>
                    <a:pt x="7883" y="21600"/>
                    <a:pt x="10167" y="21600"/>
                  </a:cubicBezTo>
                  <a:cubicBezTo>
                    <a:pt x="11297" y="21600"/>
                    <a:pt x="12435" y="21431"/>
                    <a:pt x="13530" y="21076"/>
                  </a:cubicBezTo>
                  <a:cubicBezTo>
                    <a:pt x="21217" y="18511"/>
                    <a:pt x="17996" y="9884"/>
                    <a:pt x="11133" y="9884"/>
                  </a:cubicBezTo>
                  <a:cubicBezTo>
                    <a:pt x="10245" y="9884"/>
                    <a:pt x="9293" y="10029"/>
                    <a:pt x="8299" y="10349"/>
                  </a:cubicBezTo>
                  <a:cubicBezTo>
                    <a:pt x="7533" y="10617"/>
                    <a:pt x="7776" y="11629"/>
                    <a:pt x="8470" y="11629"/>
                  </a:cubicBezTo>
                  <a:cubicBezTo>
                    <a:pt x="8535" y="11629"/>
                    <a:pt x="8592" y="11623"/>
                    <a:pt x="8656" y="11606"/>
                  </a:cubicBezTo>
                  <a:cubicBezTo>
                    <a:pt x="9565" y="11274"/>
                    <a:pt x="10431" y="11123"/>
                    <a:pt x="11226" y="11123"/>
                  </a:cubicBezTo>
                  <a:cubicBezTo>
                    <a:pt x="16873" y="11123"/>
                    <a:pt x="19234" y="18587"/>
                    <a:pt x="12464" y="20111"/>
                  </a:cubicBezTo>
                  <a:cubicBezTo>
                    <a:pt x="11677" y="20326"/>
                    <a:pt x="10875" y="20425"/>
                    <a:pt x="10088" y="20425"/>
                  </a:cubicBezTo>
                  <a:cubicBezTo>
                    <a:pt x="7991" y="20425"/>
                    <a:pt x="5958" y="19704"/>
                    <a:pt x="4491" y="18371"/>
                  </a:cubicBezTo>
                  <a:cubicBezTo>
                    <a:pt x="2115" y="16248"/>
                    <a:pt x="1048" y="13345"/>
                    <a:pt x="1521" y="10547"/>
                  </a:cubicBezTo>
                  <a:cubicBezTo>
                    <a:pt x="1879" y="7062"/>
                    <a:pt x="3897" y="3973"/>
                    <a:pt x="5922" y="878"/>
                  </a:cubicBezTo>
                  <a:cubicBezTo>
                    <a:pt x="6166" y="419"/>
                    <a:pt x="5686" y="0"/>
                    <a:pt x="520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52" name="Google Shape;1822;p36"/>
            <p:cNvSpPr/>
            <p:nvPr/>
          </p:nvSpPr>
          <p:spPr>
            <a:xfrm flipH="1">
              <a:off x="1989268" y="626497"/>
              <a:ext cx="290849" cy="169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0" h="21600" fill="norm" stroke="1" extrusionOk="0">
                  <a:moveTo>
                    <a:pt x="5868" y="0"/>
                  </a:moveTo>
                  <a:cubicBezTo>
                    <a:pt x="3432" y="0"/>
                    <a:pt x="1297" y="2730"/>
                    <a:pt x="418" y="6805"/>
                  </a:cubicBezTo>
                  <a:cubicBezTo>
                    <a:pt x="-512" y="10949"/>
                    <a:pt x="138" y="15911"/>
                    <a:pt x="2093" y="18890"/>
                  </a:cubicBezTo>
                  <a:cubicBezTo>
                    <a:pt x="3376" y="20903"/>
                    <a:pt x="4888" y="21600"/>
                    <a:pt x="6456" y="21600"/>
                  </a:cubicBezTo>
                  <a:cubicBezTo>
                    <a:pt x="7728" y="21600"/>
                    <a:pt x="9033" y="21142"/>
                    <a:pt x="10282" y="20544"/>
                  </a:cubicBezTo>
                  <a:cubicBezTo>
                    <a:pt x="13817" y="19059"/>
                    <a:pt x="17262" y="16579"/>
                    <a:pt x="20522" y="13600"/>
                  </a:cubicBezTo>
                  <a:cubicBezTo>
                    <a:pt x="21088" y="13022"/>
                    <a:pt x="20662" y="11687"/>
                    <a:pt x="20113" y="11687"/>
                  </a:cubicBezTo>
                  <a:cubicBezTo>
                    <a:pt x="20035" y="11687"/>
                    <a:pt x="19951" y="11707"/>
                    <a:pt x="19867" y="11776"/>
                  </a:cubicBezTo>
                  <a:lnTo>
                    <a:pt x="19962" y="11776"/>
                  </a:lnTo>
                  <a:cubicBezTo>
                    <a:pt x="17727" y="13928"/>
                    <a:pt x="15402" y="15582"/>
                    <a:pt x="12982" y="17067"/>
                  </a:cubicBezTo>
                  <a:cubicBezTo>
                    <a:pt x="10943" y="18232"/>
                    <a:pt x="8692" y="19647"/>
                    <a:pt x="6540" y="19647"/>
                  </a:cubicBezTo>
                  <a:cubicBezTo>
                    <a:pt x="6232" y="19647"/>
                    <a:pt x="5930" y="19617"/>
                    <a:pt x="5627" y="19558"/>
                  </a:cubicBezTo>
                  <a:cubicBezTo>
                    <a:pt x="3488" y="19059"/>
                    <a:pt x="1723" y="16240"/>
                    <a:pt x="1258" y="12603"/>
                  </a:cubicBezTo>
                  <a:cubicBezTo>
                    <a:pt x="793" y="8797"/>
                    <a:pt x="1723" y="4992"/>
                    <a:pt x="3583" y="2999"/>
                  </a:cubicBezTo>
                  <a:cubicBezTo>
                    <a:pt x="4154" y="2351"/>
                    <a:pt x="4810" y="2023"/>
                    <a:pt x="5476" y="2023"/>
                  </a:cubicBezTo>
                  <a:cubicBezTo>
                    <a:pt x="6003" y="2023"/>
                    <a:pt x="6529" y="2232"/>
                    <a:pt x="7028" y="2670"/>
                  </a:cubicBezTo>
                  <a:cubicBezTo>
                    <a:pt x="7958" y="3666"/>
                    <a:pt x="8143" y="5978"/>
                    <a:pt x="7302" y="7472"/>
                  </a:cubicBezTo>
                  <a:cubicBezTo>
                    <a:pt x="6871" y="8110"/>
                    <a:pt x="7280" y="9056"/>
                    <a:pt x="7745" y="9056"/>
                  </a:cubicBezTo>
                  <a:cubicBezTo>
                    <a:pt x="7879" y="9056"/>
                    <a:pt x="8019" y="8977"/>
                    <a:pt x="8143" y="8797"/>
                  </a:cubicBezTo>
                  <a:cubicBezTo>
                    <a:pt x="8983" y="7472"/>
                    <a:pt x="9257" y="5480"/>
                    <a:pt x="8792" y="3666"/>
                  </a:cubicBezTo>
                  <a:cubicBezTo>
                    <a:pt x="8423" y="1674"/>
                    <a:pt x="7398" y="349"/>
                    <a:pt x="6283" y="20"/>
                  </a:cubicBezTo>
                  <a:cubicBezTo>
                    <a:pt x="6143" y="0"/>
                    <a:pt x="6003" y="0"/>
                    <a:pt x="58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53" name="Google Shape;1823;p36"/>
            <p:cNvSpPr/>
            <p:nvPr/>
          </p:nvSpPr>
          <p:spPr>
            <a:xfrm flipH="1">
              <a:off x="2079010" y="807683"/>
              <a:ext cx="278976" cy="111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0" h="21600" fill="norm" stroke="1" extrusionOk="0">
                  <a:moveTo>
                    <a:pt x="20340" y="0"/>
                  </a:moveTo>
                  <a:cubicBezTo>
                    <a:pt x="20193" y="0"/>
                    <a:pt x="20045" y="152"/>
                    <a:pt x="19904" y="500"/>
                  </a:cubicBezTo>
                  <a:lnTo>
                    <a:pt x="20004" y="500"/>
                  </a:lnTo>
                  <a:cubicBezTo>
                    <a:pt x="17264" y="7549"/>
                    <a:pt x="13934" y="12839"/>
                    <a:pt x="10215" y="15855"/>
                  </a:cubicBezTo>
                  <a:cubicBezTo>
                    <a:pt x="8671" y="17401"/>
                    <a:pt x="6979" y="18174"/>
                    <a:pt x="5270" y="18174"/>
                  </a:cubicBezTo>
                  <a:cubicBezTo>
                    <a:pt x="5023" y="18174"/>
                    <a:pt x="4781" y="18159"/>
                    <a:pt x="4534" y="18129"/>
                  </a:cubicBezTo>
                  <a:cubicBezTo>
                    <a:pt x="2771" y="17613"/>
                    <a:pt x="715" y="13839"/>
                    <a:pt x="1398" y="8807"/>
                  </a:cubicBezTo>
                  <a:cubicBezTo>
                    <a:pt x="1516" y="7624"/>
                    <a:pt x="1151" y="6867"/>
                    <a:pt x="779" y="6867"/>
                  </a:cubicBezTo>
                  <a:cubicBezTo>
                    <a:pt x="514" y="6867"/>
                    <a:pt x="249" y="7230"/>
                    <a:pt x="125" y="8049"/>
                  </a:cubicBezTo>
                  <a:cubicBezTo>
                    <a:pt x="-364" y="12839"/>
                    <a:pt x="614" y="17871"/>
                    <a:pt x="2477" y="20145"/>
                  </a:cubicBezTo>
                  <a:cubicBezTo>
                    <a:pt x="3349" y="21206"/>
                    <a:pt x="4286" y="21600"/>
                    <a:pt x="5235" y="21600"/>
                  </a:cubicBezTo>
                  <a:cubicBezTo>
                    <a:pt x="6531" y="21600"/>
                    <a:pt x="7852" y="20872"/>
                    <a:pt x="9036" y="20145"/>
                  </a:cubicBezTo>
                  <a:cubicBezTo>
                    <a:pt x="13539" y="17113"/>
                    <a:pt x="17558" y="11080"/>
                    <a:pt x="20788" y="2759"/>
                  </a:cubicBezTo>
                  <a:cubicBezTo>
                    <a:pt x="21236" y="1607"/>
                    <a:pt x="20823" y="0"/>
                    <a:pt x="2034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54" name="Google Shape;1824;p36"/>
            <p:cNvSpPr/>
            <p:nvPr/>
          </p:nvSpPr>
          <p:spPr>
            <a:xfrm flipH="1" rot="516949">
              <a:off x="623960" y="1200928"/>
              <a:ext cx="64389" cy="271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081" h="21600" fill="norm" stroke="1" extrusionOk="0">
                  <a:moveTo>
                    <a:pt x="6594" y="0"/>
                  </a:moveTo>
                  <a:cubicBezTo>
                    <a:pt x="5700" y="0"/>
                    <a:pt x="4744" y="125"/>
                    <a:pt x="4203" y="406"/>
                  </a:cubicBezTo>
                  <a:lnTo>
                    <a:pt x="4557" y="505"/>
                  </a:lnTo>
                  <a:cubicBezTo>
                    <a:pt x="-3738" y="7456"/>
                    <a:pt x="-620" y="15124"/>
                    <a:pt x="13184" y="21344"/>
                  </a:cubicBezTo>
                  <a:cubicBezTo>
                    <a:pt x="13600" y="21525"/>
                    <a:pt x="14203" y="21600"/>
                    <a:pt x="14827" y="21600"/>
                  </a:cubicBezTo>
                  <a:cubicBezTo>
                    <a:pt x="16324" y="21600"/>
                    <a:pt x="17862" y="21163"/>
                    <a:pt x="16635" y="20720"/>
                  </a:cubicBezTo>
                  <a:cubicBezTo>
                    <a:pt x="3871" y="14812"/>
                    <a:pt x="752" y="7456"/>
                    <a:pt x="8694" y="817"/>
                  </a:cubicBezTo>
                  <a:cubicBezTo>
                    <a:pt x="9338" y="312"/>
                    <a:pt x="8029" y="0"/>
                    <a:pt x="65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55" name="Google Shape;1825;p36"/>
            <p:cNvSpPr/>
            <p:nvPr/>
          </p:nvSpPr>
          <p:spPr>
            <a:xfrm flipH="1" rot="1858220">
              <a:off x="44706" y="303451"/>
              <a:ext cx="203895" cy="230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3" h="21600" fill="norm" stroke="1" extrusionOk="0">
                  <a:moveTo>
                    <a:pt x="1855" y="0"/>
                  </a:moveTo>
                  <a:cubicBezTo>
                    <a:pt x="1540" y="0"/>
                    <a:pt x="1224" y="147"/>
                    <a:pt x="1078" y="493"/>
                  </a:cubicBezTo>
                  <a:lnTo>
                    <a:pt x="1202" y="610"/>
                  </a:lnTo>
                  <a:cubicBezTo>
                    <a:pt x="-140" y="4154"/>
                    <a:pt x="-382" y="8065"/>
                    <a:pt x="593" y="11726"/>
                  </a:cubicBezTo>
                  <a:cubicBezTo>
                    <a:pt x="1320" y="15270"/>
                    <a:pt x="3395" y="18446"/>
                    <a:pt x="6314" y="20519"/>
                  </a:cubicBezTo>
                  <a:cubicBezTo>
                    <a:pt x="7503" y="21269"/>
                    <a:pt x="8808" y="21600"/>
                    <a:pt x="10114" y="21600"/>
                  </a:cubicBezTo>
                  <a:cubicBezTo>
                    <a:pt x="15644" y="21600"/>
                    <a:pt x="21218" y="15652"/>
                    <a:pt x="18262" y="10021"/>
                  </a:cubicBezTo>
                  <a:cubicBezTo>
                    <a:pt x="17265" y="8094"/>
                    <a:pt x="15358" y="7087"/>
                    <a:pt x="13436" y="7087"/>
                  </a:cubicBezTo>
                  <a:cubicBezTo>
                    <a:pt x="12057" y="7087"/>
                    <a:pt x="10678" y="7602"/>
                    <a:pt x="9608" y="8675"/>
                  </a:cubicBezTo>
                  <a:cubicBezTo>
                    <a:pt x="9043" y="9234"/>
                    <a:pt x="9564" y="10013"/>
                    <a:pt x="10165" y="10013"/>
                  </a:cubicBezTo>
                  <a:cubicBezTo>
                    <a:pt x="10341" y="10013"/>
                    <a:pt x="10532" y="9940"/>
                    <a:pt x="10700" y="9771"/>
                  </a:cubicBezTo>
                  <a:cubicBezTo>
                    <a:pt x="11434" y="8991"/>
                    <a:pt x="12417" y="8616"/>
                    <a:pt x="13407" y="8616"/>
                  </a:cubicBezTo>
                  <a:cubicBezTo>
                    <a:pt x="14888" y="8616"/>
                    <a:pt x="16385" y="9455"/>
                    <a:pt x="17037" y="10991"/>
                  </a:cubicBezTo>
                  <a:cubicBezTo>
                    <a:pt x="18138" y="13682"/>
                    <a:pt x="17287" y="16733"/>
                    <a:pt x="14844" y="18446"/>
                  </a:cubicBezTo>
                  <a:cubicBezTo>
                    <a:pt x="13531" y="19512"/>
                    <a:pt x="11955" y="20063"/>
                    <a:pt x="10385" y="20063"/>
                  </a:cubicBezTo>
                  <a:cubicBezTo>
                    <a:pt x="8911" y="20063"/>
                    <a:pt x="7437" y="19578"/>
                    <a:pt x="6197" y="18564"/>
                  </a:cubicBezTo>
                  <a:cubicBezTo>
                    <a:pt x="4004" y="16490"/>
                    <a:pt x="2537" y="13807"/>
                    <a:pt x="2053" y="10991"/>
                  </a:cubicBezTo>
                  <a:cubicBezTo>
                    <a:pt x="1202" y="7572"/>
                    <a:pt x="1444" y="4154"/>
                    <a:pt x="2662" y="853"/>
                  </a:cubicBezTo>
                  <a:cubicBezTo>
                    <a:pt x="2808" y="338"/>
                    <a:pt x="2339" y="0"/>
                    <a:pt x="18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1975" name="Google Shape;1826;p36"/>
            <p:cNvGrpSpPr/>
            <p:nvPr/>
          </p:nvGrpSpPr>
          <p:grpSpPr>
            <a:xfrm>
              <a:off x="331122" y="0"/>
              <a:ext cx="1588621" cy="1156457"/>
              <a:chOff x="0" y="0"/>
              <a:chExt cx="1588619" cy="1156456"/>
            </a:xfrm>
          </p:grpSpPr>
          <p:grpSp>
            <p:nvGrpSpPr>
              <p:cNvPr id="1973" name="Google Shape;1827;p36"/>
              <p:cNvGrpSpPr/>
              <p:nvPr/>
            </p:nvGrpSpPr>
            <p:grpSpPr>
              <a:xfrm>
                <a:off x="-1" y="0"/>
                <a:ext cx="1588621" cy="1156457"/>
                <a:chOff x="0" y="0"/>
                <a:chExt cx="1588619" cy="1156456"/>
              </a:xfrm>
            </p:grpSpPr>
            <p:sp>
              <p:nvSpPr>
                <p:cNvPr id="1956" name="Google Shape;1828;p36"/>
                <p:cNvSpPr/>
                <p:nvPr/>
              </p:nvSpPr>
              <p:spPr>
                <a:xfrm flipH="1">
                  <a:off x="-1" y="0"/>
                  <a:ext cx="1588621" cy="11564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030" h="21600" fill="norm" stroke="1" extrusionOk="0">
                      <a:moveTo>
                        <a:pt x="7205" y="0"/>
                      </a:moveTo>
                      <a:cubicBezTo>
                        <a:pt x="6840" y="0"/>
                        <a:pt x="6435" y="151"/>
                        <a:pt x="5995" y="504"/>
                      </a:cubicBezTo>
                      <a:cubicBezTo>
                        <a:pt x="4821" y="1423"/>
                        <a:pt x="4109" y="3239"/>
                        <a:pt x="4149" y="5192"/>
                      </a:cubicBezTo>
                      <a:cubicBezTo>
                        <a:pt x="4149" y="5192"/>
                        <a:pt x="3462" y="4637"/>
                        <a:pt x="2636" y="4637"/>
                      </a:cubicBezTo>
                      <a:cubicBezTo>
                        <a:pt x="1793" y="4637"/>
                        <a:pt x="805" y="5216"/>
                        <a:pt x="258" y="7556"/>
                      </a:cubicBezTo>
                      <a:cubicBezTo>
                        <a:pt x="-823" y="12185"/>
                        <a:pt x="1841" y="13005"/>
                        <a:pt x="1841" y="13005"/>
                      </a:cubicBezTo>
                      <a:cubicBezTo>
                        <a:pt x="1841" y="13005"/>
                        <a:pt x="404" y="19451"/>
                        <a:pt x="3938" y="21190"/>
                      </a:cubicBezTo>
                      <a:cubicBezTo>
                        <a:pt x="4518" y="21478"/>
                        <a:pt x="5057" y="21600"/>
                        <a:pt x="5553" y="21600"/>
                      </a:cubicBezTo>
                      <a:cubicBezTo>
                        <a:pt x="8076" y="21600"/>
                        <a:pt x="9476" y="18474"/>
                        <a:pt x="9476" y="18474"/>
                      </a:cubicBezTo>
                      <a:cubicBezTo>
                        <a:pt x="9476" y="18474"/>
                        <a:pt x="10244" y="20768"/>
                        <a:pt x="12168" y="20768"/>
                      </a:cubicBezTo>
                      <a:cubicBezTo>
                        <a:pt x="12397" y="20768"/>
                        <a:pt x="12642" y="20735"/>
                        <a:pt x="12905" y="20662"/>
                      </a:cubicBezTo>
                      <a:cubicBezTo>
                        <a:pt x="15357" y="19979"/>
                        <a:pt x="15146" y="16131"/>
                        <a:pt x="15146" y="16131"/>
                      </a:cubicBezTo>
                      <a:cubicBezTo>
                        <a:pt x="15146" y="16131"/>
                        <a:pt x="16395" y="17201"/>
                        <a:pt x="17630" y="17201"/>
                      </a:cubicBezTo>
                      <a:cubicBezTo>
                        <a:pt x="18518" y="17201"/>
                        <a:pt x="19398" y="16648"/>
                        <a:pt x="19801" y="14744"/>
                      </a:cubicBezTo>
                      <a:cubicBezTo>
                        <a:pt x="20777" y="10192"/>
                        <a:pt x="18323" y="8611"/>
                        <a:pt x="18323" y="8611"/>
                      </a:cubicBezTo>
                      <a:cubicBezTo>
                        <a:pt x="18323" y="8611"/>
                        <a:pt x="20420" y="4665"/>
                        <a:pt x="17559" y="1558"/>
                      </a:cubicBezTo>
                      <a:cubicBezTo>
                        <a:pt x="16929" y="877"/>
                        <a:pt x="16348" y="612"/>
                        <a:pt x="15826" y="612"/>
                      </a:cubicBezTo>
                      <a:cubicBezTo>
                        <a:pt x="13968" y="612"/>
                        <a:pt x="12852" y="3981"/>
                        <a:pt x="12852" y="3981"/>
                      </a:cubicBezTo>
                      <a:cubicBezTo>
                        <a:pt x="12786" y="2672"/>
                        <a:pt x="12100" y="1598"/>
                        <a:pt x="11204" y="1480"/>
                      </a:cubicBezTo>
                      <a:cubicBezTo>
                        <a:pt x="11097" y="1461"/>
                        <a:pt x="10996" y="1453"/>
                        <a:pt x="10901" y="1453"/>
                      </a:cubicBezTo>
                      <a:cubicBezTo>
                        <a:pt x="9589" y="1453"/>
                        <a:pt x="9371" y="3219"/>
                        <a:pt x="9371" y="3219"/>
                      </a:cubicBezTo>
                      <a:cubicBezTo>
                        <a:pt x="9289" y="1864"/>
                        <a:pt x="8493" y="0"/>
                        <a:pt x="7205" y="0"/>
                      </a:cubicBezTo>
                      <a:close/>
                    </a:path>
                  </a:pathLst>
                </a:custGeom>
                <a:solidFill>
                  <a:srgbClr val="CAEB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57" name="Google Shape;1829;p36"/>
                <p:cNvSpPr/>
                <p:nvPr/>
              </p:nvSpPr>
              <p:spPr>
                <a:xfrm flipH="1">
                  <a:off x="1343244" y="290040"/>
                  <a:ext cx="165785" cy="1010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28" h="21600" fill="norm" stroke="1" extrusionOk="0">
                      <a:moveTo>
                        <a:pt x="18667" y="0"/>
                      </a:moveTo>
                      <a:cubicBezTo>
                        <a:pt x="10772" y="0"/>
                        <a:pt x="3552" y="7419"/>
                        <a:pt x="67" y="19333"/>
                      </a:cubicBezTo>
                      <a:cubicBezTo>
                        <a:pt x="-206" y="20566"/>
                        <a:pt x="410" y="21600"/>
                        <a:pt x="991" y="21600"/>
                      </a:cubicBezTo>
                      <a:cubicBezTo>
                        <a:pt x="1252" y="21600"/>
                        <a:pt x="1501" y="21381"/>
                        <a:pt x="1667" y="20904"/>
                      </a:cubicBezTo>
                      <a:cubicBezTo>
                        <a:pt x="4726" y="10004"/>
                        <a:pt x="11293" y="3083"/>
                        <a:pt x="18442" y="3083"/>
                      </a:cubicBezTo>
                      <a:cubicBezTo>
                        <a:pt x="19070" y="3083"/>
                        <a:pt x="19699" y="3123"/>
                        <a:pt x="20327" y="3242"/>
                      </a:cubicBezTo>
                      <a:cubicBezTo>
                        <a:pt x="20363" y="3242"/>
                        <a:pt x="20398" y="3242"/>
                        <a:pt x="20434" y="3242"/>
                      </a:cubicBezTo>
                      <a:cubicBezTo>
                        <a:pt x="21394" y="3242"/>
                        <a:pt x="21358" y="318"/>
                        <a:pt x="20327" y="99"/>
                      </a:cubicBezTo>
                      <a:cubicBezTo>
                        <a:pt x="19770" y="40"/>
                        <a:pt x="19225" y="0"/>
                        <a:pt x="186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58" name="Google Shape;1830;p36"/>
                <p:cNvSpPr/>
                <p:nvPr/>
              </p:nvSpPr>
              <p:spPr>
                <a:xfrm flipH="1">
                  <a:off x="1252766" y="297854"/>
                  <a:ext cx="52861" cy="274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84" h="21600" fill="norm" stroke="1" extrusionOk="0">
                      <a:moveTo>
                        <a:pt x="2973" y="0"/>
                      </a:moveTo>
                      <a:cubicBezTo>
                        <a:pt x="1279" y="0"/>
                        <a:pt x="0" y="2489"/>
                        <a:pt x="0" y="5784"/>
                      </a:cubicBezTo>
                      <a:cubicBezTo>
                        <a:pt x="0" y="9079"/>
                        <a:pt x="1279" y="11496"/>
                        <a:pt x="2973" y="11496"/>
                      </a:cubicBezTo>
                      <a:lnTo>
                        <a:pt x="6360" y="11496"/>
                      </a:lnTo>
                      <a:cubicBezTo>
                        <a:pt x="7639" y="11496"/>
                        <a:pt x="8881" y="12374"/>
                        <a:pt x="10574" y="13180"/>
                      </a:cubicBezTo>
                      <a:lnTo>
                        <a:pt x="11440" y="13985"/>
                      </a:lnTo>
                      <a:lnTo>
                        <a:pt x="11854" y="14791"/>
                      </a:lnTo>
                      <a:cubicBezTo>
                        <a:pt x="12268" y="14791"/>
                        <a:pt x="13133" y="15669"/>
                        <a:pt x="13547" y="16475"/>
                      </a:cubicBezTo>
                      <a:cubicBezTo>
                        <a:pt x="14375" y="16475"/>
                        <a:pt x="14826" y="17280"/>
                        <a:pt x="15240" y="18085"/>
                      </a:cubicBezTo>
                      <a:lnTo>
                        <a:pt x="16068" y="19769"/>
                      </a:lnTo>
                      <a:cubicBezTo>
                        <a:pt x="16068" y="19769"/>
                        <a:pt x="16633" y="20136"/>
                        <a:pt x="16896" y="20136"/>
                      </a:cubicBezTo>
                      <a:cubicBezTo>
                        <a:pt x="16971" y="20136"/>
                        <a:pt x="17009" y="20062"/>
                        <a:pt x="17009" y="19989"/>
                      </a:cubicBezTo>
                      <a:cubicBezTo>
                        <a:pt x="17423" y="21087"/>
                        <a:pt x="18025" y="21600"/>
                        <a:pt x="18665" y="21600"/>
                      </a:cubicBezTo>
                      <a:cubicBezTo>
                        <a:pt x="19342" y="21600"/>
                        <a:pt x="20095" y="21014"/>
                        <a:pt x="20734" y="19769"/>
                      </a:cubicBezTo>
                      <a:cubicBezTo>
                        <a:pt x="21600" y="18085"/>
                        <a:pt x="21600" y="14791"/>
                        <a:pt x="20734" y="13180"/>
                      </a:cubicBezTo>
                      <a:cubicBezTo>
                        <a:pt x="15654" y="4906"/>
                        <a:pt x="9295" y="805"/>
                        <a:pt x="297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59" name="Google Shape;1831;p36"/>
                <p:cNvSpPr/>
                <p:nvPr/>
              </p:nvSpPr>
              <p:spPr>
                <a:xfrm flipH="1">
                  <a:off x="1525251" y="442782"/>
                  <a:ext cx="33463" cy="998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7903" h="21600" fill="norm" stroke="1" extrusionOk="0">
                      <a:moveTo>
                        <a:pt x="14121" y="0"/>
                      </a:moveTo>
                      <a:cubicBezTo>
                        <a:pt x="13176" y="0"/>
                        <a:pt x="12130" y="161"/>
                        <a:pt x="11185" y="544"/>
                      </a:cubicBezTo>
                      <a:cubicBezTo>
                        <a:pt x="-2253" y="5536"/>
                        <a:pt x="-561" y="13447"/>
                        <a:pt x="1131" y="20231"/>
                      </a:cubicBezTo>
                      <a:cubicBezTo>
                        <a:pt x="833" y="21137"/>
                        <a:pt x="2823" y="21600"/>
                        <a:pt x="4765" y="21600"/>
                      </a:cubicBezTo>
                      <a:cubicBezTo>
                        <a:pt x="6706" y="21600"/>
                        <a:pt x="8696" y="21137"/>
                        <a:pt x="8398" y="20231"/>
                      </a:cubicBezTo>
                      <a:cubicBezTo>
                        <a:pt x="6706" y="14353"/>
                        <a:pt x="5063" y="7106"/>
                        <a:pt x="16809" y="2577"/>
                      </a:cubicBezTo>
                      <a:cubicBezTo>
                        <a:pt x="19347" y="1550"/>
                        <a:pt x="17058" y="0"/>
                        <a:pt x="141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60" name="Google Shape;1832;p36"/>
                <p:cNvSpPr/>
                <p:nvPr/>
              </p:nvSpPr>
              <p:spPr>
                <a:xfrm flipH="1">
                  <a:off x="1075414" y="82231"/>
                  <a:ext cx="139285" cy="1693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29" h="21600" fill="norm" stroke="1" extrusionOk="0">
                      <a:moveTo>
                        <a:pt x="20006" y="0"/>
                      </a:moveTo>
                      <a:cubicBezTo>
                        <a:pt x="19922" y="0"/>
                        <a:pt x="19838" y="0"/>
                        <a:pt x="19753" y="24"/>
                      </a:cubicBezTo>
                      <a:cubicBezTo>
                        <a:pt x="9164" y="3357"/>
                        <a:pt x="1426" y="11221"/>
                        <a:pt x="7" y="20699"/>
                      </a:cubicBezTo>
                      <a:cubicBezTo>
                        <a:pt x="-63" y="21292"/>
                        <a:pt x="400" y="21600"/>
                        <a:pt x="920" y="21600"/>
                      </a:cubicBezTo>
                      <a:cubicBezTo>
                        <a:pt x="1426" y="21600"/>
                        <a:pt x="1987" y="21292"/>
                        <a:pt x="2058" y="20699"/>
                      </a:cubicBezTo>
                      <a:cubicBezTo>
                        <a:pt x="3490" y="12028"/>
                        <a:pt x="10583" y="4828"/>
                        <a:pt x="20217" y="1756"/>
                      </a:cubicBezTo>
                      <a:cubicBezTo>
                        <a:pt x="21537" y="1506"/>
                        <a:pt x="21088" y="0"/>
                        <a:pt x="2000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61" name="Google Shape;1833;p36"/>
                <p:cNvSpPr/>
                <p:nvPr/>
              </p:nvSpPr>
              <p:spPr>
                <a:xfrm flipH="1">
                  <a:off x="941578" y="61208"/>
                  <a:ext cx="65991" cy="293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07" h="21600" fill="norm" stroke="1" extrusionOk="0">
                      <a:moveTo>
                        <a:pt x="4052" y="0"/>
                      </a:moveTo>
                      <a:cubicBezTo>
                        <a:pt x="3352" y="0"/>
                        <a:pt x="2680" y="69"/>
                        <a:pt x="1980" y="206"/>
                      </a:cubicBezTo>
                      <a:cubicBezTo>
                        <a:pt x="1805" y="137"/>
                        <a:pt x="1659" y="69"/>
                        <a:pt x="1542" y="69"/>
                      </a:cubicBezTo>
                      <a:cubicBezTo>
                        <a:pt x="-589" y="69"/>
                        <a:pt x="-501" y="10286"/>
                        <a:pt x="1746" y="10286"/>
                      </a:cubicBezTo>
                      <a:cubicBezTo>
                        <a:pt x="1805" y="10286"/>
                        <a:pt x="1892" y="10286"/>
                        <a:pt x="1980" y="10217"/>
                      </a:cubicBezTo>
                      <a:cubicBezTo>
                        <a:pt x="2797" y="10080"/>
                        <a:pt x="3585" y="9943"/>
                        <a:pt x="4373" y="9943"/>
                      </a:cubicBezTo>
                      <a:cubicBezTo>
                        <a:pt x="6737" y="9943"/>
                        <a:pt x="8956" y="10834"/>
                        <a:pt x="11145" y="12549"/>
                      </a:cubicBezTo>
                      <a:cubicBezTo>
                        <a:pt x="12459" y="13303"/>
                        <a:pt x="14122" y="14126"/>
                        <a:pt x="15436" y="14880"/>
                      </a:cubicBezTo>
                      <a:cubicBezTo>
                        <a:pt x="15757" y="15634"/>
                        <a:pt x="16078" y="15634"/>
                        <a:pt x="16399" y="16389"/>
                      </a:cubicBezTo>
                      <a:cubicBezTo>
                        <a:pt x="16341" y="16251"/>
                        <a:pt x="16341" y="16183"/>
                        <a:pt x="16341" y="16183"/>
                      </a:cubicBezTo>
                      <a:cubicBezTo>
                        <a:pt x="16399" y="16183"/>
                        <a:pt x="16691" y="16663"/>
                        <a:pt x="16633" y="16663"/>
                      </a:cubicBezTo>
                      <a:cubicBezTo>
                        <a:pt x="16603" y="16663"/>
                        <a:pt x="16545" y="16594"/>
                        <a:pt x="16399" y="16389"/>
                      </a:cubicBezTo>
                      <a:cubicBezTo>
                        <a:pt x="16399" y="19886"/>
                        <a:pt x="17479" y="21600"/>
                        <a:pt x="18530" y="21600"/>
                      </a:cubicBezTo>
                      <a:cubicBezTo>
                        <a:pt x="19610" y="21600"/>
                        <a:pt x="20690" y="19886"/>
                        <a:pt x="20690" y="16389"/>
                      </a:cubicBezTo>
                      <a:cubicBezTo>
                        <a:pt x="21011" y="7954"/>
                        <a:pt x="16749" y="5623"/>
                        <a:pt x="13772" y="3291"/>
                      </a:cubicBezTo>
                      <a:cubicBezTo>
                        <a:pt x="10532" y="1371"/>
                        <a:pt x="7292" y="0"/>
                        <a:pt x="40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62" name="Google Shape;1834;p36"/>
                <p:cNvSpPr/>
                <p:nvPr/>
              </p:nvSpPr>
              <p:spPr>
                <a:xfrm flipH="1">
                  <a:off x="707273" y="118044"/>
                  <a:ext cx="100810" cy="666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284" h="21600" fill="norm" stroke="1" extrusionOk="0">
                      <a:moveTo>
                        <a:pt x="16776" y="0"/>
                      </a:moveTo>
                      <a:cubicBezTo>
                        <a:pt x="13838" y="0"/>
                        <a:pt x="10993" y="1446"/>
                        <a:pt x="8690" y="4368"/>
                      </a:cubicBezTo>
                      <a:cubicBezTo>
                        <a:pt x="5527" y="7772"/>
                        <a:pt x="2794" y="12502"/>
                        <a:pt x="473" y="17593"/>
                      </a:cubicBezTo>
                      <a:cubicBezTo>
                        <a:pt x="-631" y="19130"/>
                        <a:pt x="398" y="21600"/>
                        <a:pt x="1503" y="21600"/>
                      </a:cubicBezTo>
                      <a:cubicBezTo>
                        <a:pt x="1877" y="21600"/>
                        <a:pt x="2270" y="21329"/>
                        <a:pt x="2570" y="20636"/>
                      </a:cubicBezTo>
                      <a:cubicBezTo>
                        <a:pt x="5995" y="13617"/>
                        <a:pt x="10618" y="4368"/>
                        <a:pt x="16589" y="4368"/>
                      </a:cubicBezTo>
                      <a:cubicBezTo>
                        <a:pt x="17225" y="4368"/>
                        <a:pt x="17899" y="4489"/>
                        <a:pt x="18573" y="4730"/>
                      </a:cubicBezTo>
                      <a:cubicBezTo>
                        <a:pt x="18685" y="4760"/>
                        <a:pt x="18798" y="4790"/>
                        <a:pt x="18910" y="4790"/>
                      </a:cubicBezTo>
                      <a:cubicBezTo>
                        <a:pt x="20351" y="4790"/>
                        <a:pt x="20969" y="934"/>
                        <a:pt x="19210" y="331"/>
                      </a:cubicBezTo>
                      <a:cubicBezTo>
                        <a:pt x="18386" y="90"/>
                        <a:pt x="17581" y="0"/>
                        <a:pt x="1677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63" name="Google Shape;1835;p36"/>
                <p:cNvSpPr/>
                <p:nvPr/>
              </p:nvSpPr>
              <p:spPr>
                <a:xfrm flipH="1">
                  <a:off x="617071" y="133206"/>
                  <a:ext cx="40579" cy="360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939" h="21600" fill="norm" stroke="1" extrusionOk="0">
                      <a:moveTo>
                        <a:pt x="3317" y="0"/>
                      </a:moveTo>
                      <a:cubicBezTo>
                        <a:pt x="3029" y="0"/>
                        <a:pt x="2693" y="111"/>
                        <a:pt x="2357" y="278"/>
                      </a:cubicBezTo>
                      <a:cubicBezTo>
                        <a:pt x="1829" y="278"/>
                        <a:pt x="773" y="1503"/>
                        <a:pt x="197" y="2171"/>
                      </a:cubicBezTo>
                      <a:cubicBezTo>
                        <a:pt x="-331" y="4008"/>
                        <a:pt x="197" y="6513"/>
                        <a:pt x="1829" y="7794"/>
                      </a:cubicBezTo>
                      <a:cubicBezTo>
                        <a:pt x="2933" y="8406"/>
                        <a:pt x="4517" y="9019"/>
                        <a:pt x="5621" y="10299"/>
                      </a:cubicBezTo>
                      <a:lnTo>
                        <a:pt x="7781" y="11524"/>
                      </a:lnTo>
                      <a:lnTo>
                        <a:pt x="8837" y="12192"/>
                      </a:lnTo>
                      <a:cubicBezTo>
                        <a:pt x="9941" y="13416"/>
                        <a:pt x="10997" y="14697"/>
                        <a:pt x="12101" y="15922"/>
                      </a:cubicBezTo>
                      <a:lnTo>
                        <a:pt x="12629" y="17146"/>
                      </a:lnTo>
                      <a:cubicBezTo>
                        <a:pt x="13157" y="17814"/>
                        <a:pt x="13733" y="19039"/>
                        <a:pt x="13733" y="19652"/>
                      </a:cubicBezTo>
                      <a:cubicBezTo>
                        <a:pt x="14405" y="20876"/>
                        <a:pt x="15557" y="21600"/>
                        <a:pt x="16853" y="21600"/>
                      </a:cubicBezTo>
                      <a:cubicBezTo>
                        <a:pt x="17573" y="21600"/>
                        <a:pt x="18341" y="21377"/>
                        <a:pt x="19109" y="20932"/>
                      </a:cubicBezTo>
                      <a:cubicBezTo>
                        <a:pt x="20741" y="20320"/>
                        <a:pt x="21269" y="17814"/>
                        <a:pt x="20741" y="15922"/>
                      </a:cubicBezTo>
                      <a:cubicBezTo>
                        <a:pt x="16949" y="9019"/>
                        <a:pt x="11573" y="4008"/>
                        <a:pt x="5621" y="891"/>
                      </a:cubicBezTo>
                      <a:cubicBezTo>
                        <a:pt x="4853" y="445"/>
                        <a:pt x="4085" y="0"/>
                        <a:pt x="33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64" name="Google Shape;1836;p36"/>
                <p:cNvSpPr/>
                <p:nvPr/>
              </p:nvSpPr>
              <p:spPr>
                <a:xfrm flipH="1">
                  <a:off x="461645" y="132555"/>
                  <a:ext cx="67444" cy="866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53" h="21600" fill="norm" stroke="1" extrusionOk="0">
                      <a:moveTo>
                        <a:pt x="18725" y="0"/>
                      </a:moveTo>
                      <a:cubicBezTo>
                        <a:pt x="18351" y="0"/>
                        <a:pt x="17949" y="93"/>
                        <a:pt x="17604" y="278"/>
                      </a:cubicBezTo>
                      <a:cubicBezTo>
                        <a:pt x="9205" y="4965"/>
                        <a:pt x="3050" y="11763"/>
                        <a:pt x="145" y="19582"/>
                      </a:cubicBezTo>
                      <a:cubicBezTo>
                        <a:pt x="-430" y="20811"/>
                        <a:pt x="807" y="21600"/>
                        <a:pt x="2044" y="21600"/>
                      </a:cubicBezTo>
                      <a:cubicBezTo>
                        <a:pt x="2906" y="21600"/>
                        <a:pt x="3769" y="21206"/>
                        <a:pt x="4028" y="20370"/>
                      </a:cubicBezTo>
                      <a:cubicBezTo>
                        <a:pt x="6933" y="13573"/>
                        <a:pt x="12455" y="7587"/>
                        <a:pt x="19559" y="3411"/>
                      </a:cubicBezTo>
                      <a:cubicBezTo>
                        <a:pt x="20854" y="2877"/>
                        <a:pt x="21170" y="1833"/>
                        <a:pt x="20537" y="789"/>
                      </a:cubicBezTo>
                      <a:cubicBezTo>
                        <a:pt x="20106" y="302"/>
                        <a:pt x="19416" y="0"/>
                        <a:pt x="187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65" name="Google Shape;1837;p36"/>
                <p:cNvSpPr/>
                <p:nvPr/>
              </p:nvSpPr>
              <p:spPr>
                <a:xfrm flipH="1">
                  <a:off x="156250" y="76742"/>
                  <a:ext cx="243592" cy="1068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20" h="21600" fill="norm" stroke="1" extrusionOk="0">
                      <a:moveTo>
                        <a:pt x="7357" y="0"/>
                      </a:moveTo>
                      <a:cubicBezTo>
                        <a:pt x="4882" y="0"/>
                        <a:pt x="2431" y="1523"/>
                        <a:pt x="265" y="4531"/>
                      </a:cubicBezTo>
                      <a:cubicBezTo>
                        <a:pt x="-280" y="5433"/>
                        <a:pt x="103" y="7256"/>
                        <a:pt x="624" y="7256"/>
                      </a:cubicBezTo>
                      <a:cubicBezTo>
                        <a:pt x="713" y="7256"/>
                        <a:pt x="811" y="7200"/>
                        <a:pt x="909" y="7068"/>
                      </a:cubicBezTo>
                      <a:cubicBezTo>
                        <a:pt x="2830" y="4267"/>
                        <a:pt x="5020" y="2857"/>
                        <a:pt x="7235" y="2857"/>
                      </a:cubicBezTo>
                      <a:cubicBezTo>
                        <a:pt x="8708" y="2857"/>
                        <a:pt x="10190" y="3478"/>
                        <a:pt x="11615" y="4737"/>
                      </a:cubicBezTo>
                      <a:cubicBezTo>
                        <a:pt x="13357" y="6016"/>
                        <a:pt x="14912" y="7914"/>
                        <a:pt x="16378" y="10659"/>
                      </a:cubicBezTo>
                      <a:cubicBezTo>
                        <a:pt x="17103" y="11919"/>
                        <a:pt x="17746" y="13404"/>
                        <a:pt x="18389" y="14889"/>
                      </a:cubicBezTo>
                      <a:cubicBezTo>
                        <a:pt x="18934" y="16148"/>
                        <a:pt x="19944" y="18047"/>
                        <a:pt x="20034" y="20171"/>
                      </a:cubicBezTo>
                      <a:cubicBezTo>
                        <a:pt x="20082" y="21111"/>
                        <a:pt x="20400" y="21600"/>
                        <a:pt x="20709" y="21600"/>
                      </a:cubicBezTo>
                      <a:cubicBezTo>
                        <a:pt x="21019" y="21600"/>
                        <a:pt x="21320" y="21111"/>
                        <a:pt x="21320" y="20171"/>
                      </a:cubicBezTo>
                      <a:cubicBezTo>
                        <a:pt x="21133" y="18047"/>
                        <a:pt x="20677" y="15942"/>
                        <a:pt x="19944" y="14456"/>
                      </a:cubicBezTo>
                      <a:cubicBezTo>
                        <a:pt x="19211" y="12764"/>
                        <a:pt x="18479" y="10866"/>
                        <a:pt x="17656" y="9399"/>
                      </a:cubicBezTo>
                      <a:cubicBezTo>
                        <a:pt x="16101" y="6429"/>
                        <a:pt x="14359" y="3891"/>
                        <a:pt x="12437" y="2199"/>
                      </a:cubicBezTo>
                      <a:cubicBezTo>
                        <a:pt x="10793" y="733"/>
                        <a:pt x="9067" y="0"/>
                        <a:pt x="73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66" name="Google Shape;1838;p36"/>
                <p:cNvSpPr/>
                <p:nvPr/>
              </p:nvSpPr>
              <p:spPr>
                <a:xfrm flipH="1">
                  <a:off x="415580" y="852541"/>
                  <a:ext cx="74893" cy="1782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28" h="21600" fill="norm" stroke="1" extrusionOk="0">
                      <a:moveTo>
                        <a:pt x="16673" y="0"/>
                      </a:moveTo>
                      <a:cubicBezTo>
                        <a:pt x="15552" y="0"/>
                        <a:pt x="14455" y="406"/>
                        <a:pt x="14943" y="1094"/>
                      </a:cubicBezTo>
                      <a:cubicBezTo>
                        <a:pt x="16868" y="4633"/>
                        <a:pt x="15771" y="8444"/>
                        <a:pt x="12212" y="11736"/>
                      </a:cubicBezTo>
                      <a:cubicBezTo>
                        <a:pt x="10554" y="13382"/>
                        <a:pt x="9189" y="14904"/>
                        <a:pt x="7287" y="16549"/>
                      </a:cubicBezTo>
                      <a:cubicBezTo>
                        <a:pt x="5898" y="17947"/>
                        <a:pt x="3704" y="19086"/>
                        <a:pt x="973" y="19977"/>
                      </a:cubicBezTo>
                      <a:cubicBezTo>
                        <a:pt x="-904" y="20518"/>
                        <a:pt x="217" y="21600"/>
                        <a:pt x="1948" y="21600"/>
                      </a:cubicBezTo>
                      <a:cubicBezTo>
                        <a:pt x="2241" y="21600"/>
                        <a:pt x="2558" y="21566"/>
                        <a:pt x="2899" y="21499"/>
                      </a:cubicBezTo>
                      <a:cubicBezTo>
                        <a:pt x="5898" y="20608"/>
                        <a:pt x="8384" y="19345"/>
                        <a:pt x="10018" y="17823"/>
                      </a:cubicBezTo>
                      <a:cubicBezTo>
                        <a:pt x="12212" y="16042"/>
                        <a:pt x="13845" y="14272"/>
                        <a:pt x="15771" y="12367"/>
                      </a:cubicBezTo>
                      <a:cubicBezTo>
                        <a:pt x="19599" y="8692"/>
                        <a:pt x="20696" y="4509"/>
                        <a:pt x="18526" y="586"/>
                      </a:cubicBezTo>
                      <a:cubicBezTo>
                        <a:pt x="18185" y="180"/>
                        <a:pt x="17429" y="0"/>
                        <a:pt x="1667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67" name="Google Shape;1839;p36"/>
                <p:cNvSpPr/>
                <p:nvPr/>
              </p:nvSpPr>
              <p:spPr>
                <a:xfrm flipH="1">
                  <a:off x="563983" y="1063328"/>
                  <a:ext cx="117515" cy="20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501" h="21600" fill="norm" stroke="1" extrusionOk="0">
                      <a:moveTo>
                        <a:pt x="1322" y="0"/>
                      </a:moveTo>
                      <a:cubicBezTo>
                        <a:pt x="40" y="0"/>
                        <a:pt x="-512" y="11095"/>
                        <a:pt x="592" y="14433"/>
                      </a:cubicBezTo>
                      <a:cubicBezTo>
                        <a:pt x="3886" y="19047"/>
                        <a:pt x="7278" y="21600"/>
                        <a:pt x="10669" y="21600"/>
                      </a:cubicBezTo>
                      <a:cubicBezTo>
                        <a:pt x="13655" y="21600"/>
                        <a:pt x="16658" y="19636"/>
                        <a:pt x="19563" y="15513"/>
                      </a:cubicBezTo>
                      <a:cubicBezTo>
                        <a:pt x="21088" y="14433"/>
                        <a:pt x="20569" y="2062"/>
                        <a:pt x="19319" y="2062"/>
                      </a:cubicBezTo>
                      <a:cubicBezTo>
                        <a:pt x="19222" y="2062"/>
                        <a:pt x="19124" y="2062"/>
                        <a:pt x="19011" y="2258"/>
                      </a:cubicBezTo>
                      <a:cubicBezTo>
                        <a:pt x="16382" y="5695"/>
                        <a:pt x="13720" y="7462"/>
                        <a:pt x="11043" y="7462"/>
                      </a:cubicBezTo>
                      <a:cubicBezTo>
                        <a:pt x="7797" y="7462"/>
                        <a:pt x="4519" y="4909"/>
                        <a:pt x="13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68" name="Google Shape;1840;p36"/>
                <p:cNvSpPr/>
                <p:nvPr/>
              </p:nvSpPr>
              <p:spPr>
                <a:xfrm flipH="1">
                  <a:off x="1377924" y="728730"/>
                  <a:ext cx="52217" cy="2237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107" h="21600" fill="norm" stroke="1" extrusionOk="0">
                      <a:moveTo>
                        <a:pt x="12915" y="0"/>
                      </a:moveTo>
                      <a:cubicBezTo>
                        <a:pt x="12270" y="0"/>
                        <a:pt x="11553" y="63"/>
                        <a:pt x="10909" y="198"/>
                      </a:cubicBezTo>
                      <a:cubicBezTo>
                        <a:pt x="6073" y="1410"/>
                        <a:pt x="3243" y="2928"/>
                        <a:pt x="2455" y="4643"/>
                      </a:cubicBezTo>
                      <a:cubicBezTo>
                        <a:pt x="843" y="6763"/>
                        <a:pt x="19" y="8882"/>
                        <a:pt x="19" y="11110"/>
                      </a:cubicBezTo>
                      <a:cubicBezTo>
                        <a:pt x="-375" y="14846"/>
                        <a:pt x="5249" y="18582"/>
                        <a:pt x="15315" y="21402"/>
                      </a:cubicBezTo>
                      <a:cubicBezTo>
                        <a:pt x="15888" y="21546"/>
                        <a:pt x="16532" y="21600"/>
                        <a:pt x="17141" y="21600"/>
                      </a:cubicBezTo>
                      <a:cubicBezTo>
                        <a:pt x="19255" y="21600"/>
                        <a:pt x="21225" y="20935"/>
                        <a:pt x="19362" y="20397"/>
                      </a:cubicBezTo>
                      <a:cubicBezTo>
                        <a:pt x="10085" y="17873"/>
                        <a:pt x="5249" y="14541"/>
                        <a:pt x="5249" y="11110"/>
                      </a:cubicBezTo>
                      <a:cubicBezTo>
                        <a:pt x="5249" y="9188"/>
                        <a:pt x="6073" y="7266"/>
                        <a:pt x="7291" y="5452"/>
                      </a:cubicBezTo>
                      <a:cubicBezTo>
                        <a:pt x="7685" y="3835"/>
                        <a:pt x="10515" y="2317"/>
                        <a:pt x="14921" y="1114"/>
                      </a:cubicBezTo>
                      <a:cubicBezTo>
                        <a:pt x="16783" y="647"/>
                        <a:pt x="15064" y="0"/>
                        <a:pt x="1291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69" name="Google Shape;1841;p36"/>
                <p:cNvSpPr/>
                <p:nvPr/>
              </p:nvSpPr>
              <p:spPr>
                <a:xfrm flipH="1">
                  <a:off x="1232499" y="1040073"/>
                  <a:ext cx="85952" cy="53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5" h="21600" fill="norm" stroke="1" extrusionOk="0">
                      <a:moveTo>
                        <a:pt x="1567" y="0"/>
                      </a:moveTo>
                      <a:cubicBezTo>
                        <a:pt x="1410" y="0"/>
                        <a:pt x="1253" y="38"/>
                        <a:pt x="1073" y="113"/>
                      </a:cubicBezTo>
                      <a:cubicBezTo>
                        <a:pt x="310" y="529"/>
                        <a:pt x="-183" y="2228"/>
                        <a:pt x="64" y="3927"/>
                      </a:cubicBezTo>
                      <a:cubicBezTo>
                        <a:pt x="2643" y="14765"/>
                        <a:pt x="9013" y="21600"/>
                        <a:pt x="15989" y="21600"/>
                      </a:cubicBezTo>
                      <a:cubicBezTo>
                        <a:pt x="17223" y="21600"/>
                        <a:pt x="18479" y="21373"/>
                        <a:pt x="19735" y="20920"/>
                      </a:cubicBezTo>
                      <a:cubicBezTo>
                        <a:pt x="21417" y="19712"/>
                        <a:pt x="20811" y="15369"/>
                        <a:pt x="18995" y="15369"/>
                      </a:cubicBezTo>
                      <a:cubicBezTo>
                        <a:pt x="18905" y="15369"/>
                        <a:pt x="18815" y="15369"/>
                        <a:pt x="18725" y="15407"/>
                      </a:cubicBezTo>
                      <a:cubicBezTo>
                        <a:pt x="17694" y="15822"/>
                        <a:pt x="16662" y="16011"/>
                        <a:pt x="15630" y="16011"/>
                      </a:cubicBezTo>
                      <a:cubicBezTo>
                        <a:pt x="10381" y="16011"/>
                        <a:pt x="5424" y="10762"/>
                        <a:pt x="3092" y="2228"/>
                      </a:cubicBezTo>
                      <a:cubicBezTo>
                        <a:pt x="2890" y="831"/>
                        <a:pt x="2329" y="0"/>
                        <a:pt x="15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70" name="Google Shape;1842;p36"/>
                <p:cNvSpPr/>
                <p:nvPr/>
              </p:nvSpPr>
              <p:spPr>
                <a:xfrm flipH="1">
                  <a:off x="1054360" y="1093467"/>
                  <a:ext cx="66155" cy="253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58" h="21600" fill="norm" stroke="1" extrusionOk="0">
                      <a:moveTo>
                        <a:pt x="18593" y="0"/>
                      </a:moveTo>
                      <a:cubicBezTo>
                        <a:pt x="18389" y="0"/>
                        <a:pt x="18214" y="79"/>
                        <a:pt x="18039" y="237"/>
                      </a:cubicBezTo>
                      <a:cubicBezTo>
                        <a:pt x="12814" y="4668"/>
                        <a:pt x="7210" y="7279"/>
                        <a:pt x="1985" y="9099"/>
                      </a:cubicBezTo>
                      <a:cubicBezTo>
                        <a:pt x="1897" y="9099"/>
                        <a:pt x="1810" y="9020"/>
                        <a:pt x="1751" y="9020"/>
                      </a:cubicBezTo>
                      <a:cubicBezTo>
                        <a:pt x="-584" y="9020"/>
                        <a:pt x="-584" y="21600"/>
                        <a:pt x="1751" y="21600"/>
                      </a:cubicBezTo>
                      <a:cubicBezTo>
                        <a:pt x="1810" y="21600"/>
                        <a:pt x="1897" y="21600"/>
                        <a:pt x="1985" y="21521"/>
                      </a:cubicBezTo>
                      <a:cubicBezTo>
                        <a:pt x="7881" y="19780"/>
                        <a:pt x="13456" y="16220"/>
                        <a:pt x="19031" y="11789"/>
                      </a:cubicBezTo>
                      <a:cubicBezTo>
                        <a:pt x="20345" y="10840"/>
                        <a:pt x="21016" y="7279"/>
                        <a:pt x="20666" y="4668"/>
                      </a:cubicBezTo>
                      <a:cubicBezTo>
                        <a:pt x="20403" y="1662"/>
                        <a:pt x="19469" y="0"/>
                        <a:pt x="185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71" name="Google Shape;1843;p36"/>
                <p:cNvSpPr/>
                <p:nvPr/>
              </p:nvSpPr>
              <p:spPr>
                <a:xfrm flipH="1">
                  <a:off x="777703" y="475525"/>
                  <a:ext cx="29050" cy="380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92" h="21600" fill="norm" stroke="1" extrusionOk="0">
                      <a:moveTo>
                        <a:pt x="12920" y="0"/>
                      </a:moveTo>
                      <a:cubicBezTo>
                        <a:pt x="11264" y="0"/>
                        <a:pt x="9541" y="422"/>
                        <a:pt x="8150" y="1267"/>
                      </a:cubicBezTo>
                      <a:cubicBezTo>
                        <a:pt x="7686" y="1162"/>
                        <a:pt x="7156" y="1109"/>
                        <a:pt x="6692" y="1109"/>
                      </a:cubicBezTo>
                      <a:cubicBezTo>
                        <a:pt x="4506" y="1109"/>
                        <a:pt x="2849" y="2271"/>
                        <a:pt x="2253" y="4225"/>
                      </a:cubicBezTo>
                      <a:lnTo>
                        <a:pt x="729" y="10140"/>
                      </a:lnTo>
                      <a:cubicBezTo>
                        <a:pt x="0" y="11355"/>
                        <a:pt x="0" y="13150"/>
                        <a:pt x="0" y="14893"/>
                      </a:cubicBezTo>
                      <a:cubicBezTo>
                        <a:pt x="0" y="16689"/>
                        <a:pt x="729" y="18484"/>
                        <a:pt x="2253" y="20227"/>
                      </a:cubicBezTo>
                      <a:cubicBezTo>
                        <a:pt x="3710" y="21125"/>
                        <a:pt x="5566" y="21600"/>
                        <a:pt x="7421" y="21600"/>
                      </a:cubicBezTo>
                      <a:cubicBezTo>
                        <a:pt x="9276" y="21600"/>
                        <a:pt x="11131" y="21125"/>
                        <a:pt x="12655" y="20227"/>
                      </a:cubicBezTo>
                      <a:cubicBezTo>
                        <a:pt x="14113" y="18484"/>
                        <a:pt x="15637" y="16689"/>
                        <a:pt x="16366" y="14893"/>
                      </a:cubicBezTo>
                      <a:cubicBezTo>
                        <a:pt x="17890" y="13150"/>
                        <a:pt x="19347" y="11355"/>
                        <a:pt x="20076" y="9559"/>
                      </a:cubicBezTo>
                      <a:cubicBezTo>
                        <a:pt x="21600" y="6601"/>
                        <a:pt x="20076" y="3644"/>
                        <a:pt x="17890" y="1848"/>
                      </a:cubicBezTo>
                      <a:cubicBezTo>
                        <a:pt x="16697" y="581"/>
                        <a:pt x="14842" y="0"/>
                        <a:pt x="129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solidFill>
                    <a:schemeClr val="accent1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72" name="Google Shape;1844;p36"/>
                <p:cNvSpPr/>
                <p:nvPr/>
              </p:nvSpPr>
              <p:spPr>
                <a:xfrm flipH="1">
                  <a:off x="717623" y="481944"/>
                  <a:ext cx="23271" cy="460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62" h="21600" fill="norm" stroke="1" extrusionOk="0">
                      <a:moveTo>
                        <a:pt x="6588" y="0"/>
                      </a:moveTo>
                      <a:cubicBezTo>
                        <a:pt x="2836" y="0"/>
                        <a:pt x="0" y="1440"/>
                        <a:pt x="0" y="3404"/>
                      </a:cubicBezTo>
                      <a:lnTo>
                        <a:pt x="0" y="11258"/>
                      </a:lnTo>
                      <a:cubicBezTo>
                        <a:pt x="0" y="13702"/>
                        <a:pt x="0" y="16189"/>
                        <a:pt x="1918" y="18633"/>
                      </a:cubicBezTo>
                      <a:cubicBezTo>
                        <a:pt x="3669" y="20509"/>
                        <a:pt x="7089" y="21600"/>
                        <a:pt x="10508" y="21600"/>
                      </a:cubicBezTo>
                      <a:cubicBezTo>
                        <a:pt x="12426" y="21600"/>
                        <a:pt x="14261" y="21295"/>
                        <a:pt x="15929" y="20596"/>
                      </a:cubicBezTo>
                      <a:cubicBezTo>
                        <a:pt x="19682" y="18633"/>
                        <a:pt x="21600" y="15665"/>
                        <a:pt x="20599" y="12742"/>
                      </a:cubicBezTo>
                      <a:cubicBezTo>
                        <a:pt x="20599" y="9818"/>
                        <a:pt x="19682" y="6371"/>
                        <a:pt x="18764" y="3404"/>
                      </a:cubicBezTo>
                      <a:cubicBezTo>
                        <a:pt x="18014" y="2225"/>
                        <a:pt x="15929" y="1309"/>
                        <a:pt x="13177" y="1309"/>
                      </a:cubicBezTo>
                      <a:cubicBezTo>
                        <a:pt x="12593" y="1309"/>
                        <a:pt x="11926" y="1353"/>
                        <a:pt x="11259" y="1440"/>
                      </a:cubicBezTo>
                      <a:cubicBezTo>
                        <a:pt x="10341" y="480"/>
                        <a:pt x="8423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solidFill>
                    <a:schemeClr val="accent1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</p:grpSp>
          <p:sp>
            <p:nvSpPr>
              <p:cNvPr id="1974" name="Google Shape;1845;p36"/>
              <p:cNvSpPr/>
              <p:nvPr/>
            </p:nvSpPr>
            <p:spPr>
              <a:xfrm flipH="1">
                <a:off x="736049" y="551424"/>
                <a:ext cx="77763" cy="101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92" h="21600" fill="norm" stroke="1" extrusionOk="0">
                    <a:moveTo>
                      <a:pt x="12920" y="0"/>
                    </a:moveTo>
                    <a:cubicBezTo>
                      <a:pt x="11264" y="0"/>
                      <a:pt x="9541" y="422"/>
                      <a:pt x="8150" y="1267"/>
                    </a:cubicBezTo>
                    <a:cubicBezTo>
                      <a:pt x="7686" y="1162"/>
                      <a:pt x="7156" y="1109"/>
                      <a:pt x="6692" y="1109"/>
                    </a:cubicBezTo>
                    <a:cubicBezTo>
                      <a:pt x="4506" y="1109"/>
                      <a:pt x="2849" y="2271"/>
                      <a:pt x="2253" y="4225"/>
                    </a:cubicBezTo>
                    <a:lnTo>
                      <a:pt x="729" y="10140"/>
                    </a:lnTo>
                    <a:cubicBezTo>
                      <a:pt x="0" y="11355"/>
                      <a:pt x="0" y="13150"/>
                      <a:pt x="0" y="14893"/>
                    </a:cubicBezTo>
                    <a:cubicBezTo>
                      <a:pt x="0" y="16689"/>
                      <a:pt x="729" y="18484"/>
                      <a:pt x="2253" y="20227"/>
                    </a:cubicBezTo>
                    <a:cubicBezTo>
                      <a:pt x="3710" y="21125"/>
                      <a:pt x="5566" y="21600"/>
                      <a:pt x="7421" y="21600"/>
                    </a:cubicBezTo>
                    <a:cubicBezTo>
                      <a:pt x="9276" y="21600"/>
                      <a:pt x="11131" y="21125"/>
                      <a:pt x="12655" y="20227"/>
                    </a:cubicBezTo>
                    <a:cubicBezTo>
                      <a:pt x="14113" y="18484"/>
                      <a:pt x="15637" y="16689"/>
                      <a:pt x="16366" y="14893"/>
                    </a:cubicBezTo>
                    <a:cubicBezTo>
                      <a:pt x="17890" y="13150"/>
                      <a:pt x="19347" y="11355"/>
                      <a:pt x="20076" y="9559"/>
                    </a:cubicBezTo>
                    <a:cubicBezTo>
                      <a:pt x="21600" y="6601"/>
                      <a:pt x="20076" y="3644"/>
                      <a:pt x="17890" y="1848"/>
                    </a:cubicBezTo>
                    <a:cubicBezTo>
                      <a:pt x="16697" y="581"/>
                      <a:pt x="14842" y="0"/>
                      <a:pt x="129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grpSp>
        <p:nvGrpSpPr>
          <p:cNvPr id="2001" name="Google Shape;1846;p36"/>
          <p:cNvGrpSpPr/>
          <p:nvPr/>
        </p:nvGrpSpPr>
        <p:grpSpPr>
          <a:xfrm>
            <a:off x="7529376" y="-197537"/>
            <a:ext cx="2298647" cy="1462878"/>
            <a:chOff x="0" y="0"/>
            <a:chExt cx="2298645" cy="1462876"/>
          </a:xfrm>
        </p:grpSpPr>
        <p:grpSp>
          <p:nvGrpSpPr>
            <p:cNvPr id="1995" name="Google Shape;1847;p36"/>
            <p:cNvGrpSpPr/>
            <p:nvPr/>
          </p:nvGrpSpPr>
          <p:grpSpPr>
            <a:xfrm>
              <a:off x="402506" y="0"/>
              <a:ext cx="1588621" cy="1156457"/>
              <a:chOff x="0" y="0"/>
              <a:chExt cx="1588619" cy="1156456"/>
            </a:xfrm>
          </p:grpSpPr>
          <p:sp>
            <p:nvSpPr>
              <p:cNvPr id="1977" name="Google Shape;1848;p36"/>
              <p:cNvSpPr/>
              <p:nvPr/>
            </p:nvSpPr>
            <p:spPr>
              <a:xfrm>
                <a:off x="-1" y="0"/>
                <a:ext cx="1588621" cy="115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30" h="21600" fill="norm" stroke="1" extrusionOk="0">
                    <a:moveTo>
                      <a:pt x="7205" y="0"/>
                    </a:moveTo>
                    <a:cubicBezTo>
                      <a:pt x="6840" y="0"/>
                      <a:pt x="6435" y="151"/>
                      <a:pt x="5995" y="504"/>
                    </a:cubicBezTo>
                    <a:cubicBezTo>
                      <a:pt x="4821" y="1423"/>
                      <a:pt x="4109" y="3239"/>
                      <a:pt x="4149" y="5192"/>
                    </a:cubicBezTo>
                    <a:cubicBezTo>
                      <a:pt x="4149" y="5192"/>
                      <a:pt x="3462" y="4637"/>
                      <a:pt x="2636" y="4637"/>
                    </a:cubicBezTo>
                    <a:cubicBezTo>
                      <a:pt x="1793" y="4637"/>
                      <a:pt x="805" y="5216"/>
                      <a:pt x="258" y="7556"/>
                    </a:cubicBezTo>
                    <a:cubicBezTo>
                      <a:pt x="-823" y="12185"/>
                      <a:pt x="1841" y="13005"/>
                      <a:pt x="1841" y="13005"/>
                    </a:cubicBezTo>
                    <a:cubicBezTo>
                      <a:pt x="1841" y="13005"/>
                      <a:pt x="404" y="19451"/>
                      <a:pt x="3938" y="21190"/>
                    </a:cubicBezTo>
                    <a:cubicBezTo>
                      <a:pt x="4518" y="21478"/>
                      <a:pt x="5057" y="21600"/>
                      <a:pt x="5553" y="21600"/>
                    </a:cubicBezTo>
                    <a:cubicBezTo>
                      <a:pt x="8076" y="21600"/>
                      <a:pt x="9476" y="18474"/>
                      <a:pt x="9476" y="18474"/>
                    </a:cubicBezTo>
                    <a:cubicBezTo>
                      <a:pt x="9476" y="18474"/>
                      <a:pt x="10244" y="20768"/>
                      <a:pt x="12168" y="20768"/>
                    </a:cubicBezTo>
                    <a:cubicBezTo>
                      <a:pt x="12397" y="20768"/>
                      <a:pt x="12642" y="20735"/>
                      <a:pt x="12905" y="20662"/>
                    </a:cubicBezTo>
                    <a:cubicBezTo>
                      <a:pt x="15357" y="19979"/>
                      <a:pt x="15146" y="16131"/>
                      <a:pt x="15146" y="16131"/>
                    </a:cubicBezTo>
                    <a:cubicBezTo>
                      <a:pt x="15146" y="16131"/>
                      <a:pt x="16395" y="17201"/>
                      <a:pt x="17630" y="17201"/>
                    </a:cubicBezTo>
                    <a:cubicBezTo>
                      <a:pt x="18518" y="17201"/>
                      <a:pt x="19398" y="16648"/>
                      <a:pt x="19801" y="14744"/>
                    </a:cubicBezTo>
                    <a:cubicBezTo>
                      <a:pt x="20777" y="10192"/>
                      <a:pt x="18323" y="8611"/>
                      <a:pt x="18323" y="8611"/>
                    </a:cubicBezTo>
                    <a:cubicBezTo>
                      <a:pt x="18323" y="8611"/>
                      <a:pt x="20420" y="4665"/>
                      <a:pt x="17559" y="1558"/>
                    </a:cubicBezTo>
                    <a:cubicBezTo>
                      <a:pt x="16929" y="877"/>
                      <a:pt x="16348" y="612"/>
                      <a:pt x="15826" y="612"/>
                    </a:cubicBezTo>
                    <a:cubicBezTo>
                      <a:pt x="13968" y="612"/>
                      <a:pt x="12852" y="3981"/>
                      <a:pt x="12852" y="3981"/>
                    </a:cubicBezTo>
                    <a:cubicBezTo>
                      <a:pt x="12786" y="2672"/>
                      <a:pt x="12100" y="1598"/>
                      <a:pt x="11204" y="1480"/>
                    </a:cubicBezTo>
                    <a:cubicBezTo>
                      <a:pt x="11097" y="1461"/>
                      <a:pt x="10996" y="1453"/>
                      <a:pt x="10901" y="1453"/>
                    </a:cubicBezTo>
                    <a:cubicBezTo>
                      <a:pt x="9589" y="1453"/>
                      <a:pt x="9371" y="3219"/>
                      <a:pt x="9371" y="3219"/>
                    </a:cubicBezTo>
                    <a:cubicBezTo>
                      <a:pt x="9289" y="1864"/>
                      <a:pt x="8493" y="0"/>
                      <a:pt x="7205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978" name="Google Shape;1849;p36"/>
              <p:cNvSpPr/>
              <p:nvPr/>
            </p:nvSpPr>
            <p:spPr>
              <a:xfrm>
                <a:off x="79591" y="290040"/>
                <a:ext cx="165785" cy="101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28" h="21600" fill="norm" stroke="1" extrusionOk="0">
                    <a:moveTo>
                      <a:pt x="18667" y="0"/>
                    </a:moveTo>
                    <a:cubicBezTo>
                      <a:pt x="10772" y="0"/>
                      <a:pt x="3552" y="7419"/>
                      <a:pt x="67" y="19333"/>
                    </a:cubicBezTo>
                    <a:cubicBezTo>
                      <a:pt x="-206" y="20566"/>
                      <a:pt x="410" y="21600"/>
                      <a:pt x="991" y="21600"/>
                    </a:cubicBezTo>
                    <a:cubicBezTo>
                      <a:pt x="1252" y="21600"/>
                      <a:pt x="1501" y="21381"/>
                      <a:pt x="1667" y="20904"/>
                    </a:cubicBezTo>
                    <a:cubicBezTo>
                      <a:pt x="4726" y="10004"/>
                      <a:pt x="11293" y="3083"/>
                      <a:pt x="18442" y="3083"/>
                    </a:cubicBezTo>
                    <a:cubicBezTo>
                      <a:pt x="19070" y="3083"/>
                      <a:pt x="19699" y="3123"/>
                      <a:pt x="20327" y="3242"/>
                    </a:cubicBezTo>
                    <a:cubicBezTo>
                      <a:pt x="20363" y="3242"/>
                      <a:pt x="20398" y="3242"/>
                      <a:pt x="20434" y="3242"/>
                    </a:cubicBezTo>
                    <a:cubicBezTo>
                      <a:pt x="21394" y="3242"/>
                      <a:pt x="21358" y="318"/>
                      <a:pt x="20327" y="99"/>
                    </a:cubicBezTo>
                    <a:cubicBezTo>
                      <a:pt x="19770" y="40"/>
                      <a:pt x="19225" y="0"/>
                      <a:pt x="18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979" name="Google Shape;1850;p36"/>
              <p:cNvSpPr/>
              <p:nvPr/>
            </p:nvSpPr>
            <p:spPr>
              <a:xfrm>
                <a:off x="282992" y="297854"/>
                <a:ext cx="52861" cy="274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600" fill="norm" stroke="1" extrusionOk="0">
                    <a:moveTo>
                      <a:pt x="2973" y="0"/>
                    </a:moveTo>
                    <a:cubicBezTo>
                      <a:pt x="1279" y="0"/>
                      <a:pt x="0" y="2489"/>
                      <a:pt x="0" y="5784"/>
                    </a:cubicBezTo>
                    <a:cubicBezTo>
                      <a:pt x="0" y="9079"/>
                      <a:pt x="1279" y="11496"/>
                      <a:pt x="2973" y="11496"/>
                    </a:cubicBezTo>
                    <a:lnTo>
                      <a:pt x="6360" y="11496"/>
                    </a:lnTo>
                    <a:cubicBezTo>
                      <a:pt x="7639" y="11496"/>
                      <a:pt x="8881" y="12374"/>
                      <a:pt x="10574" y="13180"/>
                    </a:cubicBezTo>
                    <a:lnTo>
                      <a:pt x="11440" y="13985"/>
                    </a:lnTo>
                    <a:lnTo>
                      <a:pt x="11854" y="14791"/>
                    </a:lnTo>
                    <a:cubicBezTo>
                      <a:pt x="12268" y="14791"/>
                      <a:pt x="13133" y="15669"/>
                      <a:pt x="13547" y="16475"/>
                    </a:cubicBezTo>
                    <a:cubicBezTo>
                      <a:pt x="14375" y="16475"/>
                      <a:pt x="14826" y="17280"/>
                      <a:pt x="15240" y="18085"/>
                    </a:cubicBezTo>
                    <a:lnTo>
                      <a:pt x="16068" y="19769"/>
                    </a:lnTo>
                    <a:cubicBezTo>
                      <a:pt x="16068" y="19769"/>
                      <a:pt x="16633" y="20136"/>
                      <a:pt x="16896" y="20136"/>
                    </a:cubicBezTo>
                    <a:cubicBezTo>
                      <a:pt x="16971" y="20136"/>
                      <a:pt x="17009" y="20062"/>
                      <a:pt x="17009" y="19989"/>
                    </a:cubicBezTo>
                    <a:cubicBezTo>
                      <a:pt x="17423" y="21087"/>
                      <a:pt x="18025" y="21600"/>
                      <a:pt x="18665" y="21600"/>
                    </a:cubicBezTo>
                    <a:cubicBezTo>
                      <a:pt x="19342" y="21600"/>
                      <a:pt x="20095" y="21014"/>
                      <a:pt x="20734" y="19769"/>
                    </a:cubicBezTo>
                    <a:cubicBezTo>
                      <a:pt x="21600" y="18085"/>
                      <a:pt x="21600" y="14791"/>
                      <a:pt x="20734" y="13180"/>
                    </a:cubicBezTo>
                    <a:cubicBezTo>
                      <a:pt x="15654" y="4906"/>
                      <a:pt x="9295" y="805"/>
                      <a:pt x="29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980" name="Google Shape;1851;p36"/>
              <p:cNvSpPr/>
              <p:nvPr/>
            </p:nvSpPr>
            <p:spPr>
              <a:xfrm>
                <a:off x="29905" y="442782"/>
                <a:ext cx="33464" cy="99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03" h="21600" fill="norm" stroke="1" extrusionOk="0">
                    <a:moveTo>
                      <a:pt x="14121" y="0"/>
                    </a:moveTo>
                    <a:cubicBezTo>
                      <a:pt x="13176" y="0"/>
                      <a:pt x="12130" y="161"/>
                      <a:pt x="11185" y="544"/>
                    </a:cubicBezTo>
                    <a:cubicBezTo>
                      <a:pt x="-2253" y="5536"/>
                      <a:pt x="-561" y="13447"/>
                      <a:pt x="1131" y="20231"/>
                    </a:cubicBezTo>
                    <a:cubicBezTo>
                      <a:pt x="833" y="21137"/>
                      <a:pt x="2823" y="21600"/>
                      <a:pt x="4765" y="21600"/>
                    </a:cubicBezTo>
                    <a:cubicBezTo>
                      <a:pt x="6706" y="21600"/>
                      <a:pt x="8696" y="21137"/>
                      <a:pt x="8398" y="20231"/>
                    </a:cubicBezTo>
                    <a:cubicBezTo>
                      <a:pt x="6706" y="14353"/>
                      <a:pt x="5063" y="7106"/>
                      <a:pt x="16809" y="2577"/>
                    </a:cubicBezTo>
                    <a:cubicBezTo>
                      <a:pt x="19347" y="1550"/>
                      <a:pt x="17058" y="0"/>
                      <a:pt x="14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981" name="Google Shape;1852;p36"/>
              <p:cNvSpPr/>
              <p:nvPr/>
            </p:nvSpPr>
            <p:spPr>
              <a:xfrm>
                <a:off x="373921" y="82231"/>
                <a:ext cx="139285" cy="1693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29" h="21600" fill="norm" stroke="1" extrusionOk="0">
                    <a:moveTo>
                      <a:pt x="20006" y="0"/>
                    </a:moveTo>
                    <a:cubicBezTo>
                      <a:pt x="19922" y="0"/>
                      <a:pt x="19838" y="0"/>
                      <a:pt x="19753" y="24"/>
                    </a:cubicBezTo>
                    <a:cubicBezTo>
                      <a:pt x="9164" y="3357"/>
                      <a:pt x="1426" y="11221"/>
                      <a:pt x="7" y="20699"/>
                    </a:cubicBezTo>
                    <a:cubicBezTo>
                      <a:pt x="-63" y="21292"/>
                      <a:pt x="400" y="21600"/>
                      <a:pt x="920" y="21600"/>
                    </a:cubicBezTo>
                    <a:cubicBezTo>
                      <a:pt x="1426" y="21600"/>
                      <a:pt x="1987" y="21292"/>
                      <a:pt x="2058" y="20699"/>
                    </a:cubicBezTo>
                    <a:cubicBezTo>
                      <a:pt x="3490" y="12028"/>
                      <a:pt x="10583" y="4828"/>
                      <a:pt x="20217" y="1756"/>
                    </a:cubicBezTo>
                    <a:cubicBezTo>
                      <a:pt x="21537" y="1506"/>
                      <a:pt x="21088" y="0"/>
                      <a:pt x="200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982" name="Google Shape;1853;p36"/>
              <p:cNvSpPr/>
              <p:nvPr/>
            </p:nvSpPr>
            <p:spPr>
              <a:xfrm>
                <a:off x="581050" y="61208"/>
                <a:ext cx="65992" cy="293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07" h="21600" fill="norm" stroke="1" extrusionOk="0">
                    <a:moveTo>
                      <a:pt x="4052" y="0"/>
                    </a:moveTo>
                    <a:cubicBezTo>
                      <a:pt x="3352" y="0"/>
                      <a:pt x="2680" y="69"/>
                      <a:pt x="1980" y="206"/>
                    </a:cubicBezTo>
                    <a:cubicBezTo>
                      <a:pt x="1805" y="137"/>
                      <a:pt x="1659" y="69"/>
                      <a:pt x="1542" y="69"/>
                    </a:cubicBezTo>
                    <a:cubicBezTo>
                      <a:pt x="-589" y="69"/>
                      <a:pt x="-501" y="10286"/>
                      <a:pt x="1746" y="10286"/>
                    </a:cubicBezTo>
                    <a:cubicBezTo>
                      <a:pt x="1805" y="10286"/>
                      <a:pt x="1892" y="10286"/>
                      <a:pt x="1980" y="10217"/>
                    </a:cubicBezTo>
                    <a:cubicBezTo>
                      <a:pt x="2797" y="10080"/>
                      <a:pt x="3585" y="9943"/>
                      <a:pt x="4373" y="9943"/>
                    </a:cubicBezTo>
                    <a:cubicBezTo>
                      <a:pt x="6737" y="9943"/>
                      <a:pt x="8956" y="10834"/>
                      <a:pt x="11145" y="12549"/>
                    </a:cubicBezTo>
                    <a:cubicBezTo>
                      <a:pt x="12459" y="13303"/>
                      <a:pt x="14122" y="14126"/>
                      <a:pt x="15436" y="14880"/>
                    </a:cubicBezTo>
                    <a:cubicBezTo>
                      <a:pt x="15757" y="15634"/>
                      <a:pt x="16078" y="15634"/>
                      <a:pt x="16399" y="16389"/>
                    </a:cubicBezTo>
                    <a:cubicBezTo>
                      <a:pt x="16341" y="16251"/>
                      <a:pt x="16341" y="16183"/>
                      <a:pt x="16341" y="16183"/>
                    </a:cubicBezTo>
                    <a:cubicBezTo>
                      <a:pt x="16399" y="16183"/>
                      <a:pt x="16691" y="16663"/>
                      <a:pt x="16633" y="16663"/>
                    </a:cubicBezTo>
                    <a:cubicBezTo>
                      <a:pt x="16603" y="16663"/>
                      <a:pt x="16545" y="16594"/>
                      <a:pt x="16399" y="16389"/>
                    </a:cubicBezTo>
                    <a:cubicBezTo>
                      <a:pt x="16399" y="19886"/>
                      <a:pt x="17479" y="21600"/>
                      <a:pt x="18530" y="21600"/>
                    </a:cubicBezTo>
                    <a:cubicBezTo>
                      <a:pt x="19610" y="21600"/>
                      <a:pt x="20690" y="19886"/>
                      <a:pt x="20690" y="16389"/>
                    </a:cubicBezTo>
                    <a:cubicBezTo>
                      <a:pt x="21011" y="7954"/>
                      <a:pt x="16749" y="5623"/>
                      <a:pt x="13772" y="3291"/>
                    </a:cubicBezTo>
                    <a:cubicBezTo>
                      <a:pt x="10532" y="1371"/>
                      <a:pt x="7292" y="0"/>
                      <a:pt x="40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983" name="Google Shape;1854;p36"/>
              <p:cNvSpPr/>
              <p:nvPr/>
            </p:nvSpPr>
            <p:spPr>
              <a:xfrm>
                <a:off x="780537" y="118044"/>
                <a:ext cx="100810" cy="666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84" h="21600" fill="norm" stroke="1" extrusionOk="0">
                    <a:moveTo>
                      <a:pt x="16776" y="0"/>
                    </a:moveTo>
                    <a:cubicBezTo>
                      <a:pt x="13838" y="0"/>
                      <a:pt x="10993" y="1446"/>
                      <a:pt x="8690" y="4368"/>
                    </a:cubicBezTo>
                    <a:cubicBezTo>
                      <a:pt x="5527" y="7772"/>
                      <a:pt x="2794" y="12502"/>
                      <a:pt x="473" y="17593"/>
                    </a:cubicBezTo>
                    <a:cubicBezTo>
                      <a:pt x="-631" y="19130"/>
                      <a:pt x="398" y="21600"/>
                      <a:pt x="1503" y="21600"/>
                    </a:cubicBezTo>
                    <a:cubicBezTo>
                      <a:pt x="1877" y="21600"/>
                      <a:pt x="2270" y="21329"/>
                      <a:pt x="2570" y="20636"/>
                    </a:cubicBezTo>
                    <a:cubicBezTo>
                      <a:pt x="5995" y="13617"/>
                      <a:pt x="10618" y="4368"/>
                      <a:pt x="16589" y="4368"/>
                    </a:cubicBezTo>
                    <a:cubicBezTo>
                      <a:pt x="17225" y="4368"/>
                      <a:pt x="17899" y="4489"/>
                      <a:pt x="18573" y="4730"/>
                    </a:cubicBezTo>
                    <a:cubicBezTo>
                      <a:pt x="18685" y="4760"/>
                      <a:pt x="18798" y="4790"/>
                      <a:pt x="18910" y="4790"/>
                    </a:cubicBezTo>
                    <a:cubicBezTo>
                      <a:pt x="20351" y="4790"/>
                      <a:pt x="20969" y="934"/>
                      <a:pt x="19210" y="331"/>
                    </a:cubicBezTo>
                    <a:cubicBezTo>
                      <a:pt x="18386" y="90"/>
                      <a:pt x="17581" y="0"/>
                      <a:pt x="167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984" name="Google Shape;1855;p36"/>
              <p:cNvSpPr/>
              <p:nvPr/>
            </p:nvSpPr>
            <p:spPr>
              <a:xfrm>
                <a:off x="930969" y="133206"/>
                <a:ext cx="40579" cy="360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39" h="21600" fill="norm" stroke="1" extrusionOk="0">
                    <a:moveTo>
                      <a:pt x="3317" y="0"/>
                    </a:moveTo>
                    <a:cubicBezTo>
                      <a:pt x="3029" y="0"/>
                      <a:pt x="2693" y="111"/>
                      <a:pt x="2357" y="278"/>
                    </a:cubicBezTo>
                    <a:cubicBezTo>
                      <a:pt x="1829" y="278"/>
                      <a:pt x="773" y="1503"/>
                      <a:pt x="197" y="2171"/>
                    </a:cubicBezTo>
                    <a:cubicBezTo>
                      <a:pt x="-331" y="4008"/>
                      <a:pt x="197" y="6513"/>
                      <a:pt x="1829" y="7794"/>
                    </a:cubicBezTo>
                    <a:cubicBezTo>
                      <a:pt x="2933" y="8406"/>
                      <a:pt x="4517" y="9019"/>
                      <a:pt x="5621" y="10299"/>
                    </a:cubicBezTo>
                    <a:lnTo>
                      <a:pt x="7781" y="11524"/>
                    </a:lnTo>
                    <a:lnTo>
                      <a:pt x="8837" y="12192"/>
                    </a:lnTo>
                    <a:cubicBezTo>
                      <a:pt x="9941" y="13416"/>
                      <a:pt x="10997" y="14697"/>
                      <a:pt x="12101" y="15922"/>
                    </a:cubicBezTo>
                    <a:lnTo>
                      <a:pt x="12629" y="17146"/>
                    </a:lnTo>
                    <a:cubicBezTo>
                      <a:pt x="13157" y="17814"/>
                      <a:pt x="13733" y="19039"/>
                      <a:pt x="13733" y="19652"/>
                    </a:cubicBezTo>
                    <a:cubicBezTo>
                      <a:pt x="14405" y="20876"/>
                      <a:pt x="15557" y="21600"/>
                      <a:pt x="16853" y="21600"/>
                    </a:cubicBezTo>
                    <a:cubicBezTo>
                      <a:pt x="17573" y="21600"/>
                      <a:pt x="18341" y="21377"/>
                      <a:pt x="19109" y="20932"/>
                    </a:cubicBezTo>
                    <a:cubicBezTo>
                      <a:pt x="20741" y="20320"/>
                      <a:pt x="21269" y="17814"/>
                      <a:pt x="20741" y="15922"/>
                    </a:cubicBezTo>
                    <a:cubicBezTo>
                      <a:pt x="16949" y="9019"/>
                      <a:pt x="11573" y="4008"/>
                      <a:pt x="5621" y="891"/>
                    </a:cubicBezTo>
                    <a:cubicBezTo>
                      <a:pt x="4853" y="445"/>
                      <a:pt x="4085" y="0"/>
                      <a:pt x="33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985" name="Google Shape;1856;p36"/>
              <p:cNvSpPr/>
              <p:nvPr/>
            </p:nvSpPr>
            <p:spPr>
              <a:xfrm>
                <a:off x="1059531" y="132555"/>
                <a:ext cx="67444" cy="866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53" h="21600" fill="norm" stroke="1" extrusionOk="0">
                    <a:moveTo>
                      <a:pt x="18725" y="0"/>
                    </a:moveTo>
                    <a:cubicBezTo>
                      <a:pt x="18351" y="0"/>
                      <a:pt x="17949" y="93"/>
                      <a:pt x="17604" y="278"/>
                    </a:cubicBezTo>
                    <a:cubicBezTo>
                      <a:pt x="9205" y="4965"/>
                      <a:pt x="3050" y="11763"/>
                      <a:pt x="145" y="19582"/>
                    </a:cubicBezTo>
                    <a:cubicBezTo>
                      <a:pt x="-430" y="20811"/>
                      <a:pt x="807" y="21600"/>
                      <a:pt x="2044" y="21600"/>
                    </a:cubicBezTo>
                    <a:cubicBezTo>
                      <a:pt x="2906" y="21600"/>
                      <a:pt x="3769" y="21206"/>
                      <a:pt x="4028" y="20370"/>
                    </a:cubicBezTo>
                    <a:cubicBezTo>
                      <a:pt x="6933" y="13573"/>
                      <a:pt x="12455" y="7587"/>
                      <a:pt x="19559" y="3411"/>
                    </a:cubicBezTo>
                    <a:cubicBezTo>
                      <a:pt x="20854" y="2877"/>
                      <a:pt x="21170" y="1833"/>
                      <a:pt x="20537" y="789"/>
                    </a:cubicBezTo>
                    <a:cubicBezTo>
                      <a:pt x="20106" y="302"/>
                      <a:pt x="19416" y="0"/>
                      <a:pt x="187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986" name="Google Shape;1857;p36"/>
              <p:cNvSpPr/>
              <p:nvPr/>
            </p:nvSpPr>
            <p:spPr>
              <a:xfrm>
                <a:off x="1188777" y="76742"/>
                <a:ext cx="243592" cy="106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0" h="21600" fill="norm" stroke="1" extrusionOk="0">
                    <a:moveTo>
                      <a:pt x="7357" y="0"/>
                    </a:moveTo>
                    <a:cubicBezTo>
                      <a:pt x="4882" y="0"/>
                      <a:pt x="2431" y="1523"/>
                      <a:pt x="265" y="4531"/>
                    </a:cubicBezTo>
                    <a:cubicBezTo>
                      <a:pt x="-280" y="5433"/>
                      <a:pt x="103" y="7256"/>
                      <a:pt x="624" y="7256"/>
                    </a:cubicBezTo>
                    <a:cubicBezTo>
                      <a:pt x="713" y="7256"/>
                      <a:pt x="811" y="7200"/>
                      <a:pt x="909" y="7068"/>
                    </a:cubicBezTo>
                    <a:cubicBezTo>
                      <a:pt x="2830" y="4267"/>
                      <a:pt x="5020" y="2857"/>
                      <a:pt x="7235" y="2857"/>
                    </a:cubicBezTo>
                    <a:cubicBezTo>
                      <a:pt x="8708" y="2857"/>
                      <a:pt x="10190" y="3478"/>
                      <a:pt x="11615" y="4737"/>
                    </a:cubicBezTo>
                    <a:cubicBezTo>
                      <a:pt x="13357" y="6016"/>
                      <a:pt x="14912" y="7914"/>
                      <a:pt x="16378" y="10659"/>
                    </a:cubicBezTo>
                    <a:cubicBezTo>
                      <a:pt x="17103" y="11919"/>
                      <a:pt x="17746" y="13404"/>
                      <a:pt x="18389" y="14889"/>
                    </a:cubicBezTo>
                    <a:cubicBezTo>
                      <a:pt x="18934" y="16148"/>
                      <a:pt x="19944" y="18047"/>
                      <a:pt x="20034" y="20171"/>
                    </a:cubicBezTo>
                    <a:cubicBezTo>
                      <a:pt x="20082" y="21111"/>
                      <a:pt x="20400" y="21600"/>
                      <a:pt x="20709" y="21600"/>
                    </a:cubicBezTo>
                    <a:cubicBezTo>
                      <a:pt x="21019" y="21600"/>
                      <a:pt x="21320" y="21111"/>
                      <a:pt x="21320" y="20171"/>
                    </a:cubicBezTo>
                    <a:cubicBezTo>
                      <a:pt x="21133" y="18047"/>
                      <a:pt x="20677" y="15942"/>
                      <a:pt x="19944" y="14456"/>
                    </a:cubicBezTo>
                    <a:cubicBezTo>
                      <a:pt x="19211" y="12764"/>
                      <a:pt x="18479" y="10866"/>
                      <a:pt x="17656" y="9399"/>
                    </a:cubicBezTo>
                    <a:cubicBezTo>
                      <a:pt x="16101" y="6429"/>
                      <a:pt x="14359" y="3891"/>
                      <a:pt x="12437" y="2199"/>
                    </a:cubicBezTo>
                    <a:cubicBezTo>
                      <a:pt x="10793" y="733"/>
                      <a:pt x="9067" y="0"/>
                      <a:pt x="73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987" name="Google Shape;1858;p36"/>
              <p:cNvSpPr/>
              <p:nvPr/>
            </p:nvSpPr>
            <p:spPr>
              <a:xfrm>
                <a:off x="1098146" y="852541"/>
                <a:ext cx="74893" cy="178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28" h="21600" fill="norm" stroke="1" extrusionOk="0">
                    <a:moveTo>
                      <a:pt x="16673" y="0"/>
                    </a:moveTo>
                    <a:cubicBezTo>
                      <a:pt x="15552" y="0"/>
                      <a:pt x="14455" y="406"/>
                      <a:pt x="14943" y="1094"/>
                    </a:cubicBezTo>
                    <a:cubicBezTo>
                      <a:pt x="16868" y="4633"/>
                      <a:pt x="15771" y="8444"/>
                      <a:pt x="12212" y="11736"/>
                    </a:cubicBezTo>
                    <a:cubicBezTo>
                      <a:pt x="10554" y="13382"/>
                      <a:pt x="9189" y="14904"/>
                      <a:pt x="7287" y="16549"/>
                    </a:cubicBezTo>
                    <a:cubicBezTo>
                      <a:pt x="5898" y="17947"/>
                      <a:pt x="3704" y="19086"/>
                      <a:pt x="973" y="19977"/>
                    </a:cubicBezTo>
                    <a:cubicBezTo>
                      <a:pt x="-904" y="20518"/>
                      <a:pt x="217" y="21600"/>
                      <a:pt x="1948" y="21600"/>
                    </a:cubicBezTo>
                    <a:cubicBezTo>
                      <a:pt x="2241" y="21600"/>
                      <a:pt x="2558" y="21566"/>
                      <a:pt x="2899" y="21499"/>
                    </a:cubicBezTo>
                    <a:cubicBezTo>
                      <a:pt x="5898" y="20608"/>
                      <a:pt x="8384" y="19345"/>
                      <a:pt x="10018" y="17823"/>
                    </a:cubicBezTo>
                    <a:cubicBezTo>
                      <a:pt x="12212" y="16042"/>
                      <a:pt x="13845" y="14272"/>
                      <a:pt x="15771" y="12367"/>
                    </a:cubicBezTo>
                    <a:cubicBezTo>
                      <a:pt x="19599" y="8692"/>
                      <a:pt x="20696" y="4509"/>
                      <a:pt x="18526" y="586"/>
                    </a:cubicBezTo>
                    <a:cubicBezTo>
                      <a:pt x="18185" y="180"/>
                      <a:pt x="17429" y="0"/>
                      <a:pt x="166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988" name="Google Shape;1859;p36"/>
              <p:cNvSpPr/>
              <p:nvPr/>
            </p:nvSpPr>
            <p:spPr>
              <a:xfrm>
                <a:off x="907122" y="1063328"/>
                <a:ext cx="117515" cy="20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01" h="21600" fill="norm" stroke="1" extrusionOk="0">
                    <a:moveTo>
                      <a:pt x="1322" y="0"/>
                    </a:moveTo>
                    <a:cubicBezTo>
                      <a:pt x="40" y="0"/>
                      <a:pt x="-512" y="11095"/>
                      <a:pt x="592" y="14433"/>
                    </a:cubicBezTo>
                    <a:cubicBezTo>
                      <a:pt x="3886" y="19047"/>
                      <a:pt x="7278" y="21600"/>
                      <a:pt x="10669" y="21600"/>
                    </a:cubicBezTo>
                    <a:cubicBezTo>
                      <a:pt x="13655" y="21600"/>
                      <a:pt x="16658" y="19636"/>
                      <a:pt x="19563" y="15513"/>
                    </a:cubicBezTo>
                    <a:cubicBezTo>
                      <a:pt x="21088" y="14433"/>
                      <a:pt x="20569" y="2062"/>
                      <a:pt x="19319" y="2062"/>
                    </a:cubicBezTo>
                    <a:cubicBezTo>
                      <a:pt x="19222" y="2062"/>
                      <a:pt x="19124" y="2062"/>
                      <a:pt x="19011" y="2258"/>
                    </a:cubicBezTo>
                    <a:cubicBezTo>
                      <a:pt x="16382" y="5695"/>
                      <a:pt x="13720" y="7462"/>
                      <a:pt x="11043" y="7462"/>
                    </a:cubicBezTo>
                    <a:cubicBezTo>
                      <a:pt x="7797" y="7462"/>
                      <a:pt x="4519" y="4909"/>
                      <a:pt x="1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989" name="Google Shape;1860;p36"/>
              <p:cNvSpPr/>
              <p:nvPr/>
            </p:nvSpPr>
            <p:spPr>
              <a:xfrm>
                <a:off x="158479" y="728730"/>
                <a:ext cx="52217" cy="223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07" h="21600" fill="norm" stroke="1" extrusionOk="0">
                    <a:moveTo>
                      <a:pt x="12915" y="0"/>
                    </a:moveTo>
                    <a:cubicBezTo>
                      <a:pt x="12270" y="0"/>
                      <a:pt x="11553" y="63"/>
                      <a:pt x="10909" y="198"/>
                    </a:cubicBezTo>
                    <a:cubicBezTo>
                      <a:pt x="6073" y="1410"/>
                      <a:pt x="3243" y="2928"/>
                      <a:pt x="2455" y="4643"/>
                    </a:cubicBezTo>
                    <a:cubicBezTo>
                      <a:pt x="843" y="6763"/>
                      <a:pt x="19" y="8882"/>
                      <a:pt x="19" y="11110"/>
                    </a:cubicBezTo>
                    <a:cubicBezTo>
                      <a:pt x="-375" y="14846"/>
                      <a:pt x="5249" y="18582"/>
                      <a:pt x="15315" y="21402"/>
                    </a:cubicBezTo>
                    <a:cubicBezTo>
                      <a:pt x="15888" y="21546"/>
                      <a:pt x="16532" y="21600"/>
                      <a:pt x="17141" y="21600"/>
                    </a:cubicBezTo>
                    <a:cubicBezTo>
                      <a:pt x="19255" y="21600"/>
                      <a:pt x="21225" y="20935"/>
                      <a:pt x="19362" y="20397"/>
                    </a:cubicBezTo>
                    <a:cubicBezTo>
                      <a:pt x="10085" y="17873"/>
                      <a:pt x="5249" y="14541"/>
                      <a:pt x="5249" y="11110"/>
                    </a:cubicBezTo>
                    <a:cubicBezTo>
                      <a:pt x="5249" y="9188"/>
                      <a:pt x="6073" y="7266"/>
                      <a:pt x="7291" y="5452"/>
                    </a:cubicBezTo>
                    <a:cubicBezTo>
                      <a:pt x="7685" y="3835"/>
                      <a:pt x="10515" y="2317"/>
                      <a:pt x="14921" y="1114"/>
                    </a:cubicBezTo>
                    <a:cubicBezTo>
                      <a:pt x="16783" y="647"/>
                      <a:pt x="15064" y="0"/>
                      <a:pt x="129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990" name="Google Shape;1861;p36"/>
              <p:cNvSpPr/>
              <p:nvPr/>
            </p:nvSpPr>
            <p:spPr>
              <a:xfrm>
                <a:off x="270169" y="1040073"/>
                <a:ext cx="85952" cy="53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25" h="21600" fill="norm" stroke="1" extrusionOk="0">
                    <a:moveTo>
                      <a:pt x="1567" y="0"/>
                    </a:moveTo>
                    <a:cubicBezTo>
                      <a:pt x="1410" y="0"/>
                      <a:pt x="1253" y="38"/>
                      <a:pt x="1073" y="113"/>
                    </a:cubicBezTo>
                    <a:cubicBezTo>
                      <a:pt x="310" y="529"/>
                      <a:pt x="-183" y="2228"/>
                      <a:pt x="64" y="3927"/>
                    </a:cubicBezTo>
                    <a:cubicBezTo>
                      <a:pt x="2643" y="14765"/>
                      <a:pt x="9013" y="21600"/>
                      <a:pt x="15989" y="21600"/>
                    </a:cubicBezTo>
                    <a:cubicBezTo>
                      <a:pt x="17223" y="21600"/>
                      <a:pt x="18479" y="21373"/>
                      <a:pt x="19735" y="20920"/>
                    </a:cubicBezTo>
                    <a:cubicBezTo>
                      <a:pt x="21417" y="19712"/>
                      <a:pt x="20811" y="15369"/>
                      <a:pt x="18995" y="15369"/>
                    </a:cubicBezTo>
                    <a:cubicBezTo>
                      <a:pt x="18905" y="15369"/>
                      <a:pt x="18815" y="15369"/>
                      <a:pt x="18725" y="15407"/>
                    </a:cubicBezTo>
                    <a:cubicBezTo>
                      <a:pt x="17694" y="15822"/>
                      <a:pt x="16662" y="16011"/>
                      <a:pt x="15630" y="16011"/>
                    </a:cubicBezTo>
                    <a:cubicBezTo>
                      <a:pt x="10381" y="16011"/>
                      <a:pt x="5424" y="10762"/>
                      <a:pt x="3092" y="2228"/>
                    </a:cubicBezTo>
                    <a:cubicBezTo>
                      <a:pt x="2890" y="831"/>
                      <a:pt x="2329" y="0"/>
                      <a:pt x="15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991" name="Google Shape;1862;p36"/>
              <p:cNvSpPr/>
              <p:nvPr/>
            </p:nvSpPr>
            <p:spPr>
              <a:xfrm>
                <a:off x="468105" y="1093467"/>
                <a:ext cx="66154" cy="253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58" h="21600" fill="norm" stroke="1" extrusionOk="0">
                    <a:moveTo>
                      <a:pt x="18593" y="0"/>
                    </a:moveTo>
                    <a:cubicBezTo>
                      <a:pt x="18389" y="0"/>
                      <a:pt x="18214" y="79"/>
                      <a:pt x="18039" y="237"/>
                    </a:cubicBezTo>
                    <a:cubicBezTo>
                      <a:pt x="12814" y="4668"/>
                      <a:pt x="7210" y="7279"/>
                      <a:pt x="1985" y="9099"/>
                    </a:cubicBezTo>
                    <a:cubicBezTo>
                      <a:pt x="1897" y="9099"/>
                      <a:pt x="1810" y="9020"/>
                      <a:pt x="1751" y="9020"/>
                    </a:cubicBezTo>
                    <a:cubicBezTo>
                      <a:pt x="-584" y="9020"/>
                      <a:pt x="-584" y="21600"/>
                      <a:pt x="1751" y="21600"/>
                    </a:cubicBezTo>
                    <a:cubicBezTo>
                      <a:pt x="1810" y="21600"/>
                      <a:pt x="1897" y="21600"/>
                      <a:pt x="1985" y="21521"/>
                    </a:cubicBezTo>
                    <a:cubicBezTo>
                      <a:pt x="7881" y="19780"/>
                      <a:pt x="13456" y="16220"/>
                      <a:pt x="19031" y="11789"/>
                    </a:cubicBezTo>
                    <a:cubicBezTo>
                      <a:pt x="20345" y="10840"/>
                      <a:pt x="21016" y="7279"/>
                      <a:pt x="20666" y="4668"/>
                    </a:cubicBezTo>
                    <a:cubicBezTo>
                      <a:pt x="20403" y="1662"/>
                      <a:pt x="19469" y="0"/>
                      <a:pt x="185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992" name="Google Shape;1863;p36"/>
              <p:cNvSpPr/>
              <p:nvPr/>
            </p:nvSpPr>
            <p:spPr>
              <a:xfrm>
                <a:off x="745201" y="608081"/>
                <a:ext cx="133389" cy="10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04" h="21600" fill="norm" stroke="1" extrusionOk="0">
                    <a:moveTo>
                      <a:pt x="1461" y="0"/>
                    </a:moveTo>
                    <a:cubicBezTo>
                      <a:pt x="898" y="0"/>
                      <a:pt x="248" y="502"/>
                      <a:pt x="176" y="1427"/>
                    </a:cubicBezTo>
                    <a:cubicBezTo>
                      <a:pt x="-647" y="8439"/>
                      <a:pt x="1461" y="15452"/>
                      <a:pt x="5692" y="19510"/>
                    </a:cubicBezTo>
                    <a:cubicBezTo>
                      <a:pt x="7208" y="20917"/>
                      <a:pt x="8926" y="21600"/>
                      <a:pt x="10658" y="21600"/>
                    </a:cubicBezTo>
                    <a:cubicBezTo>
                      <a:pt x="13373" y="21600"/>
                      <a:pt x="16073" y="19892"/>
                      <a:pt x="17863" y="16577"/>
                    </a:cubicBezTo>
                    <a:cubicBezTo>
                      <a:pt x="19480" y="13181"/>
                      <a:pt x="19321" y="8881"/>
                      <a:pt x="20621" y="5284"/>
                    </a:cubicBezTo>
                    <a:cubicBezTo>
                      <a:pt x="20953" y="4199"/>
                      <a:pt x="20231" y="3114"/>
                      <a:pt x="19524" y="3114"/>
                    </a:cubicBezTo>
                    <a:cubicBezTo>
                      <a:pt x="19206" y="3114"/>
                      <a:pt x="18874" y="3356"/>
                      <a:pt x="18672" y="3918"/>
                    </a:cubicBezTo>
                    <a:cubicBezTo>
                      <a:pt x="17372" y="7314"/>
                      <a:pt x="17372" y="11594"/>
                      <a:pt x="15914" y="14768"/>
                    </a:cubicBezTo>
                    <a:cubicBezTo>
                      <a:pt x="14759" y="17159"/>
                      <a:pt x="12723" y="18687"/>
                      <a:pt x="10572" y="18687"/>
                    </a:cubicBezTo>
                    <a:cubicBezTo>
                      <a:pt x="10297" y="18687"/>
                      <a:pt x="10023" y="18646"/>
                      <a:pt x="9749" y="18606"/>
                    </a:cubicBezTo>
                    <a:cubicBezTo>
                      <a:pt x="7309" y="18144"/>
                      <a:pt x="5201" y="15894"/>
                      <a:pt x="3901" y="12960"/>
                    </a:cubicBezTo>
                    <a:cubicBezTo>
                      <a:pt x="2443" y="9564"/>
                      <a:pt x="1952" y="5505"/>
                      <a:pt x="2284" y="1427"/>
                    </a:cubicBezTo>
                    <a:cubicBezTo>
                      <a:pt x="2443" y="442"/>
                      <a:pt x="1981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993" name="Google Shape;1864;p36"/>
              <p:cNvSpPr/>
              <p:nvPr/>
            </p:nvSpPr>
            <p:spPr>
              <a:xfrm>
                <a:off x="781866" y="475525"/>
                <a:ext cx="29051" cy="380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92" h="21600" fill="norm" stroke="1" extrusionOk="0">
                    <a:moveTo>
                      <a:pt x="12920" y="0"/>
                    </a:moveTo>
                    <a:cubicBezTo>
                      <a:pt x="11264" y="0"/>
                      <a:pt x="9541" y="422"/>
                      <a:pt x="8150" y="1267"/>
                    </a:cubicBezTo>
                    <a:cubicBezTo>
                      <a:pt x="7686" y="1162"/>
                      <a:pt x="7156" y="1109"/>
                      <a:pt x="6692" y="1109"/>
                    </a:cubicBezTo>
                    <a:cubicBezTo>
                      <a:pt x="4506" y="1109"/>
                      <a:pt x="2849" y="2271"/>
                      <a:pt x="2253" y="4225"/>
                    </a:cubicBezTo>
                    <a:lnTo>
                      <a:pt x="729" y="10140"/>
                    </a:lnTo>
                    <a:cubicBezTo>
                      <a:pt x="0" y="11355"/>
                      <a:pt x="0" y="13150"/>
                      <a:pt x="0" y="14893"/>
                    </a:cubicBezTo>
                    <a:cubicBezTo>
                      <a:pt x="0" y="16689"/>
                      <a:pt x="729" y="18484"/>
                      <a:pt x="2253" y="20227"/>
                    </a:cubicBezTo>
                    <a:cubicBezTo>
                      <a:pt x="3710" y="21125"/>
                      <a:pt x="5566" y="21600"/>
                      <a:pt x="7421" y="21600"/>
                    </a:cubicBezTo>
                    <a:cubicBezTo>
                      <a:pt x="9276" y="21600"/>
                      <a:pt x="11131" y="21125"/>
                      <a:pt x="12655" y="20227"/>
                    </a:cubicBezTo>
                    <a:cubicBezTo>
                      <a:pt x="14113" y="18484"/>
                      <a:pt x="15637" y="16689"/>
                      <a:pt x="16366" y="14893"/>
                    </a:cubicBezTo>
                    <a:cubicBezTo>
                      <a:pt x="17890" y="13150"/>
                      <a:pt x="19347" y="11355"/>
                      <a:pt x="20076" y="9559"/>
                    </a:cubicBezTo>
                    <a:cubicBezTo>
                      <a:pt x="21600" y="6601"/>
                      <a:pt x="20076" y="3644"/>
                      <a:pt x="17890" y="1848"/>
                    </a:cubicBezTo>
                    <a:cubicBezTo>
                      <a:pt x="16697" y="581"/>
                      <a:pt x="14842" y="0"/>
                      <a:pt x="129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994" name="Google Shape;1865;p36"/>
              <p:cNvSpPr/>
              <p:nvPr/>
            </p:nvSpPr>
            <p:spPr>
              <a:xfrm>
                <a:off x="847725" y="481944"/>
                <a:ext cx="23271" cy="460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62" h="21600" fill="norm" stroke="1" extrusionOk="0">
                    <a:moveTo>
                      <a:pt x="6588" y="0"/>
                    </a:moveTo>
                    <a:cubicBezTo>
                      <a:pt x="2836" y="0"/>
                      <a:pt x="0" y="1440"/>
                      <a:pt x="0" y="3404"/>
                    </a:cubicBezTo>
                    <a:lnTo>
                      <a:pt x="0" y="11258"/>
                    </a:lnTo>
                    <a:cubicBezTo>
                      <a:pt x="0" y="13702"/>
                      <a:pt x="0" y="16189"/>
                      <a:pt x="1918" y="18633"/>
                    </a:cubicBezTo>
                    <a:cubicBezTo>
                      <a:pt x="3669" y="20509"/>
                      <a:pt x="7089" y="21600"/>
                      <a:pt x="10508" y="21600"/>
                    </a:cubicBezTo>
                    <a:cubicBezTo>
                      <a:pt x="12426" y="21600"/>
                      <a:pt x="14261" y="21295"/>
                      <a:pt x="15929" y="20596"/>
                    </a:cubicBezTo>
                    <a:cubicBezTo>
                      <a:pt x="19682" y="18633"/>
                      <a:pt x="21600" y="15665"/>
                      <a:pt x="20599" y="12742"/>
                    </a:cubicBezTo>
                    <a:cubicBezTo>
                      <a:pt x="20599" y="9818"/>
                      <a:pt x="19682" y="6371"/>
                      <a:pt x="18764" y="3404"/>
                    </a:cubicBezTo>
                    <a:cubicBezTo>
                      <a:pt x="18014" y="2225"/>
                      <a:pt x="15929" y="1309"/>
                      <a:pt x="13177" y="1309"/>
                    </a:cubicBezTo>
                    <a:cubicBezTo>
                      <a:pt x="12593" y="1309"/>
                      <a:pt x="11926" y="1353"/>
                      <a:pt x="11259" y="1440"/>
                    </a:cubicBezTo>
                    <a:cubicBezTo>
                      <a:pt x="10341" y="480"/>
                      <a:pt x="8423" y="0"/>
                      <a:pt x="65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1996" name="Google Shape;1866;p36"/>
            <p:cNvSpPr/>
            <p:nvPr/>
          </p:nvSpPr>
          <p:spPr>
            <a:xfrm rot="21083051">
              <a:off x="1663137" y="1013483"/>
              <a:ext cx="196933" cy="290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85" h="21600" fill="norm" stroke="1" extrusionOk="0">
                  <a:moveTo>
                    <a:pt x="5207" y="0"/>
                  </a:moveTo>
                  <a:cubicBezTo>
                    <a:pt x="4985" y="0"/>
                    <a:pt x="4763" y="87"/>
                    <a:pt x="4613" y="303"/>
                  </a:cubicBezTo>
                  <a:cubicBezTo>
                    <a:pt x="2351" y="3392"/>
                    <a:pt x="805" y="6870"/>
                    <a:pt x="97" y="10448"/>
                  </a:cubicBezTo>
                  <a:cubicBezTo>
                    <a:pt x="-383" y="13828"/>
                    <a:pt x="927" y="17214"/>
                    <a:pt x="3897" y="19535"/>
                  </a:cubicBezTo>
                  <a:cubicBezTo>
                    <a:pt x="5650" y="20890"/>
                    <a:pt x="7883" y="21600"/>
                    <a:pt x="10167" y="21600"/>
                  </a:cubicBezTo>
                  <a:cubicBezTo>
                    <a:pt x="11297" y="21600"/>
                    <a:pt x="12435" y="21431"/>
                    <a:pt x="13530" y="21076"/>
                  </a:cubicBezTo>
                  <a:cubicBezTo>
                    <a:pt x="21217" y="18511"/>
                    <a:pt x="17996" y="9884"/>
                    <a:pt x="11133" y="9884"/>
                  </a:cubicBezTo>
                  <a:cubicBezTo>
                    <a:pt x="10245" y="9884"/>
                    <a:pt x="9293" y="10029"/>
                    <a:pt x="8299" y="10349"/>
                  </a:cubicBezTo>
                  <a:cubicBezTo>
                    <a:pt x="7533" y="10617"/>
                    <a:pt x="7776" y="11629"/>
                    <a:pt x="8470" y="11629"/>
                  </a:cubicBezTo>
                  <a:cubicBezTo>
                    <a:pt x="8535" y="11629"/>
                    <a:pt x="8592" y="11623"/>
                    <a:pt x="8656" y="11606"/>
                  </a:cubicBezTo>
                  <a:cubicBezTo>
                    <a:pt x="9565" y="11274"/>
                    <a:pt x="10431" y="11123"/>
                    <a:pt x="11226" y="11123"/>
                  </a:cubicBezTo>
                  <a:cubicBezTo>
                    <a:pt x="16873" y="11123"/>
                    <a:pt x="19234" y="18587"/>
                    <a:pt x="12464" y="20111"/>
                  </a:cubicBezTo>
                  <a:cubicBezTo>
                    <a:pt x="11677" y="20326"/>
                    <a:pt x="10875" y="20425"/>
                    <a:pt x="10088" y="20425"/>
                  </a:cubicBezTo>
                  <a:cubicBezTo>
                    <a:pt x="7991" y="20425"/>
                    <a:pt x="5958" y="19704"/>
                    <a:pt x="4491" y="18371"/>
                  </a:cubicBezTo>
                  <a:cubicBezTo>
                    <a:pt x="2115" y="16248"/>
                    <a:pt x="1048" y="13345"/>
                    <a:pt x="1521" y="10547"/>
                  </a:cubicBezTo>
                  <a:cubicBezTo>
                    <a:pt x="1879" y="7062"/>
                    <a:pt x="3897" y="3973"/>
                    <a:pt x="5922" y="878"/>
                  </a:cubicBezTo>
                  <a:cubicBezTo>
                    <a:pt x="6166" y="419"/>
                    <a:pt x="5686" y="0"/>
                    <a:pt x="520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97" name="Google Shape;1867;p36"/>
            <p:cNvSpPr/>
            <p:nvPr/>
          </p:nvSpPr>
          <p:spPr>
            <a:xfrm>
              <a:off x="77869" y="702122"/>
              <a:ext cx="290849" cy="169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0" h="21600" fill="norm" stroke="1" extrusionOk="0">
                  <a:moveTo>
                    <a:pt x="5868" y="0"/>
                  </a:moveTo>
                  <a:cubicBezTo>
                    <a:pt x="3432" y="0"/>
                    <a:pt x="1297" y="2730"/>
                    <a:pt x="418" y="6805"/>
                  </a:cubicBezTo>
                  <a:cubicBezTo>
                    <a:pt x="-512" y="10949"/>
                    <a:pt x="138" y="15911"/>
                    <a:pt x="2093" y="18890"/>
                  </a:cubicBezTo>
                  <a:cubicBezTo>
                    <a:pt x="3376" y="20903"/>
                    <a:pt x="4888" y="21600"/>
                    <a:pt x="6456" y="21600"/>
                  </a:cubicBezTo>
                  <a:cubicBezTo>
                    <a:pt x="7728" y="21600"/>
                    <a:pt x="9033" y="21142"/>
                    <a:pt x="10282" y="20544"/>
                  </a:cubicBezTo>
                  <a:cubicBezTo>
                    <a:pt x="13817" y="19059"/>
                    <a:pt x="17262" y="16579"/>
                    <a:pt x="20522" y="13600"/>
                  </a:cubicBezTo>
                  <a:cubicBezTo>
                    <a:pt x="21088" y="13022"/>
                    <a:pt x="20662" y="11687"/>
                    <a:pt x="20113" y="11687"/>
                  </a:cubicBezTo>
                  <a:cubicBezTo>
                    <a:pt x="20035" y="11687"/>
                    <a:pt x="19951" y="11707"/>
                    <a:pt x="19867" y="11776"/>
                  </a:cubicBezTo>
                  <a:lnTo>
                    <a:pt x="19962" y="11776"/>
                  </a:lnTo>
                  <a:cubicBezTo>
                    <a:pt x="17727" y="13928"/>
                    <a:pt x="15402" y="15582"/>
                    <a:pt x="12982" y="17067"/>
                  </a:cubicBezTo>
                  <a:cubicBezTo>
                    <a:pt x="10943" y="18232"/>
                    <a:pt x="8692" y="19647"/>
                    <a:pt x="6540" y="19647"/>
                  </a:cubicBezTo>
                  <a:cubicBezTo>
                    <a:pt x="6232" y="19647"/>
                    <a:pt x="5930" y="19617"/>
                    <a:pt x="5627" y="19558"/>
                  </a:cubicBezTo>
                  <a:cubicBezTo>
                    <a:pt x="3488" y="19059"/>
                    <a:pt x="1723" y="16240"/>
                    <a:pt x="1258" y="12603"/>
                  </a:cubicBezTo>
                  <a:cubicBezTo>
                    <a:pt x="793" y="8797"/>
                    <a:pt x="1723" y="4992"/>
                    <a:pt x="3583" y="2999"/>
                  </a:cubicBezTo>
                  <a:cubicBezTo>
                    <a:pt x="4154" y="2351"/>
                    <a:pt x="4810" y="2023"/>
                    <a:pt x="5476" y="2023"/>
                  </a:cubicBezTo>
                  <a:cubicBezTo>
                    <a:pt x="6003" y="2023"/>
                    <a:pt x="6529" y="2232"/>
                    <a:pt x="7028" y="2670"/>
                  </a:cubicBezTo>
                  <a:cubicBezTo>
                    <a:pt x="7958" y="3666"/>
                    <a:pt x="8143" y="5978"/>
                    <a:pt x="7302" y="7472"/>
                  </a:cubicBezTo>
                  <a:cubicBezTo>
                    <a:pt x="6871" y="8110"/>
                    <a:pt x="7280" y="9056"/>
                    <a:pt x="7745" y="9056"/>
                  </a:cubicBezTo>
                  <a:cubicBezTo>
                    <a:pt x="7879" y="9056"/>
                    <a:pt x="8019" y="8977"/>
                    <a:pt x="8143" y="8797"/>
                  </a:cubicBezTo>
                  <a:cubicBezTo>
                    <a:pt x="8983" y="7472"/>
                    <a:pt x="9257" y="5480"/>
                    <a:pt x="8792" y="3666"/>
                  </a:cubicBezTo>
                  <a:cubicBezTo>
                    <a:pt x="8423" y="1674"/>
                    <a:pt x="7398" y="349"/>
                    <a:pt x="6283" y="20"/>
                  </a:cubicBezTo>
                  <a:cubicBezTo>
                    <a:pt x="6143" y="0"/>
                    <a:pt x="6003" y="0"/>
                    <a:pt x="58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98" name="Google Shape;1868;p36"/>
            <p:cNvSpPr/>
            <p:nvPr/>
          </p:nvSpPr>
          <p:spPr>
            <a:xfrm>
              <a:off x="0" y="883308"/>
              <a:ext cx="278975" cy="111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0" h="21600" fill="norm" stroke="1" extrusionOk="0">
                  <a:moveTo>
                    <a:pt x="20340" y="0"/>
                  </a:moveTo>
                  <a:cubicBezTo>
                    <a:pt x="20193" y="0"/>
                    <a:pt x="20045" y="152"/>
                    <a:pt x="19904" y="500"/>
                  </a:cubicBezTo>
                  <a:lnTo>
                    <a:pt x="20004" y="500"/>
                  </a:lnTo>
                  <a:cubicBezTo>
                    <a:pt x="17264" y="7549"/>
                    <a:pt x="13934" y="12839"/>
                    <a:pt x="10215" y="15855"/>
                  </a:cubicBezTo>
                  <a:cubicBezTo>
                    <a:pt x="8671" y="17401"/>
                    <a:pt x="6979" y="18174"/>
                    <a:pt x="5270" y="18174"/>
                  </a:cubicBezTo>
                  <a:cubicBezTo>
                    <a:pt x="5023" y="18174"/>
                    <a:pt x="4781" y="18159"/>
                    <a:pt x="4534" y="18129"/>
                  </a:cubicBezTo>
                  <a:cubicBezTo>
                    <a:pt x="2771" y="17613"/>
                    <a:pt x="715" y="13839"/>
                    <a:pt x="1398" y="8807"/>
                  </a:cubicBezTo>
                  <a:cubicBezTo>
                    <a:pt x="1516" y="7624"/>
                    <a:pt x="1151" y="6867"/>
                    <a:pt x="779" y="6867"/>
                  </a:cubicBezTo>
                  <a:cubicBezTo>
                    <a:pt x="514" y="6867"/>
                    <a:pt x="249" y="7230"/>
                    <a:pt x="125" y="8049"/>
                  </a:cubicBezTo>
                  <a:cubicBezTo>
                    <a:pt x="-364" y="12839"/>
                    <a:pt x="614" y="17871"/>
                    <a:pt x="2477" y="20145"/>
                  </a:cubicBezTo>
                  <a:cubicBezTo>
                    <a:pt x="3349" y="21206"/>
                    <a:pt x="4286" y="21600"/>
                    <a:pt x="5235" y="21600"/>
                  </a:cubicBezTo>
                  <a:cubicBezTo>
                    <a:pt x="6531" y="21600"/>
                    <a:pt x="7852" y="20872"/>
                    <a:pt x="9036" y="20145"/>
                  </a:cubicBezTo>
                  <a:cubicBezTo>
                    <a:pt x="13539" y="17113"/>
                    <a:pt x="17558" y="11080"/>
                    <a:pt x="20788" y="2759"/>
                  </a:cubicBezTo>
                  <a:cubicBezTo>
                    <a:pt x="21236" y="1607"/>
                    <a:pt x="20823" y="0"/>
                    <a:pt x="2034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99" name="Google Shape;1869;p36"/>
            <p:cNvSpPr/>
            <p:nvPr/>
          </p:nvSpPr>
          <p:spPr>
            <a:xfrm rot="21083051">
              <a:off x="1619712" y="1188278"/>
              <a:ext cx="64389" cy="271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081" h="21600" fill="norm" stroke="1" extrusionOk="0">
                  <a:moveTo>
                    <a:pt x="6594" y="0"/>
                  </a:moveTo>
                  <a:cubicBezTo>
                    <a:pt x="5700" y="0"/>
                    <a:pt x="4744" y="125"/>
                    <a:pt x="4203" y="406"/>
                  </a:cubicBezTo>
                  <a:lnTo>
                    <a:pt x="4557" y="505"/>
                  </a:lnTo>
                  <a:cubicBezTo>
                    <a:pt x="-3738" y="7456"/>
                    <a:pt x="-620" y="15124"/>
                    <a:pt x="13184" y="21344"/>
                  </a:cubicBezTo>
                  <a:cubicBezTo>
                    <a:pt x="13600" y="21525"/>
                    <a:pt x="14203" y="21600"/>
                    <a:pt x="14827" y="21600"/>
                  </a:cubicBezTo>
                  <a:cubicBezTo>
                    <a:pt x="16324" y="21600"/>
                    <a:pt x="17862" y="21163"/>
                    <a:pt x="16635" y="20720"/>
                  </a:cubicBezTo>
                  <a:cubicBezTo>
                    <a:pt x="3871" y="14812"/>
                    <a:pt x="752" y="7456"/>
                    <a:pt x="8694" y="817"/>
                  </a:cubicBezTo>
                  <a:cubicBezTo>
                    <a:pt x="9338" y="312"/>
                    <a:pt x="8029" y="0"/>
                    <a:pt x="65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00" name="Google Shape;1870;p36"/>
            <p:cNvSpPr/>
            <p:nvPr/>
          </p:nvSpPr>
          <p:spPr>
            <a:xfrm rot="19027828">
              <a:off x="2043664" y="329529"/>
              <a:ext cx="203892" cy="230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3" h="21600" fill="norm" stroke="1" extrusionOk="0">
                  <a:moveTo>
                    <a:pt x="1855" y="0"/>
                  </a:moveTo>
                  <a:cubicBezTo>
                    <a:pt x="1540" y="0"/>
                    <a:pt x="1224" y="147"/>
                    <a:pt x="1078" y="493"/>
                  </a:cubicBezTo>
                  <a:lnTo>
                    <a:pt x="1202" y="610"/>
                  </a:lnTo>
                  <a:cubicBezTo>
                    <a:pt x="-140" y="4154"/>
                    <a:pt x="-382" y="8065"/>
                    <a:pt x="593" y="11726"/>
                  </a:cubicBezTo>
                  <a:cubicBezTo>
                    <a:pt x="1320" y="15270"/>
                    <a:pt x="3395" y="18446"/>
                    <a:pt x="6314" y="20519"/>
                  </a:cubicBezTo>
                  <a:cubicBezTo>
                    <a:pt x="7503" y="21269"/>
                    <a:pt x="8808" y="21600"/>
                    <a:pt x="10114" y="21600"/>
                  </a:cubicBezTo>
                  <a:cubicBezTo>
                    <a:pt x="15644" y="21600"/>
                    <a:pt x="21218" y="15652"/>
                    <a:pt x="18262" y="10021"/>
                  </a:cubicBezTo>
                  <a:cubicBezTo>
                    <a:pt x="17265" y="8094"/>
                    <a:pt x="15358" y="7087"/>
                    <a:pt x="13436" y="7087"/>
                  </a:cubicBezTo>
                  <a:cubicBezTo>
                    <a:pt x="12057" y="7087"/>
                    <a:pt x="10678" y="7602"/>
                    <a:pt x="9608" y="8675"/>
                  </a:cubicBezTo>
                  <a:cubicBezTo>
                    <a:pt x="9043" y="9234"/>
                    <a:pt x="9564" y="10013"/>
                    <a:pt x="10165" y="10013"/>
                  </a:cubicBezTo>
                  <a:cubicBezTo>
                    <a:pt x="10341" y="10013"/>
                    <a:pt x="10532" y="9940"/>
                    <a:pt x="10700" y="9771"/>
                  </a:cubicBezTo>
                  <a:cubicBezTo>
                    <a:pt x="11434" y="8991"/>
                    <a:pt x="12417" y="8616"/>
                    <a:pt x="13407" y="8616"/>
                  </a:cubicBezTo>
                  <a:cubicBezTo>
                    <a:pt x="14888" y="8616"/>
                    <a:pt x="16385" y="9455"/>
                    <a:pt x="17037" y="10991"/>
                  </a:cubicBezTo>
                  <a:cubicBezTo>
                    <a:pt x="18138" y="13682"/>
                    <a:pt x="17287" y="16733"/>
                    <a:pt x="14844" y="18446"/>
                  </a:cubicBezTo>
                  <a:cubicBezTo>
                    <a:pt x="13531" y="19512"/>
                    <a:pt x="11955" y="20063"/>
                    <a:pt x="10385" y="20063"/>
                  </a:cubicBezTo>
                  <a:cubicBezTo>
                    <a:pt x="8911" y="20063"/>
                    <a:pt x="7437" y="19578"/>
                    <a:pt x="6197" y="18564"/>
                  </a:cubicBezTo>
                  <a:cubicBezTo>
                    <a:pt x="4004" y="16490"/>
                    <a:pt x="2537" y="13807"/>
                    <a:pt x="2053" y="10991"/>
                  </a:cubicBezTo>
                  <a:cubicBezTo>
                    <a:pt x="1202" y="7572"/>
                    <a:pt x="1444" y="4154"/>
                    <a:pt x="2662" y="853"/>
                  </a:cubicBezTo>
                  <a:cubicBezTo>
                    <a:pt x="2808" y="338"/>
                    <a:pt x="2339" y="0"/>
                    <a:pt x="18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0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1872;p37"/>
          <p:cNvSpPr/>
          <p:nvPr/>
        </p:nvSpPr>
        <p:spPr>
          <a:xfrm>
            <a:off x="-2575" y="-6426"/>
            <a:ext cx="9146700" cy="5149802"/>
          </a:xfrm>
          <a:prstGeom prst="rect">
            <a:avLst/>
          </a:prstGeom>
          <a:gradFill>
            <a:gsLst>
              <a:gs pos="0">
                <a:srgbClr val="CCEBEF">
                  <a:alpha val="55294"/>
                </a:srgbClr>
              </a:gs>
              <a:gs pos="100000">
                <a:srgbClr val="599FA8"/>
              </a:gs>
            </a:gsLst>
            <a:lin ang="18900044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010" name="Title Text"/>
          <p:cNvSpPr txBox="1"/>
          <p:nvPr>
            <p:ph type="title"/>
          </p:nvPr>
        </p:nvSpPr>
        <p:spPr>
          <a:xfrm>
            <a:off x="762411" y="2021975"/>
            <a:ext cx="2220601" cy="2982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11" name="Body Level One…"/>
          <p:cNvSpPr txBox="1"/>
          <p:nvPr>
            <p:ph type="body" sz="quarter" idx="1"/>
          </p:nvPr>
        </p:nvSpPr>
        <p:spPr>
          <a:xfrm>
            <a:off x="762411" y="2322514"/>
            <a:ext cx="2220601" cy="478801"/>
          </a:xfrm>
          <a:prstGeom prst="rect">
            <a:avLst/>
          </a:prstGeom>
        </p:spPr>
        <p:txBody>
          <a:bodyPr anchor="ctr"/>
          <a:lstStyle>
            <a:lvl1pPr marL="317500" indent="-1778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1pPr>
            <a:lvl2pPr marL="317500" indent="2794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2pPr>
            <a:lvl3pPr marL="317500" indent="7366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3pPr>
            <a:lvl4pPr marL="317500" indent="11938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4pPr>
            <a:lvl5pPr marL="317500" indent="16510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037" name="Google Shape;1886;p37"/>
          <p:cNvGrpSpPr/>
          <p:nvPr/>
        </p:nvGrpSpPr>
        <p:grpSpPr>
          <a:xfrm>
            <a:off x="-954374" y="-203862"/>
            <a:ext cx="2357987" cy="1475528"/>
            <a:chOff x="0" y="0"/>
            <a:chExt cx="2357985" cy="1475526"/>
          </a:xfrm>
        </p:grpSpPr>
        <p:sp>
          <p:nvSpPr>
            <p:cNvPr id="2012" name="Google Shape;1887;p37"/>
            <p:cNvSpPr/>
            <p:nvPr/>
          </p:nvSpPr>
          <p:spPr>
            <a:xfrm rot="21083051">
              <a:off x="1713062" y="1026133"/>
              <a:ext cx="196933" cy="290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85" h="21600" fill="norm" stroke="1" extrusionOk="0">
                  <a:moveTo>
                    <a:pt x="5207" y="0"/>
                  </a:moveTo>
                  <a:cubicBezTo>
                    <a:pt x="4985" y="0"/>
                    <a:pt x="4763" y="87"/>
                    <a:pt x="4613" y="303"/>
                  </a:cubicBezTo>
                  <a:cubicBezTo>
                    <a:pt x="2351" y="3392"/>
                    <a:pt x="805" y="6870"/>
                    <a:pt x="97" y="10448"/>
                  </a:cubicBezTo>
                  <a:cubicBezTo>
                    <a:pt x="-383" y="13828"/>
                    <a:pt x="927" y="17214"/>
                    <a:pt x="3897" y="19535"/>
                  </a:cubicBezTo>
                  <a:cubicBezTo>
                    <a:pt x="5650" y="20890"/>
                    <a:pt x="7883" y="21600"/>
                    <a:pt x="10167" y="21600"/>
                  </a:cubicBezTo>
                  <a:cubicBezTo>
                    <a:pt x="11297" y="21600"/>
                    <a:pt x="12435" y="21431"/>
                    <a:pt x="13530" y="21076"/>
                  </a:cubicBezTo>
                  <a:cubicBezTo>
                    <a:pt x="21217" y="18511"/>
                    <a:pt x="17996" y="9884"/>
                    <a:pt x="11133" y="9884"/>
                  </a:cubicBezTo>
                  <a:cubicBezTo>
                    <a:pt x="10245" y="9884"/>
                    <a:pt x="9293" y="10029"/>
                    <a:pt x="8299" y="10349"/>
                  </a:cubicBezTo>
                  <a:cubicBezTo>
                    <a:pt x="7533" y="10617"/>
                    <a:pt x="7776" y="11629"/>
                    <a:pt x="8470" y="11629"/>
                  </a:cubicBezTo>
                  <a:cubicBezTo>
                    <a:pt x="8535" y="11629"/>
                    <a:pt x="8592" y="11623"/>
                    <a:pt x="8656" y="11606"/>
                  </a:cubicBezTo>
                  <a:cubicBezTo>
                    <a:pt x="9565" y="11274"/>
                    <a:pt x="10431" y="11123"/>
                    <a:pt x="11226" y="11123"/>
                  </a:cubicBezTo>
                  <a:cubicBezTo>
                    <a:pt x="16873" y="11123"/>
                    <a:pt x="19234" y="18587"/>
                    <a:pt x="12464" y="20111"/>
                  </a:cubicBezTo>
                  <a:cubicBezTo>
                    <a:pt x="11677" y="20326"/>
                    <a:pt x="10875" y="20425"/>
                    <a:pt x="10088" y="20425"/>
                  </a:cubicBezTo>
                  <a:cubicBezTo>
                    <a:pt x="7991" y="20425"/>
                    <a:pt x="5958" y="19704"/>
                    <a:pt x="4491" y="18371"/>
                  </a:cubicBezTo>
                  <a:cubicBezTo>
                    <a:pt x="2115" y="16248"/>
                    <a:pt x="1048" y="13345"/>
                    <a:pt x="1521" y="10547"/>
                  </a:cubicBezTo>
                  <a:cubicBezTo>
                    <a:pt x="1879" y="7062"/>
                    <a:pt x="3897" y="3973"/>
                    <a:pt x="5922" y="878"/>
                  </a:cubicBezTo>
                  <a:cubicBezTo>
                    <a:pt x="6166" y="419"/>
                    <a:pt x="5686" y="0"/>
                    <a:pt x="520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13" name="Google Shape;1888;p37"/>
            <p:cNvSpPr/>
            <p:nvPr/>
          </p:nvSpPr>
          <p:spPr>
            <a:xfrm>
              <a:off x="77869" y="626497"/>
              <a:ext cx="290849" cy="169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0" h="21600" fill="norm" stroke="1" extrusionOk="0">
                  <a:moveTo>
                    <a:pt x="5868" y="0"/>
                  </a:moveTo>
                  <a:cubicBezTo>
                    <a:pt x="3432" y="0"/>
                    <a:pt x="1297" y="2730"/>
                    <a:pt x="418" y="6805"/>
                  </a:cubicBezTo>
                  <a:cubicBezTo>
                    <a:pt x="-512" y="10949"/>
                    <a:pt x="138" y="15911"/>
                    <a:pt x="2093" y="18890"/>
                  </a:cubicBezTo>
                  <a:cubicBezTo>
                    <a:pt x="3376" y="20903"/>
                    <a:pt x="4888" y="21600"/>
                    <a:pt x="6456" y="21600"/>
                  </a:cubicBezTo>
                  <a:cubicBezTo>
                    <a:pt x="7728" y="21600"/>
                    <a:pt x="9033" y="21142"/>
                    <a:pt x="10282" y="20544"/>
                  </a:cubicBezTo>
                  <a:cubicBezTo>
                    <a:pt x="13817" y="19059"/>
                    <a:pt x="17262" y="16579"/>
                    <a:pt x="20522" y="13600"/>
                  </a:cubicBezTo>
                  <a:cubicBezTo>
                    <a:pt x="21088" y="13022"/>
                    <a:pt x="20662" y="11687"/>
                    <a:pt x="20113" y="11687"/>
                  </a:cubicBezTo>
                  <a:cubicBezTo>
                    <a:pt x="20035" y="11687"/>
                    <a:pt x="19951" y="11707"/>
                    <a:pt x="19867" y="11776"/>
                  </a:cubicBezTo>
                  <a:lnTo>
                    <a:pt x="19962" y="11776"/>
                  </a:lnTo>
                  <a:cubicBezTo>
                    <a:pt x="17727" y="13928"/>
                    <a:pt x="15402" y="15582"/>
                    <a:pt x="12982" y="17067"/>
                  </a:cubicBezTo>
                  <a:cubicBezTo>
                    <a:pt x="10943" y="18232"/>
                    <a:pt x="8692" y="19647"/>
                    <a:pt x="6540" y="19647"/>
                  </a:cubicBezTo>
                  <a:cubicBezTo>
                    <a:pt x="6232" y="19647"/>
                    <a:pt x="5930" y="19617"/>
                    <a:pt x="5627" y="19558"/>
                  </a:cubicBezTo>
                  <a:cubicBezTo>
                    <a:pt x="3488" y="19059"/>
                    <a:pt x="1723" y="16240"/>
                    <a:pt x="1258" y="12603"/>
                  </a:cubicBezTo>
                  <a:cubicBezTo>
                    <a:pt x="793" y="8797"/>
                    <a:pt x="1723" y="4992"/>
                    <a:pt x="3583" y="2999"/>
                  </a:cubicBezTo>
                  <a:cubicBezTo>
                    <a:pt x="4154" y="2351"/>
                    <a:pt x="4810" y="2023"/>
                    <a:pt x="5476" y="2023"/>
                  </a:cubicBezTo>
                  <a:cubicBezTo>
                    <a:pt x="6003" y="2023"/>
                    <a:pt x="6529" y="2232"/>
                    <a:pt x="7028" y="2670"/>
                  </a:cubicBezTo>
                  <a:cubicBezTo>
                    <a:pt x="7958" y="3666"/>
                    <a:pt x="8143" y="5978"/>
                    <a:pt x="7302" y="7472"/>
                  </a:cubicBezTo>
                  <a:cubicBezTo>
                    <a:pt x="6871" y="8110"/>
                    <a:pt x="7280" y="9056"/>
                    <a:pt x="7745" y="9056"/>
                  </a:cubicBezTo>
                  <a:cubicBezTo>
                    <a:pt x="7879" y="9056"/>
                    <a:pt x="8019" y="8977"/>
                    <a:pt x="8143" y="8797"/>
                  </a:cubicBezTo>
                  <a:cubicBezTo>
                    <a:pt x="8983" y="7472"/>
                    <a:pt x="9257" y="5480"/>
                    <a:pt x="8792" y="3666"/>
                  </a:cubicBezTo>
                  <a:cubicBezTo>
                    <a:pt x="8423" y="1674"/>
                    <a:pt x="7398" y="349"/>
                    <a:pt x="6283" y="20"/>
                  </a:cubicBezTo>
                  <a:cubicBezTo>
                    <a:pt x="6143" y="0"/>
                    <a:pt x="6003" y="0"/>
                    <a:pt x="58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14" name="Google Shape;1889;p37"/>
            <p:cNvSpPr/>
            <p:nvPr/>
          </p:nvSpPr>
          <p:spPr>
            <a:xfrm>
              <a:off x="0" y="807683"/>
              <a:ext cx="278975" cy="111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0" h="21600" fill="norm" stroke="1" extrusionOk="0">
                  <a:moveTo>
                    <a:pt x="20340" y="0"/>
                  </a:moveTo>
                  <a:cubicBezTo>
                    <a:pt x="20193" y="0"/>
                    <a:pt x="20045" y="152"/>
                    <a:pt x="19904" y="500"/>
                  </a:cubicBezTo>
                  <a:lnTo>
                    <a:pt x="20004" y="500"/>
                  </a:lnTo>
                  <a:cubicBezTo>
                    <a:pt x="17264" y="7549"/>
                    <a:pt x="13934" y="12839"/>
                    <a:pt x="10215" y="15855"/>
                  </a:cubicBezTo>
                  <a:cubicBezTo>
                    <a:pt x="8671" y="17401"/>
                    <a:pt x="6979" y="18174"/>
                    <a:pt x="5270" y="18174"/>
                  </a:cubicBezTo>
                  <a:cubicBezTo>
                    <a:pt x="5023" y="18174"/>
                    <a:pt x="4781" y="18159"/>
                    <a:pt x="4534" y="18129"/>
                  </a:cubicBezTo>
                  <a:cubicBezTo>
                    <a:pt x="2771" y="17613"/>
                    <a:pt x="715" y="13839"/>
                    <a:pt x="1398" y="8807"/>
                  </a:cubicBezTo>
                  <a:cubicBezTo>
                    <a:pt x="1516" y="7624"/>
                    <a:pt x="1151" y="6867"/>
                    <a:pt x="779" y="6867"/>
                  </a:cubicBezTo>
                  <a:cubicBezTo>
                    <a:pt x="514" y="6867"/>
                    <a:pt x="249" y="7230"/>
                    <a:pt x="125" y="8049"/>
                  </a:cubicBezTo>
                  <a:cubicBezTo>
                    <a:pt x="-364" y="12839"/>
                    <a:pt x="614" y="17871"/>
                    <a:pt x="2477" y="20145"/>
                  </a:cubicBezTo>
                  <a:cubicBezTo>
                    <a:pt x="3349" y="21206"/>
                    <a:pt x="4286" y="21600"/>
                    <a:pt x="5235" y="21600"/>
                  </a:cubicBezTo>
                  <a:cubicBezTo>
                    <a:pt x="6531" y="21600"/>
                    <a:pt x="7852" y="20872"/>
                    <a:pt x="9036" y="20145"/>
                  </a:cubicBezTo>
                  <a:cubicBezTo>
                    <a:pt x="13539" y="17113"/>
                    <a:pt x="17558" y="11080"/>
                    <a:pt x="20788" y="2759"/>
                  </a:cubicBezTo>
                  <a:cubicBezTo>
                    <a:pt x="21236" y="1607"/>
                    <a:pt x="20823" y="0"/>
                    <a:pt x="2034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15" name="Google Shape;1890;p37"/>
            <p:cNvSpPr/>
            <p:nvPr/>
          </p:nvSpPr>
          <p:spPr>
            <a:xfrm rot="21083051">
              <a:off x="1669637" y="1200928"/>
              <a:ext cx="64389" cy="271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081" h="21600" fill="norm" stroke="1" extrusionOk="0">
                  <a:moveTo>
                    <a:pt x="6594" y="0"/>
                  </a:moveTo>
                  <a:cubicBezTo>
                    <a:pt x="5700" y="0"/>
                    <a:pt x="4744" y="125"/>
                    <a:pt x="4203" y="406"/>
                  </a:cubicBezTo>
                  <a:lnTo>
                    <a:pt x="4557" y="505"/>
                  </a:lnTo>
                  <a:cubicBezTo>
                    <a:pt x="-3738" y="7456"/>
                    <a:pt x="-620" y="15124"/>
                    <a:pt x="13184" y="21344"/>
                  </a:cubicBezTo>
                  <a:cubicBezTo>
                    <a:pt x="13600" y="21525"/>
                    <a:pt x="14203" y="21600"/>
                    <a:pt x="14827" y="21600"/>
                  </a:cubicBezTo>
                  <a:cubicBezTo>
                    <a:pt x="16324" y="21600"/>
                    <a:pt x="17862" y="21163"/>
                    <a:pt x="16635" y="20720"/>
                  </a:cubicBezTo>
                  <a:cubicBezTo>
                    <a:pt x="3871" y="14812"/>
                    <a:pt x="752" y="7456"/>
                    <a:pt x="8694" y="817"/>
                  </a:cubicBezTo>
                  <a:cubicBezTo>
                    <a:pt x="9338" y="312"/>
                    <a:pt x="8029" y="0"/>
                    <a:pt x="65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16" name="Google Shape;1891;p37"/>
            <p:cNvSpPr/>
            <p:nvPr/>
          </p:nvSpPr>
          <p:spPr>
            <a:xfrm rot="19741780">
              <a:off x="2109385" y="303451"/>
              <a:ext cx="203895" cy="230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3" h="21600" fill="norm" stroke="1" extrusionOk="0">
                  <a:moveTo>
                    <a:pt x="1855" y="0"/>
                  </a:moveTo>
                  <a:cubicBezTo>
                    <a:pt x="1540" y="0"/>
                    <a:pt x="1224" y="147"/>
                    <a:pt x="1078" y="493"/>
                  </a:cubicBezTo>
                  <a:lnTo>
                    <a:pt x="1202" y="610"/>
                  </a:lnTo>
                  <a:cubicBezTo>
                    <a:pt x="-140" y="4154"/>
                    <a:pt x="-382" y="8065"/>
                    <a:pt x="593" y="11726"/>
                  </a:cubicBezTo>
                  <a:cubicBezTo>
                    <a:pt x="1320" y="15270"/>
                    <a:pt x="3395" y="18446"/>
                    <a:pt x="6314" y="20519"/>
                  </a:cubicBezTo>
                  <a:cubicBezTo>
                    <a:pt x="7503" y="21269"/>
                    <a:pt x="8808" y="21600"/>
                    <a:pt x="10114" y="21600"/>
                  </a:cubicBezTo>
                  <a:cubicBezTo>
                    <a:pt x="15644" y="21600"/>
                    <a:pt x="21218" y="15652"/>
                    <a:pt x="18262" y="10021"/>
                  </a:cubicBezTo>
                  <a:cubicBezTo>
                    <a:pt x="17265" y="8094"/>
                    <a:pt x="15358" y="7087"/>
                    <a:pt x="13436" y="7087"/>
                  </a:cubicBezTo>
                  <a:cubicBezTo>
                    <a:pt x="12057" y="7087"/>
                    <a:pt x="10678" y="7602"/>
                    <a:pt x="9608" y="8675"/>
                  </a:cubicBezTo>
                  <a:cubicBezTo>
                    <a:pt x="9043" y="9234"/>
                    <a:pt x="9564" y="10013"/>
                    <a:pt x="10165" y="10013"/>
                  </a:cubicBezTo>
                  <a:cubicBezTo>
                    <a:pt x="10341" y="10013"/>
                    <a:pt x="10532" y="9940"/>
                    <a:pt x="10700" y="9771"/>
                  </a:cubicBezTo>
                  <a:cubicBezTo>
                    <a:pt x="11434" y="8991"/>
                    <a:pt x="12417" y="8616"/>
                    <a:pt x="13407" y="8616"/>
                  </a:cubicBezTo>
                  <a:cubicBezTo>
                    <a:pt x="14888" y="8616"/>
                    <a:pt x="16385" y="9455"/>
                    <a:pt x="17037" y="10991"/>
                  </a:cubicBezTo>
                  <a:cubicBezTo>
                    <a:pt x="18138" y="13682"/>
                    <a:pt x="17287" y="16733"/>
                    <a:pt x="14844" y="18446"/>
                  </a:cubicBezTo>
                  <a:cubicBezTo>
                    <a:pt x="13531" y="19512"/>
                    <a:pt x="11955" y="20063"/>
                    <a:pt x="10385" y="20063"/>
                  </a:cubicBezTo>
                  <a:cubicBezTo>
                    <a:pt x="8911" y="20063"/>
                    <a:pt x="7437" y="19578"/>
                    <a:pt x="6197" y="18564"/>
                  </a:cubicBezTo>
                  <a:cubicBezTo>
                    <a:pt x="4004" y="16490"/>
                    <a:pt x="2537" y="13807"/>
                    <a:pt x="2053" y="10991"/>
                  </a:cubicBezTo>
                  <a:cubicBezTo>
                    <a:pt x="1202" y="7572"/>
                    <a:pt x="1444" y="4154"/>
                    <a:pt x="2662" y="853"/>
                  </a:cubicBezTo>
                  <a:cubicBezTo>
                    <a:pt x="2808" y="338"/>
                    <a:pt x="2339" y="0"/>
                    <a:pt x="18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2036" name="Google Shape;1892;p37"/>
            <p:cNvGrpSpPr/>
            <p:nvPr/>
          </p:nvGrpSpPr>
          <p:grpSpPr>
            <a:xfrm>
              <a:off x="438243" y="0"/>
              <a:ext cx="1588621" cy="1156457"/>
              <a:chOff x="0" y="0"/>
              <a:chExt cx="1588619" cy="1156456"/>
            </a:xfrm>
          </p:grpSpPr>
          <p:grpSp>
            <p:nvGrpSpPr>
              <p:cNvPr id="2034" name="Google Shape;1893;p37"/>
              <p:cNvGrpSpPr/>
              <p:nvPr/>
            </p:nvGrpSpPr>
            <p:grpSpPr>
              <a:xfrm>
                <a:off x="-1" y="0"/>
                <a:ext cx="1588621" cy="1156457"/>
                <a:chOff x="0" y="0"/>
                <a:chExt cx="1588619" cy="1156456"/>
              </a:xfrm>
            </p:grpSpPr>
            <p:sp>
              <p:nvSpPr>
                <p:cNvPr id="2017" name="Google Shape;1894;p37"/>
                <p:cNvSpPr/>
                <p:nvPr/>
              </p:nvSpPr>
              <p:spPr>
                <a:xfrm>
                  <a:off x="-1" y="0"/>
                  <a:ext cx="1588621" cy="11564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030" h="21600" fill="norm" stroke="1" extrusionOk="0">
                      <a:moveTo>
                        <a:pt x="7205" y="0"/>
                      </a:moveTo>
                      <a:cubicBezTo>
                        <a:pt x="6840" y="0"/>
                        <a:pt x="6435" y="151"/>
                        <a:pt x="5995" y="504"/>
                      </a:cubicBezTo>
                      <a:cubicBezTo>
                        <a:pt x="4821" y="1423"/>
                        <a:pt x="4109" y="3239"/>
                        <a:pt x="4149" y="5192"/>
                      </a:cubicBezTo>
                      <a:cubicBezTo>
                        <a:pt x="4149" y="5192"/>
                        <a:pt x="3462" y="4637"/>
                        <a:pt x="2636" y="4637"/>
                      </a:cubicBezTo>
                      <a:cubicBezTo>
                        <a:pt x="1793" y="4637"/>
                        <a:pt x="805" y="5216"/>
                        <a:pt x="258" y="7556"/>
                      </a:cubicBezTo>
                      <a:cubicBezTo>
                        <a:pt x="-823" y="12185"/>
                        <a:pt x="1841" y="13005"/>
                        <a:pt x="1841" y="13005"/>
                      </a:cubicBezTo>
                      <a:cubicBezTo>
                        <a:pt x="1841" y="13005"/>
                        <a:pt x="404" y="19451"/>
                        <a:pt x="3938" y="21190"/>
                      </a:cubicBezTo>
                      <a:cubicBezTo>
                        <a:pt x="4518" y="21478"/>
                        <a:pt x="5057" y="21600"/>
                        <a:pt x="5553" y="21600"/>
                      </a:cubicBezTo>
                      <a:cubicBezTo>
                        <a:pt x="8076" y="21600"/>
                        <a:pt x="9476" y="18474"/>
                        <a:pt x="9476" y="18474"/>
                      </a:cubicBezTo>
                      <a:cubicBezTo>
                        <a:pt x="9476" y="18474"/>
                        <a:pt x="10244" y="20768"/>
                        <a:pt x="12168" y="20768"/>
                      </a:cubicBezTo>
                      <a:cubicBezTo>
                        <a:pt x="12397" y="20768"/>
                        <a:pt x="12642" y="20735"/>
                        <a:pt x="12905" y="20662"/>
                      </a:cubicBezTo>
                      <a:cubicBezTo>
                        <a:pt x="15357" y="19979"/>
                        <a:pt x="15146" y="16131"/>
                        <a:pt x="15146" y="16131"/>
                      </a:cubicBezTo>
                      <a:cubicBezTo>
                        <a:pt x="15146" y="16131"/>
                        <a:pt x="16395" y="17201"/>
                        <a:pt x="17630" y="17201"/>
                      </a:cubicBezTo>
                      <a:cubicBezTo>
                        <a:pt x="18518" y="17201"/>
                        <a:pt x="19398" y="16648"/>
                        <a:pt x="19801" y="14744"/>
                      </a:cubicBezTo>
                      <a:cubicBezTo>
                        <a:pt x="20777" y="10192"/>
                        <a:pt x="18323" y="8611"/>
                        <a:pt x="18323" y="8611"/>
                      </a:cubicBezTo>
                      <a:cubicBezTo>
                        <a:pt x="18323" y="8611"/>
                        <a:pt x="20420" y="4665"/>
                        <a:pt x="17559" y="1558"/>
                      </a:cubicBezTo>
                      <a:cubicBezTo>
                        <a:pt x="16929" y="877"/>
                        <a:pt x="16348" y="612"/>
                        <a:pt x="15826" y="612"/>
                      </a:cubicBezTo>
                      <a:cubicBezTo>
                        <a:pt x="13968" y="612"/>
                        <a:pt x="12852" y="3981"/>
                        <a:pt x="12852" y="3981"/>
                      </a:cubicBezTo>
                      <a:cubicBezTo>
                        <a:pt x="12786" y="2672"/>
                        <a:pt x="12100" y="1598"/>
                        <a:pt x="11204" y="1480"/>
                      </a:cubicBezTo>
                      <a:cubicBezTo>
                        <a:pt x="11097" y="1461"/>
                        <a:pt x="10996" y="1453"/>
                        <a:pt x="10901" y="1453"/>
                      </a:cubicBezTo>
                      <a:cubicBezTo>
                        <a:pt x="9589" y="1453"/>
                        <a:pt x="9371" y="3219"/>
                        <a:pt x="9371" y="3219"/>
                      </a:cubicBezTo>
                      <a:cubicBezTo>
                        <a:pt x="9289" y="1864"/>
                        <a:pt x="8493" y="0"/>
                        <a:pt x="7205" y="0"/>
                      </a:cubicBezTo>
                      <a:close/>
                    </a:path>
                  </a:pathLst>
                </a:custGeom>
                <a:solidFill>
                  <a:srgbClr val="CAEB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18" name="Google Shape;1895;p37"/>
                <p:cNvSpPr/>
                <p:nvPr/>
              </p:nvSpPr>
              <p:spPr>
                <a:xfrm>
                  <a:off x="79591" y="290040"/>
                  <a:ext cx="165785" cy="1010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28" h="21600" fill="norm" stroke="1" extrusionOk="0">
                      <a:moveTo>
                        <a:pt x="18667" y="0"/>
                      </a:moveTo>
                      <a:cubicBezTo>
                        <a:pt x="10772" y="0"/>
                        <a:pt x="3552" y="7419"/>
                        <a:pt x="67" y="19333"/>
                      </a:cubicBezTo>
                      <a:cubicBezTo>
                        <a:pt x="-206" y="20566"/>
                        <a:pt x="410" y="21600"/>
                        <a:pt x="991" y="21600"/>
                      </a:cubicBezTo>
                      <a:cubicBezTo>
                        <a:pt x="1252" y="21600"/>
                        <a:pt x="1501" y="21381"/>
                        <a:pt x="1667" y="20904"/>
                      </a:cubicBezTo>
                      <a:cubicBezTo>
                        <a:pt x="4726" y="10004"/>
                        <a:pt x="11293" y="3083"/>
                        <a:pt x="18442" y="3083"/>
                      </a:cubicBezTo>
                      <a:cubicBezTo>
                        <a:pt x="19070" y="3083"/>
                        <a:pt x="19699" y="3123"/>
                        <a:pt x="20327" y="3242"/>
                      </a:cubicBezTo>
                      <a:cubicBezTo>
                        <a:pt x="20363" y="3242"/>
                        <a:pt x="20398" y="3242"/>
                        <a:pt x="20434" y="3242"/>
                      </a:cubicBezTo>
                      <a:cubicBezTo>
                        <a:pt x="21394" y="3242"/>
                        <a:pt x="21358" y="318"/>
                        <a:pt x="20327" y="99"/>
                      </a:cubicBezTo>
                      <a:cubicBezTo>
                        <a:pt x="19770" y="40"/>
                        <a:pt x="19225" y="0"/>
                        <a:pt x="186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19" name="Google Shape;1896;p37"/>
                <p:cNvSpPr/>
                <p:nvPr/>
              </p:nvSpPr>
              <p:spPr>
                <a:xfrm>
                  <a:off x="282992" y="297854"/>
                  <a:ext cx="52861" cy="274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84" h="21600" fill="norm" stroke="1" extrusionOk="0">
                      <a:moveTo>
                        <a:pt x="2973" y="0"/>
                      </a:moveTo>
                      <a:cubicBezTo>
                        <a:pt x="1279" y="0"/>
                        <a:pt x="0" y="2489"/>
                        <a:pt x="0" y="5784"/>
                      </a:cubicBezTo>
                      <a:cubicBezTo>
                        <a:pt x="0" y="9079"/>
                        <a:pt x="1279" y="11496"/>
                        <a:pt x="2973" y="11496"/>
                      </a:cubicBezTo>
                      <a:lnTo>
                        <a:pt x="6360" y="11496"/>
                      </a:lnTo>
                      <a:cubicBezTo>
                        <a:pt x="7639" y="11496"/>
                        <a:pt x="8881" y="12374"/>
                        <a:pt x="10574" y="13180"/>
                      </a:cubicBezTo>
                      <a:lnTo>
                        <a:pt x="11440" y="13985"/>
                      </a:lnTo>
                      <a:lnTo>
                        <a:pt x="11854" y="14791"/>
                      </a:lnTo>
                      <a:cubicBezTo>
                        <a:pt x="12268" y="14791"/>
                        <a:pt x="13133" y="15669"/>
                        <a:pt x="13547" y="16475"/>
                      </a:cubicBezTo>
                      <a:cubicBezTo>
                        <a:pt x="14375" y="16475"/>
                        <a:pt x="14826" y="17280"/>
                        <a:pt x="15240" y="18085"/>
                      </a:cubicBezTo>
                      <a:lnTo>
                        <a:pt x="16068" y="19769"/>
                      </a:lnTo>
                      <a:cubicBezTo>
                        <a:pt x="16068" y="19769"/>
                        <a:pt x="16633" y="20136"/>
                        <a:pt x="16896" y="20136"/>
                      </a:cubicBezTo>
                      <a:cubicBezTo>
                        <a:pt x="16971" y="20136"/>
                        <a:pt x="17009" y="20062"/>
                        <a:pt x="17009" y="19989"/>
                      </a:cubicBezTo>
                      <a:cubicBezTo>
                        <a:pt x="17423" y="21087"/>
                        <a:pt x="18025" y="21600"/>
                        <a:pt x="18665" y="21600"/>
                      </a:cubicBezTo>
                      <a:cubicBezTo>
                        <a:pt x="19342" y="21600"/>
                        <a:pt x="20095" y="21014"/>
                        <a:pt x="20734" y="19769"/>
                      </a:cubicBezTo>
                      <a:cubicBezTo>
                        <a:pt x="21600" y="18085"/>
                        <a:pt x="21600" y="14791"/>
                        <a:pt x="20734" y="13180"/>
                      </a:cubicBezTo>
                      <a:cubicBezTo>
                        <a:pt x="15654" y="4906"/>
                        <a:pt x="9295" y="805"/>
                        <a:pt x="297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20" name="Google Shape;1897;p37"/>
                <p:cNvSpPr/>
                <p:nvPr/>
              </p:nvSpPr>
              <p:spPr>
                <a:xfrm>
                  <a:off x="29905" y="442782"/>
                  <a:ext cx="33464" cy="998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7903" h="21600" fill="norm" stroke="1" extrusionOk="0">
                      <a:moveTo>
                        <a:pt x="14121" y="0"/>
                      </a:moveTo>
                      <a:cubicBezTo>
                        <a:pt x="13176" y="0"/>
                        <a:pt x="12130" y="161"/>
                        <a:pt x="11185" y="544"/>
                      </a:cubicBezTo>
                      <a:cubicBezTo>
                        <a:pt x="-2253" y="5536"/>
                        <a:pt x="-561" y="13447"/>
                        <a:pt x="1131" y="20231"/>
                      </a:cubicBezTo>
                      <a:cubicBezTo>
                        <a:pt x="833" y="21137"/>
                        <a:pt x="2823" y="21600"/>
                        <a:pt x="4765" y="21600"/>
                      </a:cubicBezTo>
                      <a:cubicBezTo>
                        <a:pt x="6706" y="21600"/>
                        <a:pt x="8696" y="21137"/>
                        <a:pt x="8398" y="20231"/>
                      </a:cubicBezTo>
                      <a:cubicBezTo>
                        <a:pt x="6706" y="14353"/>
                        <a:pt x="5063" y="7106"/>
                        <a:pt x="16809" y="2577"/>
                      </a:cubicBezTo>
                      <a:cubicBezTo>
                        <a:pt x="19347" y="1550"/>
                        <a:pt x="17058" y="0"/>
                        <a:pt x="141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21" name="Google Shape;1898;p37"/>
                <p:cNvSpPr/>
                <p:nvPr/>
              </p:nvSpPr>
              <p:spPr>
                <a:xfrm>
                  <a:off x="373921" y="82231"/>
                  <a:ext cx="139285" cy="1693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29" h="21600" fill="norm" stroke="1" extrusionOk="0">
                      <a:moveTo>
                        <a:pt x="20006" y="0"/>
                      </a:moveTo>
                      <a:cubicBezTo>
                        <a:pt x="19922" y="0"/>
                        <a:pt x="19838" y="0"/>
                        <a:pt x="19753" y="24"/>
                      </a:cubicBezTo>
                      <a:cubicBezTo>
                        <a:pt x="9164" y="3357"/>
                        <a:pt x="1426" y="11221"/>
                        <a:pt x="7" y="20699"/>
                      </a:cubicBezTo>
                      <a:cubicBezTo>
                        <a:pt x="-63" y="21292"/>
                        <a:pt x="400" y="21600"/>
                        <a:pt x="920" y="21600"/>
                      </a:cubicBezTo>
                      <a:cubicBezTo>
                        <a:pt x="1426" y="21600"/>
                        <a:pt x="1987" y="21292"/>
                        <a:pt x="2058" y="20699"/>
                      </a:cubicBezTo>
                      <a:cubicBezTo>
                        <a:pt x="3490" y="12028"/>
                        <a:pt x="10583" y="4828"/>
                        <a:pt x="20217" y="1756"/>
                      </a:cubicBezTo>
                      <a:cubicBezTo>
                        <a:pt x="21537" y="1506"/>
                        <a:pt x="21088" y="0"/>
                        <a:pt x="2000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22" name="Google Shape;1899;p37"/>
                <p:cNvSpPr/>
                <p:nvPr/>
              </p:nvSpPr>
              <p:spPr>
                <a:xfrm>
                  <a:off x="581050" y="61208"/>
                  <a:ext cx="65992" cy="293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07" h="21600" fill="norm" stroke="1" extrusionOk="0">
                      <a:moveTo>
                        <a:pt x="4052" y="0"/>
                      </a:moveTo>
                      <a:cubicBezTo>
                        <a:pt x="3352" y="0"/>
                        <a:pt x="2680" y="69"/>
                        <a:pt x="1980" y="206"/>
                      </a:cubicBezTo>
                      <a:cubicBezTo>
                        <a:pt x="1805" y="137"/>
                        <a:pt x="1659" y="69"/>
                        <a:pt x="1542" y="69"/>
                      </a:cubicBezTo>
                      <a:cubicBezTo>
                        <a:pt x="-589" y="69"/>
                        <a:pt x="-501" y="10286"/>
                        <a:pt x="1746" y="10286"/>
                      </a:cubicBezTo>
                      <a:cubicBezTo>
                        <a:pt x="1805" y="10286"/>
                        <a:pt x="1892" y="10286"/>
                        <a:pt x="1980" y="10217"/>
                      </a:cubicBezTo>
                      <a:cubicBezTo>
                        <a:pt x="2797" y="10080"/>
                        <a:pt x="3585" y="9943"/>
                        <a:pt x="4373" y="9943"/>
                      </a:cubicBezTo>
                      <a:cubicBezTo>
                        <a:pt x="6737" y="9943"/>
                        <a:pt x="8956" y="10834"/>
                        <a:pt x="11145" y="12549"/>
                      </a:cubicBezTo>
                      <a:cubicBezTo>
                        <a:pt x="12459" y="13303"/>
                        <a:pt x="14122" y="14126"/>
                        <a:pt x="15436" y="14880"/>
                      </a:cubicBezTo>
                      <a:cubicBezTo>
                        <a:pt x="15757" y="15634"/>
                        <a:pt x="16078" y="15634"/>
                        <a:pt x="16399" y="16389"/>
                      </a:cubicBezTo>
                      <a:cubicBezTo>
                        <a:pt x="16341" y="16251"/>
                        <a:pt x="16341" y="16183"/>
                        <a:pt x="16341" y="16183"/>
                      </a:cubicBezTo>
                      <a:cubicBezTo>
                        <a:pt x="16399" y="16183"/>
                        <a:pt x="16691" y="16663"/>
                        <a:pt x="16633" y="16663"/>
                      </a:cubicBezTo>
                      <a:cubicBezTo>
                        <a:pt x="16603" y="16663"/>
                        <a:pt x="16545" y="16594"/>
                        <a:pt x="16399" y="16389"/>
                      </a:cubicBezTo>
                      <a:cubicBezTo>
                        <a:pt x="16399" y="19886"/>
                        <a:pt x="17479" y="21600"/>
                        <a:pt x="18530" y="21600"/>
                      </a:cubicBezTo>
                      <a:cubicBezTo>
                        <a:pt x="19610" y="21600"/>
                        <a:pt x="20690" y="19886"/>
                        <a:pt x="20690" y="16389"/>
                      </a:cubicBezTo>
                      <a:cubicBezTo>
                        <a:pt x="21011" y="7954"/>
                        <a:pt x="16749" y="5623"/>
                        <a:pt x="13772" y="3291"/>
                      </a:cubicBezTo>
                      <a:cubicBezTo>
                        <a:pt x="10532" y="1371"/>
                        <a:pt x="7292" y="0"/>
                        <a:pt x="40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23" name="Google Shape;1900;p37"/>
                <p:cNvSpPr/>
                <p:nvPr/>
              </p:nvSpPr>
              <p:spPr>
                <a:xfrm>
                  <a:off x="780537" y="118044"/>
                  <a:ext cx="100810" cy="666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284" h="21600" fill="norm" stroke="1" extrusionOk="0">
                      <a:moveTo>
                        <a:pt x="16776" y="0"/>
                      </a:moveTo>
                      <a:cubicBezTo>
                        <a:pt x="13838" y="0"/>
                        <a:pt x="10993" y="1446"/>
                        <a:pt x="8690" y="4368"/>
                      </a:cubicBezTo>
                      <a:cubicBezTo>
                        <a:pt x="5527" y="7772"/>
                        <a:pt x="2794" y="12502"/>
                        <a:pt x="473" y="17593"/>
                      </a:cubicBezTo>
                      <a:cubicBezTo>
                        <a:pt x="-631" y="19130"/>
                        <a:pt x="398" y="21600"/>
                        <a:pt x="1503" y="21600"/>
                      </a:cubicBezTo>
                      <a:cubicBezTo>
                        <a:pt x="1877" y="21600"/>
                        <a:pt x="2270" y="21329"/>
                        <a:pt x="2570" y="20636"/>
                      </a:cubicBezTo>
                      <a:cubicBezTo>
                        <a:pt x="5995" y="13617"/>
                        <a:pt x="10618" y="4368"/>
                        <a:pt x="16589" y="4368"/>
                      </a:cubicBezTo>
                      <a:cubicBezTo>
                        <a:pt x="17225" y="4368"/>
                        <a:pt x="17899" y="4489"/>
                        <a:pt x="18573" y="4730"/>
                      </a:cubicBezTo>
                      <a:cubicBezTo>
                        <a:pt x="18685" y="4760"/>
                        <a:pt x="18798" y="4790"/>
                        <a:pt x="18910" y="4790"/>
                      </a:cubicBezTo>
                      <a:cubicBezTo>
                        <a:pt x="20351" y="4790"/>
                        <a:pt x="20969" y="934"/>
                        <a:pt x="19210" y="331"/>
                      </a:cubicBezTo>
                      <a:cubicBezTo>
                        <a:pt x="18386" y="90"/>
                        <a:pt x="17581" y="0"/>
                        <a:pt x="1677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24" name="Google Shape;1901;p37"/>
                <p:cNvSpPr/>
                <p:nvPr/>
              </p:nvSpPr>
              <p:spPr>
                <a:xfrm>
                  <a:off x="930969" y="133206"/>
                  <a:ext cx="40579" cy="360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939" h="21600" fill="norm" stroke="1" extrusionOk="0">
                      <a:moveTo>
                        <a:pt x="3317" y="0"/>
                      </a:moveTo>
                      <a:cubicBezTo>
                        <a:pt x="3029" y="0"/>
                        <a:pt x="2693" y="111"/>
                        <a:pt x="2357" y="278"/>
                      </a:cubicBezTo>
                      <a:cubicBezTo>
                        <a:pt x="1829" y="278"/>
                        <a:pt x="773" y="1503"/>
                        <a:pt x="197" y="2171"/>
                      </a:cubicBezTo>
                      <a:cubicBezTo>
                        <a:pt x="-331" y="4008"/>
                        <a:pt x="197" y="6513"/>
                        <a:pt x="1829" y="7794"/>
                      </a:cubicBezTo>
                      <a:cubicBezTo>
                        <a:pt x="2933" y="8406"/>
                        <a:pt x="4517" y="9019"/>
                        <a:pt x="5621" y="10299"/>
                      </a:cubicBezTo>
                      <a:lnTo>
                        <a:pt x="7781" y="11524"/>
                      </a:lnTo>
                      <a:lnTo>
                        <a:pt x="8837" y="12192"/>
                      </a:lnTo>
                      <a:cubicBezTo>
                        <a:pt x="9941" y="13416"/>
                        <a:pt x="10997" y="14697"/>
                        <a:pt x="12101" y="15922"/>
                      </a:cubicBezTo>
                      <a:lnTo>
                        <a:pt x="12629" y="17146"/>
                      </a:lnTo>
                      <a:cubicBezTo>
                        <a:pt x="13157" y="17814"/>
                        <a:pt x="13733" y="19039"/>
                        <a:pt x="13733" y="19652"/>
                      </a:cubicBezTo>
                      <a:cubicBezTo>
                        <a:pt x="14405" y="20876"/>
                        <a:pt x="15557" y="21600"/>
                        <a:pt x="16853" y="21600"/>
                      </a:cubicBezTo>
                      <a:cubicBezTo>
                        <a:pt x="17573" y="21600"/>
                        <a:pt x="18341" y="21377"/>
                        <a:pt x="19109" y="20932"/>
                      </a:cubicBezTo>
                      <a:cubicBezTo>
                        <a:pt x="20741" y="20320"/>
                        <a:pt x="21269" y="17814"/>
                        <a:pt x="20741" y="15922"/>
                      </a:cubicBezTo>
                      <a:cubicBezTo>
                        <a:pt x="16949" y="9019"/>
                        <a:pt x="11573" y="4008"/>
                        <a:pt x="5621" y="891"/>
                      </a:cubicBezTo>
                      <a:cubicBezTo>
                        <a:pt x="4853" y="445"/>
                        <a:pt x="4085" y="0"/>
                        <a:pt x="33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25" name="Google Shape;1902;p37"/>
                <p:cNvSpPr/>
                <p:nvPr/>
              </p:nvSpPr>
              <p:spPr>
                <a:xfrm>
                  <a:off x="1059531" y="132555"/>
                  <a:ext cx="67444" cy="866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53" h="21600" fill="norm" stroke="1" extrusionOk="0">
                      <a:moveTo>
                        <a:pt x="18725" y="0"/>
                      </a:moveTo>
                      <a:cubicBezTo>
                        <a:pt x="18351" y="0"/>
                        <a:pt x="17949" y="93"/>
                        <a:pt x="17604" y="278"/>
                      </a:cubicBezTo>
                      <a:cubicBezTo>
                        <a:pt x="9205" y="4965"/>
                        <a:pt x="3050" y="11763"/>
                        <a:pt x="145" y="19582"/>
                      </a:cubicBezTo>
                      <a:cubicBezTo>
                        <a:pt x="-430" y="20811"/>
                        <a:pt x="807" y="21600"/>
                        <a:pt x="2044" y="21600"/>
                      </a:cubicBezTo>
                      <a:cubicBezTo>
                        <a:pt x="2906" y="21600"/>
                        <a:pt x="3769" y="21206"/>
                        <a:pt x="4028" y="20370"/>
                      </a:cubicBezTo>
                      <a:cubicBezTo>
                        <a:pt x="6933" y="13573"/>
                        <a:pt x="12455" y="7587"/>
                        <a:pt x="19559" y="3411"/>
                      </a:cubicBezTo>
                      <a:cubicBezTo>
                        <a:pt x="20854" y="2877"/>
                        <a:pt x="21170" y="1833"/>
                        <a:pt x="20537" y="789"/>
                      </a:cubicBezTo>
                      <a:cubicBezTo>
                        <a:pt x="20106" y="302"/>
                        <a:pt x="19416" y="0"/>
                        <a:pt x="187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26" name="Google Shape;1903;p37"/>
                <p:cNvSpPr/>
                <p:nvPr/>
              </p:nvSpPr>
              <p:spPr>
                <a:xfrm>
                  <a:off x="1188777" y="76742"/>
                  <a:ext cx="243592" cy="1068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20" h="21600" fill="norm" stroke="1" extrusionOk="0">
                      <a:moveTo>
                        <a:pt x="7357" y="0"/>
                      </a:moveTo>
                      <a:cubicBezTo>
                        <a:pt x="4882" y="0"/>
                        <a:pt x="2431" y="1523"/>
                        <a:pt x="265" y="4531"/>
                      </a:cubicBezTo>
                      <a:cubicBezTo>
                        <a:pt x="-280" y="5433"/>
                        <a:pt x="103" y="7256"/>
                        <a:pt x="624" y="7256"/>
                      </a:cubicBezTo>
                      <a:cubicBezTo>
                        <a:pt x="713" y="7256"/>
                        <a:pt x="811" y="7200"/>
                        <a:pt x="909" y="7068"/>
                      </a:cubicBezTo>
                      <a:cubicBezTo>
                        <a:pt x="2830" y="4267"/>
                        <a:pt x="5020" y="2857"/>
                        <a:pt x="7235" y="2857"/>
                      </a:cubicBezTo>
                      <a:cubicBezTo>
                        <a:pt x="8708" y="2857"/>
                        <a:pt x="10190" y="3478"/>
                        <a:pt x="11615" y="4737"/>
                      </a:cubicBezTo>
                      <a:cubicBezTo>
                        <a:pt x="13357" y="6016"/>
                        <a:pt x="14912" y="7914"/>
                        <a:pt x="16378" y="10659"/>
                      </a:cubicBezTo>
                      <a:cubicBezTo>
                        <a:pt x="17103" y="11919"/>
                        <a:pt x="17746" y="13404"/>
                        <a:pt x="18389" y="14889"/>
                      </a:cubicBezTo>
                      <a:cubicBezTo>
                        <a:pt x="18934" y="16148"/>
                        <a:pt x="19944" y="18047"/>
                        <a:pt x="20034" y="20171"/>
                      </a:cubicBezTo>
                      <a:cubicBezTo>
                        <a:pt x="20082" y="21111"/>
                        <a:pt x="20400" y="21600"/>
                        <a:pt x="20709" y="21600"/>
                      </a:cubicBezTo>
                      <a:cubicBezTo>
                        <a:pt x="21019" y="21600"/>
                        <a:pt x="21320" y="21111"/>
                        <a:pt x="21320" y="20171"/>
                      </a:cubicBezTo>
                      <a:cubicBezTo>
                        <a:pt x="21133" y="18047"/>
                        <a:pt x="20677" y="15942"/>
                        <a:pt x="19944" y="14456"/>
                      </a:cubicBezTo>
                      <a:cubicBezTo>
                        <a:pt x="19211" y="12764"/>
                        <a:pt x="18479" y="10866"/>
                        <a:pt x="17656" y="9399"/>
                      </a:cubicBezTo>
                      <a:cubicBezTo>
                        <a:pt x="16101" y="6429"/>
                        <a:pt x="14359" y="3891"/>
                        <a:pt x="12437" y="2199"/>
                      </a:cubicBezTo>
                      <a:cubicBezTo>
                        <a:pt x="10793" y="733"/>
                        <a:pt x="9067" y="0"/>
                        <a:pt x="73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27" name="Google Shape;1904;p37"/>
                <p:cNvSpPr/>
                <p:nvPr/>
              </p:nvSpPr>
              <p:spPr>
                <a:xfrm>
                  <a:off x="1098146" y="852541"/>
                  <a:ext cx="74893" cy="1782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28" h="21600" fill="norm" stroke="1" extrusionOk="0">
                      <a:moveTo>
                        <a:pt x="16673" y="0"/>
                      </a:moveTo>
                      <a:cubicBezTo>
                        <a:pt x="15552" y="0"/>
                        <a:pt x="14455" y="406"/>
                        <a:pt x="14943" y="1094"/>
                      </a:cubicBezTo>
                      <a:cubicBezTo>
                        <a:pt x="16868" y="4633"/>
                        <a:pt x="15771" y="8444"/>
                        <a:pt x="12212" y="11736"/>
                      </a:cubicBezTo>
                      <a:cubicBezTo>
                        <a:pt x="10554" y="13382"/>
                        <a:pt x="9189" y="14904"/>
                        <a:pt x="7287" y="16549"/>
                      </a:cubicBezTo>
                      <a:cubicBezTo>
                        <a:pt x="5898" y="17947"/>
                        <a:pt x="3704" y="19086"/>
                        <a:pt x="973" y="19977"/>
                      </a:cubicBezTo>
                      <a:cubicBezTo>
                        <a:pt x="-904" y="20518"/>
                        <a:pt x="217" y="21600"/>
                        <a:pt x="1948" y="21600"/>
                      </a:cubicBezTo>
                      <a:cubicBezTo>
                        <a:pt x="2241" y="21600"/>
                        <a:pt x="2558" y="21566"/>
                        <a:pt x="2899" y="21499"/>
                      </a:cubicBezTo>
                      <a:cubicBezTo>
                        <a:pt x="5898" y="20608"/>
                        <a:pt x="8384" y="19345"/>
                        <a:pt x="10018" y="17823"/>
                      </a:cubicBezTo>
                      <a:cubicBezTo>
                        <a:pt x="12212" y="16042"/>
                        <a:pt x="13845" y="14272"/>
                        <a:pt x="15771" y="12367"/>
                      </a:cubicBezTo>
                      <a:cubicBezTo>
                        <a:pt x="19599" y="8692"/>
                        <a:pt x="20696" y="4509"/>
                        <a:pt x="18526" y="586"/>
                      </a:cubicBezTo>
                      <a:cubicBezTo>
                        <a:pt x="18185" y="180"/>
                        <a:pt x="17429" y="0"/>
                        <a:pt x="1667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28" name="Google Shape;1905;p37"/>
                <p:cNvSpPr/>
                <p:nvPr/>
              </p:nvSpPr>
              <p:spPr>
                <a:xfrm>
                  <a:off x="907122" y="1063328"/>
                  <a:ext cx="117515" cy="20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501" h="21600" fill="norm" stroke="1" extrusionOk="0">
                      <a:moveTo>
                        <a:pt x="1322" y="0"/>
                      </a:moveTo>
                      <a:cubicBezTo>
                        <a:pt x="40" y="0"/>
                        <a:pt x="-512" y="11095"/>
                        <a:pt x="592" y="14433"/>
                      </a:cubicBezTo>
                      <a:cubicBezTo>
                        <a:pt x="3886" y="19047"/>
                        <a:pt x="7278" y="21600"/>
                        <a:pt x="10669" y="21600"/>
                      </a:cubicBezTo>
                      <a:cubicBezTo>
                        <a:pt x="13655" y="21600"/>
                        <a:pt x="16658" y="19636"/>
                        <a:pt x="19563" y="15513"/>
                      </a:cubicBezTo>
                      <a:cubicBezTo>
                        <a:pt x="21088" y="14433"/>
                        <a:pt x="20569" y="2062"/>
                        <a:pt x="19319" y="2062"/>
                      </a:cubicBezTo>
                      <a:cubicBezTo>
                        <a:pt x="19222" y="2062"/>
                        <a:pt x="19124" y="2062"/>
                        <a:pt x="19011" y="2258"/>
                      </a:cubicBezTo>
                      <a:cubicBezTo>
                        <a:pt x="16382" y="5695"/>
                        <a:pt x="13720" y="7462"/>
                        <a:pt x="11043" y="7462"/>
                      </a:cubicBezTo>
                      <a:cubicBezTo>
                        <a:pt x="7797" y="7462"/>
                        <a:pt x="4519" y="4909"/>
                        <a:pt x="13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29" name="Google Shape;1906;p37"/>
                <p:cNvSpPr/>
                <p:nvPr/>
              </p:nvSpPr>
              <p:spPr>
                <a:xfrm>
                  <a:off x="158479" y="728730"/>
                  <a:ext cx="52217" cy="2237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107" h="21600" fill="norm" stroke="1" extrusionOk="0">
                      <a:moveTo>
                        <a:pt x="12915" y="0"/>
                      </a:moveTo>
                      <a:cubicBezTo>
                        <a:pt x="12270" y="0"/>
                        <a:pt x="11553" y="63"/>
                        <a:pt x="10909" y="198"/>
                      </a:cubicBezTo>
                      <a:cubicBezTo>
                        <a:pt x="6073" y="1410"/>
                        <a:pt x="3243" y="2928"/>
                        <a:pt x="2455" y="4643"/>
                      </a:cubicBezTo>
                      <a:cubicBezTo>
                        <a:pt x="843" y="6763"/>
                        <a:pt x="19" y="8882"/>
                        <a:pt x="19" y="11110"/>
                      </a:cubicBezTo>
                      <a:cubicBezTo>
                        <a:pt x="-375" y="14846"/>
                        <a:pt x="5249" y="18582"/>
                        <a:pt x="15315" y="21402"/>
                      </a:cubicBezTo>
                      <a:cubicBezTo>
                        <a:pt x="15888" y="21546"/>
                        <a:pt x="16532" y="21600"/>
                        <a:pt x="17141" y="21600"/>
                      </a:cubicBezTo>
                      <a:cubicBezTo>
                        <a:pt x="19255" y="21600"/>
                        <a:pt x="21225" y="20935"/>
                        <a:pt x="19362" y="20397"/>
                      </a:cubicBezTo>
                      <a:cubicBezTo>
                        <a:pt x="10085" y="17873"/>
                        <a:pt x="5249" y="14541"/>
                        <a:pt x="5249" y="11110"/>
                      </a:cubicBezTo>
                      <a:cubicBezTo>
                        <a:pt x="5249" y="9188"/>
                        <a:pt x="6073" y="7266"/>
                        <a:pt x="7291" y="5452"/>
                      </a:cubicBezTo>
                      <a:cubicBezTo>
                        <a:pt x="7685" y="3835"/>
                        <a:pt x="10515" y="2317"/>
                        <a:pt x="14921" y="1114"/>
                      </a:cubicBezTo>
                      <a:cubicBezTo>
                        <a:pt x="16783" y="647"/>
                        <a:pt x="15064" y="0"/>
                        <a:pt x="1291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30" name="Google Shape;1907;p37"/>
                <p:cNvSpPr/>
                <p:nvPr/>
              </p:nvSpPr>
              <p:spPr>
                <a:xfrm>
                  <a:off x="270169" y="1040073"/>
                  <a:ext cx="85952" cy="53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5" h="21600" fill="norm" stroke="1" extrusionOk="0">
                      <a:moveTo>
                        <a:pt x="1567" y="0"/>
                      </a:moveTo>
                      <a:cubicBezTo>
                        <a:pt x="1410" y="0"/>
                        <a:pt x="1253" y="38"/>
                        <a:pt x="1073" y="113"/>
                      </a:cubicBezTo>
                      <a:cubicBezTo>
                        <a:pt x="310" y="529"/>
                        <a:pt x="-183" y="2228"/>
                        <a:pt x="64" y="3927"/>
                      </a:cubicBezTo>
                      <a:cubicBezTo>
                        <a:pt x="2643" y="14765"/>
                        <a:pt x="9013" y="21600"/>
                        <a:pt x="15989" y="21600"/>
                      </a:cubicBezTo>
                      <a:cubicBezTo>
                        <a:pt x="17223" y="21600"/>
                        <a:pt x="18479" y="21373"/>
                        <a:pt x="19735" y="20920"/>
                      </a:cubicBezTo>
                      <a:cubicBezTo>
                        <a:pt x="21417" y="19712"/>
                        <a:pt x="20811" y="15369"/>
                        <a:pt x="18995" y="15369"/>
                      </a:cubicBezTo>
                      <a:cubicBezTo>
                        <a:pt x="18905" y="15369"/>
                        <a:pt x="18815" y="15369"/>
                        <a:pt x="18725" y="15407"/>
                      </a:cubicBezTo>
                      <a:cubicBezTo>
                        <a:pt x="17694" y="15822"/>
                        <a:pt x="16662" y="16011"/>
                        <a:pt x="15630" y="16011"/>
                      </a:cubicBezTo>
                      <a:cubicBezTo>
                        <a:pt x="10381" y="16011"/>
                        <a:pt x="5424" y="10762"/>
                        <a:pt x="3092" y="2228"/>
                      </a:cubicBezTo>
                      <a:cubicBezTo>
                        <a:pt x="2890" y="831"/>
                        <a:pt x="2329" y="0"/>
                        <a:pt x="15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31" name="Google Shape;1908;p37"/>
                <p:cNvSpPr/>
                <p:nvPr/>
              </p:nvSpPr>
              <p:spPr>
                <a:xfrm>
                  <a:off x="468105" y="1093467"/>
                  <a:ext cx="66154" cy="253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58" h="21600" fill="norm" stroke="1" extrusionOk="0">
                      <a:moveTo>
                        <a:pt x="18593" y="0"/>
                      </a:moveTo>
                      <a:cubicBezTo>
                        <a:pt x="18389" y="0"/>
                        <a:pt x="18214" y="79"/>
                        <a:pt x="18039" y="237"/>
                      </a:cubicBezTo>
                      <a:cubicBezTo>
                        <a:pt x="12814" y="4668"/>
                        <a:pt x="7210" y="7279"/>
                        <a:pt x="1985" y="9099"/>
                      </a:cubicBezTo>
                      <a:cubicBezTo>
                        <a:pt x="1897" y="9099"/>
                        <a:pt x="1810" y="9020"/>
                        <a:pt x="1751" y="9020"/>
                      </a:cubicBezTo>
                      <a:cubicBezTo>
                        <a:pt x="-584" y="9020"/>
                        <a:pt x="-584" y="21600"/>
                        <a:pt x="1751" y="21600"/>
                      </a:cubicBezTo>
                      <a:cubicBezTo>
                        <a:pt x="1810" y="21600"/>
                        <a:pt x="1897" y="21600"/>
                        <a:pt x="1985" y="21521"/>
                      </a:cubicBezTo>
                      <a:cubicBezTo>
                        <a:pt x="7881" y="19780"/>
                        <a:pt x="13456" y="16220"/>
                        <a:pt x="19031" y="11789"/>
                      </a:cubicBezTo>
                      <a:cubicBezTo>
                        <a:pt x="20345" y="10840"/>
                        <a:pt x="21016" y="7279"/>
                        <a:pt x="20666" y="4668"/>
                      </a:cubicBezTo>
                      <a:cubicBezTo>
                        <a:pt x="20403" y="1662"/>
                        <a:pt x="19469" y="0"/>
                        <a:pt x="185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32" name="Google Shape;1909;p37"/>
                <p:cNvSpPr/>
                <p:nvPr/>
              </p:nvSpPr>
              <p:spPr>
                <a:xfrm>
                  <a:off x="781866" y="475525"/>
                  <a:ext cx="29051" cy="380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92" h="21600" fill="norm" stroke="1" extrusionOk="0">
                      <a:moveTo>
                        <a:pt x="12920" y="0"/>
                      </a:moveTo>
                      <a:cubicBezTo>
                        <a:pt x="11264" y="0"/>
                        <a:pt x="9541" y="422"/>
                        <a:pt x="8150" y="1267"/>
                      </a:cubicBezTo>
                      <a:cubicBezTo>
                        <a:pt x="7686" y="1162"/>
                        <a:pt x="7156" y="1109"/>
                        <a:pt x="6692" y="1109"/>
                      </a:cubicBezTo>
                      <a:cubicBezTo>
                        <a:pt x="4506" y="1109"/>
                        <a:pt x="2849" y="2271"/>
                        <a:pt x="2253" y="4225"/>
                      </a:cubicBezTo>
                      <a:lnTo>
                        <a:pt x="729" y="10140"/>
                      </a:lnTo>
                      <a:cubicBezTo>
                        <a:pt x="0" y="11355"/>
                        <a:pt x="0" y="13150"/>
                        <a:pt x="0" y="14893"/>
                      </a:cubicBezTo>
                      <a:cubicBezTo>
                        <a:pt x="0" y="16689"/>
                        <a:pt x="729" y="18484"/>
                        <a:pt x="2253" y="20227"/>
                      </a:cubicBezTo>
                      <a:cubicBezTo>
                        <a:pt x="3710" y="21125"/>
                        <a:pt x="5566" y="21600"/>
                        <a:pt x="7421" y="21600"/>
                      </a:cubicBezTo>
                      <a:cubicBezTo>
                        <a:pt x="9276" y="21600"/>
                        <a:pt x="11131" y="21125"/>
                        <a:pt x="12655" y="20227"/>
                      </a:cubicBezTo>
                      <a:cubicBezTo>
                        <a:pt x="14113" y="18484"/>
                        <a:pt x="15637" y="16689"/>
                        <a:pt x="16366" y="14893"/>
                      </a:cubicBezTo>
                      <a:cubicBezTo>
                        <a:pt x="17890" y="13150"/>
                        <a:pt x="19347" y="11355"/>
                        <a:pt x="20076" y="9559"/>
                      </a:cubicBezTo>
                      <a:cubicBezTo>
                        <a:pt x="21600" y="6601"/>
                        <a:pt x="20076" y="3644"/>
                        <a:pt x="17890" y="1848"/>
                      </a:cubicBezTo>
                      <a:cubicBezTo>
                        <a:pt x="16697" y="581"/>
                        <a:pt x="14842" y="0"/>
                        <a:pt x="129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solidFill>
                    <a:schemeClr val="accent1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33" name="Google Shape;1910;p37"/>
                <p:cNvSpPr/>
                <p:nvPr/>
              </p:nvSpPr>
              <p:spPr>
                <a:xfrm>
                  <a:off x="847725" y="481944"/>
                  <a:ext cx="23271" cy="460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62" h="21600" fill="norm" stroke="1" extrusionOk="0">
                      <a:moveTo>
                        <a:pt x="6588" y="0"/>
                      </a:moveTo>
                      <a:cubicBezTo>
                        <a:pt x="2836" y="0"/>
                        <a:pt x="0" y="1440"/>
                        <a:pt x="0" y="3404"/>
                      </a:cubicBezTo>
                      <a:lnTo>
                        <a:pt x="0" y="11258"/>
                      </a:lnTo>
                      <a:cubicBezTo>
                        <a:pt x="0" y="13702"/>
                        <a:pt x="0" y="16189"/>
                        <a:pt x="1918" y="18633"/>
                      </a:cubicBezTo>
                      <a:cubicBezTo>
                        <a:pt x="3669" y="20509"/>
                        <a:pt x="7089" y="21600"/>
                        <a:pt x="10508" y="21600"/>
                      </a:cubicBezTo>
                      <a:cubicBezTo>
                        <a:pt x="12426" y="21600"/>
                        <a:pt x="14261" y="21295"/>
                        <a:pt x="15929" y="20596"/>
                      </a:cubicBezTo>
                      <a:cubicBezTo>
                        <a:pt x="19682" y="18633"/>
                        <a:pt x="21600" y="15665"/>
                        <a:pt x="20599" y="12742"/>
                      </a:cubicBezTo>
                      <a:cubicBezTo>
                        <a:pt x="20599" y="9818"/>
                        <a:pt x="19682" y="6371"/>
                        <a:pt x="18764" y="3404"/>
                      </a:cubicBezTo>
                      <a:cubicBezTo>
                        <a:pt x="18014" y="2225"/>
                        <a:pt x="15929" y="1309"/>
                        <a:pt x="13177" y="1309"/>
                      </a:cubicBezTo>
                      <a:cubicBezTo>
                        <a:pt x="12593" y="1309"/>
                        <a:pt x="11926" y="1353"/>
                        <a:pt x="11259" y="1440"/>
                      </a:cubicBezTo>
                      <a:cubicBezTo>
                        <a:pt x="10341" y="480"/>
                        <a:pt x="8423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solidFill>
                    <a:schemeClr val="accent1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</p:grpSp>
          <p:sp>
            <p:nvSpPr>
              <p:cNvPr id="2035" name="Google Shape;1911;p37"/>
              <p:cNvSpPr/>
              <p:nvPr/>
            </p:nvSpPr>
            <p:spPr>
              <a:xfrm>
                <a:off x="774807" y="551424"/>
                <a:ext cx="77764" cy="101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92" h="21600" fill="norm" stroke="1" extrusionOk="0">
                    <a:moveTo>
                      <a:pt x="12920" y="0"/>
                    </a:moveTo>
                    <a:cubicBezTo>
                      <a:pt x="11264" y="0"/>
                      <a:pt x="9541" y="422"/>
                      <a:pt x="8150" y="1267"/>
                    </a:cubicBezTo>
                    <a:cubicBezTo>
                      <a:pt x="7686" y="1162"/>
                      <a:pt x="7156" y="1109"/>
                      <a:pt x="6692" y="1109"/>
                    </a:cubicBezTo>
                    <a:cubicBezTo>
                      <a:pt x="4506" y="1109"/>
                      <a:pt x="2849" y="2271"/>
                      <a:pt x="2253" y="4225"/>
                    </a:cubicBezTo>
                    <a:lnTo>
                      <a:pt x="729" y="10140"/>
                    </a:lnTo>
                    <a:cubicBezTo>
                      <a:pt x="0" y="11355"/>
                      <a:pt x="0" y="13150"/>
                      <a:pt x="0" y="14893"/>
                    </a:cubicBezTo>
                    <a:cubicBezTo>
                      <a:pt x="0" y="16689"/>
                      <a:pt x="729" y="18484"/>
                      <a:pt x="2253" y="20227"/>
                    </a:cubicBezTo>
                    <a:cubicBezTo>
                      <a:pt x="3710" y="21125"/>
                      <a:pt x="5566" y="21600"/>
                      <a:pt x="7421" y="21600"/>
                    </a:cubicBezTo>
                    <a:cubicBezTo>
                      <a:pt x="9276" y="21600"/>
                      <a:pt x="11131" y="21125"/>
                      <a:pt x="12655" y="20227"/>
                    </a:cubicBezTo>
                    <a:cubicBezTo>
                      <a:pt x="14113" y="18484"/>
                      <a:pt x="15637" y="16689"/>
                      <a:pt x="16366" y="14893"/>
                    </a:cubicBezTo>
                    <a:cubicBezTo>
                      <a:pt x="17890" y="13150"/>
                      <a:pt x="19347" y="11355"/>
                      <a:pt x="20076" y="9559"/>
                    </a:cubicBezTo>
                    <a:cubicBezTo>
                      <a:pt x="21600" y="6601"/>
                      <a:pt x="20076" y="3644"/>
                      <a:pt x="17890" y="1848"/>
                    </a:cubicBezTo>
                    <a:cubicBezTo>
                      <a:pt x="16697" y="581"/>
                      <a:pt x="14842" y="0"/>
                      <a:pt x="129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grpSp>
        <p:nvGrpSpPr>
          <p:cNvPr id="2044" name="Google Shape;1912;p37"/>
          <p:cNvGrpSpPr/>
          <p:nvPr/>
        </p:nvGrpSpPr>
        <p:grpSpPr>
          <a:xfrm>
            <a:off x="-1813112" y="4609075"/>
            <a:ext cx="3360368" cy="1663082"/>
            <a:chOff x="0" y="0"/>
            <a:chExt cx="3360367" cy="1663080"/>
          </a:xfrm>
        </p:grpSpPr>
        <p:sp>
          <p:nvSpPr>
            <p:cNvPr id="2038" name="Google Shape;1913;p37"/>
            <p:cNvSpPr/>
            <p:nvPr/>
          </p:nvSpPr>
          <p:spPr>
            <a:xfrm>
              <a:off x="-1" y="0"/>
              <a:ext cx="3360369" cy="1663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39" name="Google Shape;1914;p37"/>
            <p:cNvSpPr/>
            <p:nvPr/>
          </p:nvSpPr>
          <p:spPr>
            <a:xfrm>
              <a:off x="1632281" y="222564"/>
              <a:ext cx="199990" cy="125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40" name="Google Shape;1915;p37"/>
            <p:cNvSpPr/>
            <p:nvPr/>
          </p:nvSpPr>
          <p:spPr>
            <a:xfrm>
              <a:off x="1071118" y="240183"/>
              <a:ext cx="380279" cy="486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41" name="Google Shape;1916;p37"/>
            <p:cNvSpPr/>
            <p:nvPr/>
          </p:nvSpPr>
          <p:spPr>
            <a:xfrm>
              <a:off x="2767265" y="404610"/>
              <a:ext cx="334629" cy="679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42" name="Google Shape;1917;p37"/>
            <p:cNvSpPr/>
            <p:nvPr/>
          </p:nvSpPr>
          <p:spPr>
            <a:xfrm>
              <a:off x="212933" y="846800"/>
              <a:ext cx="302560" cy="269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43" name="Google Shape;1918;p37"/>
            <p:cNvSpPr/>
            <p:nvPr/>
          </p:nvSpPr>
          <p:spPr>
            <a:xfrm>
              <a:off x="2123910" y="128607"/>
              <a:ext cx="442602" cy="196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051" name="Google Shape;1919;p37"/>
          <p:cNvGrpSpPr/>
          <p:nvPr/>
        </p:nvGrpSpPr>
        <p:grpSpPr>
          <a:xfrm>
            <a:off x="7025007" y="-680628"/>
            <a:ext cx="2999559" cy="1484514"/>
            <a:chOff x="0" y="0"/>
            <a:chExt cx="2999557" cy="1484512"/>
          </a:xfrm>
        </p:grpSpPr>
        <p:sp>
          <p:nvSpPr>
            <p:cNvPr id="2045" name="Google Shape;1920;p37"/>
            <p:cNvSpPr/>
            <p:nvPr/>
          </p:nvSpPr>
          <p:spPr>
            <a:xfrm>
              <a:off x="0" y="0"/>
              <a:ext cx="2999558" cy="1484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46" name="Google Shape;1921;p37"/>
            <p:cNvSpPr/>
            <p:nvPr/>
          </p:nvSpPr>
          <p:spPr>
            <a:xfrm>
              <a:off x="1457020" y="198667"/>
              <a:ext cx="178516" cy="111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47" name="Google Shape;1922;p37"/>
            <p:cNvSpPr/>
            <p:nvPr/>
          </p:nvSpPr>
          <p:spPr>
            <a:xfrm>
              <a:off x="956110" y="214394"/>
              <a:ext cx="339448" cy="434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48" name="Google Shape;1923;p37"/>
            <p:cNvSpPr/>
            <p:nvPr/>
          </p:nvSpPr>
          <p:spPr>
            <a:xfrm>
              <a:off x="2470138" y="361166"/>
              <a:ext cx="298699" cy="606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49" name="Google Shape;1924;p37"/>
            <p:cNvSpPr/>
            <p:nvPr/>
          </p:nvSpPr>
          <p:spPr>
            <a:xfrm>
              <a:off x="190070" y="755878"/>
              <a:ext cx="270074" cy="240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50" name="Google Shape;1925;p37"/>
            <p:cNvSpPr/>
            <p:nvPr/>
          </p:nvSpPr>
          <p:spPr>
            <a:xfrm>
              <a:off x="1895861" y="114798"/>
              <a:ext cx="395079" cy="175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0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1927;p38"/>
          <p:cNvSpPr/>
          <p:nvPr/>
        </p:nvSpPr>
        <p:spPr>
          <a:xfrm>
            <a:off x="-2575" y="-6426"/>
            <a:ext cx="9146700" cy="5149802"/>
          </a:xfrm>
          <a:prstGeom prst="rect">
            <a:avLst/>
          </a:prstGeom>
          <a:gradFill>
            <a:gsLst>
              <a:gs pos="0">
                <a:srgbClr val="C2ECF1">
                  <a:alpha val="62352"/>
                </a:srgbClr>
              </a:gs>
              <a:gs pos="100000">
                <a:srgbClr val="30585A"/>
              </a:gs>
            </a:gsLst>
            <a:lin ang="18900044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060" name="xx%"/>
          <p:cNvSpPr txBox="1"/>
          <p:nvPr>
            <p:ph type="title" hasCustomPrompt="1"/>
          </p:nvPr>
        </p:nvSpPr>
        <p:spPr>
          <a:xfrm>
            <a:off x="1982399" y="539999"/>
            <a:ext cx="5179202" cy="828302"/>
          </a:xfrm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pPr/>
            <a:r>
              <a:t>xx%</a:t>
            </a:r>
          </a:p>
        </p:txBody>
      </p:sp>
      <p:sp>
        <p:nvSpPr>
          <p:cNvPr id="2061" name="Body Level One…"/>
          <p:cNvSpPr txBox="1"/>
          <p:nvPr>
            <p:ph type="body" sz="quarter" idx="1"/>
          </p:nvPr>
        </p:nvSpPr>
        <p:spPr>
          <a:xfrm>
            <a:off x="1982399" y="1368300"/>
            <a:ext cx="5179202" cy="322801"/>
          </a:xfrm>
          <a:prstGeom prst="rect">
            <a:avLst/>
          </a:prstGeom>
        </p:spPr>
        <p:txBody>
          <a:bodyPr anchor="ctr"/>
          <a:lstStyle>
            <a:lvl1pPr marL="317500" indent="-177800" algn="ctr">
              <a:buClrTx/>
              <a:buSzTx/>
              <a:buNone/>
              <a:defRPr sz="1400">
                <a:solidFill>
                  <a:srgbClr val="FFFFFF"/>
                </a:solidFill>
              </a:defRPr>
            </a:lvl1pPr>
            <a:lvl2pPr marL="317500" indent="279400" algn="ctr">
              <a:buClrTx/>
              <a:buSzTx/>
              <a:buNone/>
              <a:defRPr sz="1400">
                <a:solidFill>
                  <a:srgbClr val="FFFFFF"/>
                </a:solidFill>
              </a:defRPr>
            </a:lvl2pPr>
            <a:lvl3pPr marL="317500" indent="736600" algn="ctr">
              <a:buClrTx/>
              <a:buSzTx/>
              <a:buNone/>
              <a:defRPr sz="1400">
                <a:solidFill>
                  <a:srgbClr val="FFFFFF"/>
                </a:solidFill>
              </a:defRPr>
            </a:lvl3pPr>
            <a:lvl4pPr marL="317500" indent="1193800" algn="ctr">
              <a:buClrTx/>
              <a:buSzTx/>
              <a:buNone/>
              <a:defRPr sz="1400">
                <a:solidFill>
                  <a:srgbClr val="FFFFFF"/>
                </a:solidFill>
              </a:defRPr>
            </a:lvl4pPr>
            <a:lvl5pPr marL="317500" indent="1651000" algn="ctr">
              <a:buClrTx/>
              <a:buSz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064" name="Google Shape;1934;p38"/>
          <p:cNvGrpSpPr/>
          <p:nvPr/>
        </p:nvGrpSpPr>
        <p:grpSpPr>
          <a:xfrm>
            <a:off x="8856005" y="535164"/>
            <a:ext cx="136582" cy="261421"/>
            <a:chOff x="0" y="0"/>
            <a:chExt cx="136580" cy="261420"/>
          </a:xfrm>
        </p:grpSpPr>
        <p:sp>
          <p:nvSpPr>
            <p:cNvPr id="2062" name="Google Shape;1935;p38"/>
            <p:cNvSpPr/>
            <p:nvPr/>
          </p:nvSpPr>
          <p:spPr>
            <a:xfrm>
              <a:off x="-1" y="0"/>
              <a:ext cx="136582" cy="26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0" h="21600" fill="norm" stroke="1" extrusionOk="0">
                  <a:moveTo>
                    <a:pt x="8984" y="0"/>
                  </a:moveTo>
                  <a:cubicBezTo>
                    <a:pt x="8984" y="0"/>
                    <a:pt x="-3832" y="9469"/>
                    <a:pt x="1151" y="17103"/>
                  </a:cubicBezTo>
                  <a:cubicBezTo>
                    <a:pt x="3178" y="20255"/>
                    <a:pt x="6155" y="21600"/>
                    <a:pt x="9027" y="21600"/>
                  </a:cubicBezTo>
                  <a:cubicBezTo>
                    <a:pt x="13250" y="21600"/>
                    <a:pt x="17240" y="18666"/>
                    <a:pt x="17536" y="14196"/>
                  </a:cubicBezTo>
                  <a:cubicBezTo>
                    <a:pt x="17768" y="6711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63" name="Google Shape;1936;p38"/>
            <p:cNvSpPr/>
            <p:nvPr/>
          </p:nvSpPr>
          <p:spPr>
            <a:xfrm>
              <a:off x="23130" y="84838"/>
              <a:ext cx="41384" cy="106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5" h="21600" fill="norm" stroke="1" extrusionOk="0">
                  <a:moveTo>
                    <a:pt x="13255" y="0"/>
                  </a:moveTo>
                  <a:cubicBezTo>
                    <a:pt x="11486" y="0"/>
                    <a:pt x="9938" y="435"/>
                    <a:pt x="9422" y="1172"/>
                  </a:cubicBezTo>
                  <a:cubicBezTo>
                    <a:pt x="280" y="6430"/>
                    <a:pt x="-2226" y="13596"/>
                    <a:pt x="1976" y="19993"/>
                  </a:cubicBezTo>
                  <a:cubicBezTo>
                    <a:pt x="2640" y="20897"/>
                    <a:pt x="4999" y="21600"/>
                    <a:pt x="7210" y="21600"/>
                  </a:cubicBezTo>
                  <a:cubicBezTo>
                    <a:pt x="7652" y="21600"/>
                    <a:pt x="8169" y="21567"/>
                    <a:pt x="8537" y="21500"/>
                  </a:cubicBezTo>
                  <a:cubicBezTo>
                    <a:pt x="11044" y="21098"/>
                    <a:pt x="12739" y="19993"/>
                    <a:pt x="11855" y="18854"/>
                  </a:cubicBezTo>
                  <a:cubicBezTo>
                    <a:pt x="8537" y="13596"/>
                    <a:pt x="10233" y="7937"/>
                    <a:pt x="17678" y="3416"/>
                  </a:cubicBezTo>
                  <a:cubicBezTo>
                    <a:pt x="19374" y="2277"/>
                    <a:pt x="18489" y="1172"/>
                    <a:pt x="16057" y="402"/>
                  </a:cubicBezTo>
                  <a:cubicBezTo>
                    <a:pt x="15172" y="134"/>
                    <a:pt x="14140" y="0"/>
                    <a:pt x="13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065" name="Google Shape;1937;p38"/>
          <p:cNvSpPr/>
          <p:nvPr/>
        </p:nvSpPr>
        <p:spPr>
          <a:xfrm flipH="1">
            <a:off x="8597238" y="3620675"/>
            <a:ext cx="68647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066" name="Google Shape;1938;p38"/>
          <p:cNvSpPr/>
          <p:nvPr/>
        </p:nvSpPr>
        <p:spPr>
          <a:xfrm flipH="1">
            <a:off x="6565048" y="222964"/>
            <a:ext cx="67361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067" name="Google Shape;1939;p38"/>
          <p:cNvSpPr/>
          <p:nvPr/>
        </p:nvSpPr>
        <p:spPr>
          <a:xfrm flipH="1">
            <a:off x="6565052" y="4843328"/>
            <a:ext cx="54190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068" name="Google Shape;1940;p38"/>
          <p:cNvSpPr/>
          <p:nvPr/>
        </p:nvSpPr>
        <p:spPr>
          <a:xfrm flipH="1">
            <a:off x="2623841" y="214553"/>
            <a:ext cx="84283" cy="87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069" name="Google Shape;1941;p38"/>
          <p:cNvSpPr/>
          <p:nvPr/>
        </p:nvSpPr>
        <p:spPr>
          <a:xfrm flipH="1">
            <a:off x="251992" y="3149076"/>
            <a:ext cx="132474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070" name="Google Shape;1942;p38"/>
          <p:cNvSpPr/>
          <p:nvPr/>
        </p:nvSpPr>
        <p:spPr>
          <a:xfrm flipH="1">
            <a:off x="2127216" y="4851187"/>
            <a:ext cx="39731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077" name="Google Shape;1943;p38"/>
          <p:cNvGrpSpPr/>
          <p:nvPr/>
        </p:nvGrpSpPr>
        <p:grpSpPr>
          <a:xfrm>
            <a:off x="-1747537" y="-486225"/>
            <a:ext cx="3360368" cy="1663082"/>
            <a:chOff x="0" y="0"/>
            <a:chExt cx="3360367" cy="1663080"/>
          </a:xfrm>
        </p:grpSpPr>
        <p:sp>
          <p:nvSpPr>
            <p:cNvPr id="2071" name="Google Shape;1944;p38"/>
            <p:cNvSpPr/>
            <p:nvPr/>
          </p:nvSpPr>
          <p:spPr>
            <a:xfrm>
              <a:off x="-1" y="0"/>
              <a:ext cx="3360369" cy="1663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72" name="Google Shape;1945;p38"/>
            <p:cNvSpPr/>
            <p:nvPr/>
          </p:nvSpPr>
          <p:spPr>
            <a:xfrm>
              <a:off x="1632281" y="222564"/>
              <a:ext cx="199990" cy="125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73" name="Google Shape;1946;p38"/>
            <p:cNvSpPr/>
            <p:nvPr/>
          </p:nvSpPr>
          <p:spPr>
            <a:xfrm>
              <a:off x="1071118" y="240183"/>
              <a:ext cx="380279" cy="486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74" name="Google Shape;1947;p38"/>
            <p:cNvSpPr/>
            <p:nvPr/>
          </p:nvSpPr>
          <p:spPr>
            <a:xfrm>
              <a:off x="2767265" y="404610"/>
              <a:ext cx="334629" cy="679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75" name="Google Shape;1948;p38"/>
            <p:cNvSpPr/>
            <p:nvPr/>
          </p:nvSpPr>
          <p:spPr>
            <a:xfrm>
              <a:off x="212933" y="846800"/>
              <a:ext cx="302560" cy="269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76" name="Google Shape;1949;p38"/>
            <p:cNvSpPr/>
            <p:nvPr/>
          </p:nvSpPr>
          <p:spPr>
            <a:xfrm>
              <a:off x="2123910" y="128607"/>
              <a:ext cx="442602" cy="196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084" name="Google Shape;1950;p38"/>
          <p:cNvGrpSpPr/>
          <p:nvPr/>
        </p:nvGrpSpPr>
        <p:grpSpPr>
          <a:xfrm>
            <a:off x="7286720" y="4039812"/>
            <a:ext cx="3360369" cy="1663082"/>
            <a:chOff x="0" y="0"/>
            <a:chExt cx="3360367" cy="1663080"/>
          </a:xfrm>
        </p:grpSpPr>
        <p:sp>
          <p:nvSpPr>
            <p:cNvPr id="2078" name="Google Shape;1951;p38"/>
            <p:cNvSpPr/>
            <p:nvPr/>
          </p:nvSpPr>
          <p:spPr>
            <a:xfrm flipH="1">
              <a:off x="-1" y="0"/>
              <a:ext cx="3360369" cy="1663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79" name="Google Shape;1952;p38"/>
            <p:cNvSpPr/>
            <p:nvPr/>
          </p:nvSpPr>
          <p:spPr>
            <a:xfrm flipH="1">
              <a:off x="1528097" y="222564"/>
              <a:ext cx="199989" cy="125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80" name="Google Shape;1953;p38"/>
            <p:cNvSpPr/>
            <p:nvPr/>
          </p:nvSpPr>
          <p:spPr>
            <a:xfrm flipH="1">
              <a:off x="1908970" y="240183"/>
              <a:ext cx="380279" cy="486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81" name="Google Shape;1954;p38"/>
            <p:cNvSpPr/>
            <p:nvPr/>
          </p:nvSpPr>
          <p:spPr>
            <a:xfrm flipH="1">
              <a:off x="258473" y="404610"/>
              <a:ext cx="334629" cy="679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82" name="Google Shape;1955;p38"/>
            <p:cNvSpPr/>
            <p:nvPr/>
          </p:nvSpPr>
          <p:spPr>
            <a:xfrm flipH="1">
              <a:off x="2844874" y="846800"/>
              <a:ext cx="302560" cy="269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83" name="Google Shape;1956;p38"/>
            <p:cNvSpPr/>
            <p:nvPr/>
          </p:nvSpPr>
          <p:spPr>
            <a:xfrm flipH="1">
              <a:off x="793855" y="128607"/>
              <a:ext cx="442602" cy="196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087" name="Google Shape;1957;p38"/>
          <p:cNvGrpSpPr/>
          <p:nvPr/>
        </p:nvGrpSpPr>
        <p:grpSpPr>
          <a:xfrm>
            <a:off x="-657545" y="1497814"/>
            <a:ext cx="136582" cy="261421"/>
            <a:chOff x="0" y="0"/>
            <a:chExt cx="136580" cy="261420"/>
          </a:xfrm>
        </p:grpSpPr>
        <p:sp>
          <p:nvSpPr>
            <p:cNvPr id="2085" name="Google Shape;1958;p38"/>
            <p:cNvSpPr/>
            <p:nvPr/>
          </p:nvSpPr>
          <p:spPr>
            <a:xfrm>
              <a:off x="-1" y="0"/>
              <a:ext cx="136582" cy="26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0" h="21600" fill="norm" stroke="1" extrusionOk="0">
                  <a:moveTo>
                    <a:pt x="8984" y="0"/>
                  </a:moveTo>
                  <a:cubicBezTo>
                    <a:pt x="8984" y="0"/>
                    <a:pt x="-3832" y="9469"/>
                    <a:pt x="1151" y="17103"/>
                  </a:cubicBezTo>
                  <a:cubicBezTo>
                    <a:pt x="3178" y="20255"/>
                    <a:pt x="6155" y="21600"/>
                    <a:pt x="9027" y="21600"/>
                  </a:cubicBezTo>
                  <a:cubicBezTo>
                    <a:pt x="13250" y="21600"/>
                    <a:pt x="17240" y="18666"/>
                    <a:pt x="17536" y="14196"/>
                  </a:cubicBezTo>
                  <a:cubicBezTo>
                    <a:pt x="17768" y="6711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86" name="Google Shape;1959;p38"/>
            <p:cNvSpPr/>
            <p:nvPr/>
          </p:nvSpPr>
          <p:spPr>
            <a:xfrm>
              <a:off x="23130" y="84838"/>
              <a:ext cx="41384" cy="106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5" h="21600" fill="norm" stroke="1" extrusionOk="0">
                  <a:moveTo>
                    <a:pt x="13255" y="0"/>
                  </a:moveTo>
                  <a:cubicBezTo>
                    <a:pt x="11486" y="0"/>
                    <a:pt x="9938" y="435"/>
                    <a:pt x="9422" y="1172"/>
                  </a:cubicBezTo>
                  <a:cubicBezTo>
                    <a:pt x="280" y="6430"/>
                    <a:pt x="-2226" y="13596"/>
                    <a:pt x="1976" y="19993"/>
                  </a:cubicBezTo>
                  <a:cubicBezTo>
                    <a:pt x="2640" y="20897"/>
                    <a:pt x="4999" y="21600"/>
                    <a:pt x="7210" y="21600"/>
                  </a:cubicBezTo>
                  <a:cubicBezTo>
                    <a:pt x="7652" y="21600"/>
                    <a:pt x="8169" y="21567"/>
                    <a:pt x="8537" y="21500"/>
                  </a:cubicBezTo>
                  <a:cubicBezTo>
                    <a:pt x="11044" y="21098"/>
                    <a:pt x="12739" y="19993"/>
                    <a:pt x="11855" y="18854"/>
                  </a:cubicBezTo>
                  <a:cubicBezTo>
                    <a:pt x="8537" y="13596"/>
                    <a:pt x="10233" y="7937"/>
                    <a:pt x="17678" y="3416"/>
                  </a:cubicBezTo>
                  <a:cubicBezTo>
                    <a:pt x="19374" y="2277"/>
                    <a:pt x="18489" y="1172"/>
                    <a:pt x="16057" y="402"/>
                  </a:cubicBezTo>
                  <a:cubicBezTo>
                    <a:pt x="15172" y="134"/>
                    <a:pt x="14140" y="0"/>
                    <a:pt x="13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090" name="Google Shape;1960;p38"/>
          <p:cNvGrpSpPr/>
          <p:nvPr/>
        </p:nvGrpSpPr>
        <p:grpSpPr>
          <a:xfrm>
            <a:off x="113480" y="1497814"/>
            <a:ext cx="136582" cy="261421"/>
            <a:chOff x="0" y="0"/>
            <a:chExt cx="136580" cy="261420"/>
          </a:xfrm>
        </p:grpSpPr>
        <p:sp>
          <p:nvSpPr>
            <p:cNvPr id="2088" name="Google Shape;1961;p38"/>
            <p:cNvSpPr/>
            <p:nvPr/>
          </p:nvSpPr>
          <p:spPr>
            <a:xfrm>
              <a:off x="-1" y="0"/>
              <a:ext cx="136582" cy="26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0" h="21600" fill="norm" stroke="1" extrusionOk="0">
                  <a:moveTo>
                    <a:pt x="8984" y="0"/>
                  </a:moveTo>
                  <a:cubicBezTo>
                    <a:pt x="8984" y="0"/>
                    <a:pt x="-3832" y="9469"/>
                    <a:pt x="1151" y="17103"/>
                  </a:cubicBezTo>
                  <a:cubicBezTo>
                    <a:pt x="3178" y="20255"/>
                    <a:pt x="6155" y="21600"/>
                    <a:pt x="9027" y="21600"/>
                  </a:cubicBezTo>
                  <a:cubicBezTo>
                    <a:pt x="13250" y="21600"/>
                    <a:pt x="17240" y="18666"/>
                    <a:pt x="17536" y="14196"/>
                  </a:cubicBezTo>
                  <a:cubicBezTo>
                    <a:pt x="17768" y="6711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89" name="Google Shape;1962;p38"/>
            <p:cNvSpPr/>
            <p:nvPr/>
          </p:nvSpPr>
          <p:spPr>
            <a:xfrm>
              <a:off x="23130" y="84838"/>
              <a:ext cx="41384" cy="106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5" h="21600" fill="norm" stroke="1" extrusionOk="0">
                  <a:moveTo>
                    <a:pt x="13255" y="0"/>
                  </a:moveTo>
                  <a:cubicBezTo>
                    <a:pt x="11486" y="0"/>
                    <a:pt x="9938" y="435"/>
                    <a:pt x="9422" y="1172"/>
                  </a:cubicBezTo>
                  <a:cubicBezTo>
                    <a:pt x="280" y="6430"/>
                    <a:pt x="-2226" y="13596"/>
                    <a:pt x="1976" y="19993"/>
                  </a:cubicBezTo>
                  <a:cubicBezTo>
                    <a:pt x="2640" y="20897"/>
                    <a:pt x="4999" y="21600"/>
                    <a:pt x="7210" y="21600"/>
                  </a:cubicBezTo>
                  <a:cubicBezTo>
                    <a:pt x="7652" y="21600"/>
                    <a:pt x="8169" y="21567"/>
                    <a:pt x="8537" y="21500"/>
                  </a:cubicBezTo>
                  <a:cubicBezTo>
                    <a:pt x="11044" y="21098"/>
                    <a:pt x="12739" y="19993"/>
                    <a:pt x="11855" y="18854"/>
                  </a:cubicBezTo>
                  <a:cubicBezTo>
                    <a:pt x="8537" y="13596"/>
                    <a:pt x="10233" y="7937"/>
                    <a:pt x="17678" y="3416"/>
                  </a:cubicBezTo>
                  <a:cubicBezTo>
                    <a:pt x="19374" y="2277"/>
                    <a:pt x="18489" y="1172"/>
                    <a:pt x="16057" y="402"/>
                  </a:cubicBezTo>
                  <a:cubicBezTo>
                    <a:pt x="15172" y="134"/>
                    <a:pt x="14140" y="0"/>
                    <a:pt x="13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093" name="Google Shape;1963;p38"/>
          <p:cNvGrpSpPr/>
          <p:nvPr/>
        </p:nvGrpSpPr>
        <p:grpSpPr>
          <a:xfrm>
            <a:off x="-217545" y="2080364"/>
            <a:ext cx="136582" cy="261421"/>
            <a:chOff x="0" y="0"/>
            <a:chExt cx="136580" cy="261420"/>
          </a:xfrm>
        </p:grpSpPr>
        <p:sp>
          <p:nvSpPr>
            <p:cNvPr id="2091" name="Google Shape;1964;p38"/>
            <p:cNvSpPr/>
            <p:nvPr/>
          </p:nvSpPr>
          <p:spPr>
            <a:xfrm>
              <a:off x="-1" y="0"/>
              <a:ext cx="136582" cy="26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0" h="21600" fill="norm" stroke="1" extrusionOk="0">
                  <a:moveTo>
                    <a:pt x="8984" y="0"/>
                  </a:moveTo>
                  <a:cubicBezTo>
                    <a:pt x="8984" y="0"/>
                    <a:pt x="-3832" y="9469"/>
                    <a:pt x="1151" y="17103"/>
                  </a:cubicBezTo>
                  <a:cubicBezTo>
                    <a:pt x="3178" y="20255"/>
                    <a:pt x="6155" y="21600"/>
                    <a:pt x="9027" y="21600"/>
                  </a:cubicBezTo>
                  <a:cubicBezTo>
                    <a:pt x="13250" y="21600"/>
                    <a:pt x="17240" y="18666"/>
                    <a:pt x="17536" y="14196"/>
                  </a:cubicBezTo>
                  <a:cubicBezTo>
                    <a:pt x="17768" y="6711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92" name="Google Shape;1965;p38"/>
            <p:cNvSpPr/>
            <p:nvPr/>
          </p:nvSpPr>
          <p:spPr>
            <a:xfrm>
              <a:off x="23130" y="84838"/>
              <a:ext cx="41384" cy="106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5" h="21600" fill="norm" stroke="1" extrusionOk="0">
                  <a:moveTo>
                    <a:pt x="13255" y="0"/>
                  </a:moveTo>
                  <a:cubicBezTo>
                    <a:pt x="11486" y="0"/>
                    <a:pt x="9938" y="435"/>
                    <a:pt x="9422" y="1172"/>
                  </a:cubicBezTo>
                  <a:cubicBezTo>
                    <a:pt x="280" y="6430"/>
                    <a:pt x="-2226" y="13596"/>
                    <a:pt x="1976" y="19993"/>
                  </a:cubicBezTo>
                  <a:cubicBezTo>
                    <a:pt x="2640" y="20897"/>
                    <a:pt x="4999" y="21600"/>
                    <a:pt x="7210" y="21600"/>
                  </a:cubicBezTo>
                  <a:cubicBezTo>
                    <a:pt x="7652" y="21600"/>
                    <a:pt x="8169" y="21567"/>
                    <a:pt x="8537" y="21500"/>
                  </a:cubicBezTo>
                  <a:cubicBezTo>
                    <a:pt x="11044" y="21098"/>
                    <a:pt x="12739" y="19993"/>
                    <a:pt x="11855" y="18854"/>
                  </a:cubicBezTo>
                  <a:cubicBezTo>
                    <a:pt x="8537" y="13596"/>
                    <a:pt x="10233" y="7937"/>
                    <a:pt x="17678" y="3416"/>
                  </a:cubicBezTo>
                  <a:cubicBezTo>
                    <a:pt x="19374" y="2277"/>
                    <a:pt x="18489" y="1172"/>
                    <a:pt x="16057" y="402"/>
                  </a:cubicBezTo>
                  <a:cubicBezTo>
                    <a:pt x="15172" y="134"/>
                    <a:pt x="14140" y="0"/>
                    <a:pt x="13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096" name="Google Shape;1966;p38"/>
          <p:cNvGrpSpPr/>
          <p:nvPr/>
        </p:nvGrpSpPr>
        <p:grpSpPr>
          <a:xfrm>
            <a:off x="553480" y="2080364"/>
            <a:ext cx="136582" cy="261421"/>
            <a:chOff x="0" y="0"/>
            <a:chExt cx="136580" cy="261420"/>
          </a:xfrm>
        </p:grpSpPr>
        <p:sp>
          <p:nvSpPr>
            <p:cNvPr id="2094" name="Google Shape;1967;p38"/>
            <p:cNvSpPr/>
            <p:nvPr/>
          </p:nvSpPr>
          <p:spPr>
            <a:xfrm>
              <a:off x="-1" y="0"/>
              <a:ext cx="136582" cy="26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0" h="21600" fill="norm" stroke="1" extrusionOk="0">
                  <a:moveTo>
                    <a:pt x="8984" y="0"/>
                  </a:moveTo>
                  <a:cubicBezTo>
                    <a:pt x="8984" y="0"/>
                    <a:pt x="-3832" y="9469"/>
                    <a:pt x="1151" y="17103"/>
                  </a:cubicBezTo>
                  <a:cubicBezTo>
                    <a:pt x="3178" y="20255"/>
                    <a:pt x="6155" y="21600"/>
                    <a:pt x="9027" y="21600"/>
                  </a:cubicBezTo>
                  <a:cubicBezTo>
                    <a:pt x="13250" y="21600"/>
                    <a:pt x="17240" y="18666"/>
                    <a:pt x="17536" y="14196"/>
                  </a:cubicBezTo>
                  <a:cubicBezTo>
                    <a:pt x="17768" y="6711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95" name="Google Shape;1968;p38"/>
            <p:cNvSpPr/>
            <p:nvPr/>
          </p:nvSpPr>
          <p:spPr>
            <a:xfrm>
              <a:off x="23130" y="84838"/>
              <a:ext cx="41384" cy="106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5" h="21600" fill="norm" stroke="1" extrusionOk="0">
                  <a:moveTo>
                    <a:pt x="13255" y="0"/>
                  </a:moveTo>
                  <a:cubicBezTo>
                    <a:pt x="11486" y="0"/>
                    <a:pt x="9938" y="435"/>
                    <a:pt x="9422" y="1172"/>
                  </a:cubicBezTo>
                  <a:cubicBezTo>
                    <a:pt x="280" y="6430"/>
                    <a:pt x="-2226" y="13596"/>
                    <a:pt x="1976" y="19993"/>
                  </a:cubicBezTo>
                  <a:cubicBezTo>
                    <a:pt x="2640" y="20897"/>
                    <a:pt x="4999" y="21600"/>
                    <a:pt x="7210" y="21600"/>
                  </a:cubicBezTo>
                  <a:cubicBezTo>
                    <a:pt x="7652" y="21600"/>
                    <a:pt x="8169" y="21567"/>
                    <a:pt x="8537" y="21500"/>
                  </a:cubicBezTo>
                  <a:cubicBezTo>
                    <a:pt x="11044" y="21098"/>
                    <a:pt x="12739" y="19993"/>
                    <a:pt x="11855" y="18854"/>
                  </a:cubicBezTo>
                  <a:cubicBezTo>
                    <a:pt x="8537" y="13596"/>
                    <a:pt x="10233" y="7937"/>
                    <a:pt x="17678" y="3416"/>
                  </a:cubicBezTo>
                  <a:cubicBezTo>
                    <a:pt x="19374" y="2277"/>
                    <a:pt x="18489" y="1172"/>
                    <a:pt x="16057" y="402"/>
                  </a:cubicBezTo>
                  <a:cubicBezTo>
                    <a:pt x="15172" y="134"/>
                    <a:pt x="14140" y="0"/>
                    <a:pt x="13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0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_1_1_1_1_1_2">
    <p:bg>
      <p:bgPr>
        <a:gradFill flip="none" rotWithShape="1">
          <a:gsLst>
            <a:gs pos="0">
              <a:schemeClr val="accent1">
                <a:alpha val="52549"/>
              </a:schemeClr>
            </a:gs>
            <a:gs pos="100000">
              <a:srgbClr val="435D5E"/>
            </a:gs>
          </a:gsLst>
          <a:lin ang="16198661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1970;p39"/>
          <p:cNvSpPr/>
          <p:nvPr/>
        </p:nvSpPr>
        <p:spPr>
          <a:xfrm>
            <a:off x="-2575" y="-6426"/>
            <a:ext cx="9146700" cy="5149802"/>
          </a:xfrm>
          <a:prstGeom prst="rect">
            <a:avLst/>
          </a:prstGeom>
          <a:gradFill>
            <a:gsLst>
              <a:gs pos="0">
                <a:schemeClr val="accent1">
                  <a:alpha val="52549"/>
                </a:schemeClr>
              </a:gs>
              <a:gs pos="100000">
                <a:schemeClr val="accent3"/>
              </a:gs>
            </a:gsLst>
            <a:lin ang="16200038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05" name="Title Text"/>
          <p:cNvSpPr txBox="1"/>
          <p:nvPr>
            <p:ph type="title"/>
          </p:nvPr>
        </p:nvSpPr>
        <p:spPr>
          <a:xfrm>
            <a:off x="2430024" y="536688"/>
            <a:ext cx="4284002" cy="997802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2106" name="Body Level One…"/>
          <p:cNvSpPr txBox="1"/>
          <p:nvPr>
            <p:ph type="body" sz="quarter" idx="1"/>
          </p:nvPr>
        </p:nvSpPr>
        <p:spPr>
          <a:xfrm>
            <a:off x="2425075" y="2490254"/>
            <a:ext cx="4293900" cy="997801"/>
          </a:xfrm>
          <a:prstGeom prst="rect">
            <a:avLst/>
          </a:prstGeom>
        </p:spPr>
        <p:txBody>
          <a:bodyPr anchor="ctr"/>
          <a:lstStyle>
            <a:lvl1pPr marL="317500" indent="-1778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1pPr>
            <a:lvl2pPr marL="317500" indent="2794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2pPr>
            <a:lvl3pPr marL="317500" indent="7366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3pPr>
            <a:lvl4pPr marL="317500" indent="11938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4pPr>
            <a:lvl5pPr marL="317500" indent="1651000" algn="ctr">
              <a:buClrTx/>
              <a:buSzTx/>
              <a:buNone/>
              <a:defRPr sz="14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7" name="Google Shape;1973;p39"/>
          <p:cNvSpPr txBox="1"/>
          <p:nvPr/>
        </p:nvSpPr>
        <p:spPr>
          <a:xfrm>
            <a:off x="2497950" y="3667061"/>
            <a:ext cx="4148100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algn="ctr">
              <a:defRPr b="1" sz="1000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defRPr>
            </a:pPr>
            <a:r>
              <a:t>CREDITS:</a:t>
            </a:r>
            <a:r>
              <a:rPr b="0"/>
              <a:t> This presentation template was created by </a:t>
            </a:r>
            <a:r>
              <a:rPr u="sng">
                <a:solidFill>
                  <a:srgbClr val="F7941D"/>
                </a:solidFill>
                <a:uFill>
                  <a:solidFill>
                    <a:srgbClr val="F7941D"/>
                  </a:solidFill>
                </a:uFill>
                <a:hlinkClick r:id="rId2" invalidUrl="" action="" tgtFrame="" tooltip="" history="1" highlightClick="0" endSnd="0"/>
              </a:rPr>
              <a:t>Slidesgo</a:t>
            </a:r>
            <a:r>
              <a:rPr b="0"/>
              <a:t>, including icons by </a:t>
            </a:r>
            <a:r>
              <a:rPr u="sng">
                <a:solidFill>
                  <a:srgbClr val="F7941D"/>
                </a:solidFill>
                <a:uFill>
                  <a:solidFill>
                    <a:srgbClr val="F7941D"/>
                  </a:solidFill>
                </a:uFill>
                <a:hlinkClick r:id="rId3" invalidUrl="" action="" tgtFrame="" tooltip="" history="1" highlightClick="0" endSnd="0"/>
              </a:rPr>
              <a:t>Flaticon</a:t>
            </a:r>
            <a:r>
              <a:t> </a:t>
            </a:r>
            <a:r>
              <a:rPr b="0"/>
              <a:t>and infographics &amp; images by </a:t>
            </a:r>
            <a:r>
              <a:rPr u="sng">
                <a:solidFill>
                  <a:srgbClr val="F7941D"/>
                </a:solidFill>
                <a:uFill>
                  <a:solidFill>
                    <a:srgbClr val="F7941D"/>
                  </a:solidFill>
                </a:uFill>
                <a:hlinkClick r:id="rId4" invalidUrl="" action="" tgtFrame="" tooltip="" history="1" highlightClick="0" endSnd="0"/>
              </a:rPr>
              <a:t>Freepik</a:t>
            </a:r>
          </a:p>
        </p:txBody>
      </p:sp>
      <p:sp>
        <p:nvSpPr>
          <p:cNvPr id="2108" name="Google Shape;1974;p39"/>
          <p:cNvSpPr/>
          <p:nvPr/>
        </p:nvSpPr>
        <p:spPr>
          <a:xfrm>
            <a:off x="2788596" y="4894359"/>
            <a:ext cx="113198" cy="108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148" y="0"/>
                </a:moveTo>
                <a:lnTo>
                  <a:pt x="5293" y="7919"/>
                </a:lnTo>
                <a:lnTo>
                  <a:pt x="0" y="13425"/>
                </a:lnTo>
                <a:lnTo>
                  <a:pt x="7357" y="14642"/>
                </a:lnTo>
                <a:lnTo>
                  <a:pt x="10810" y="21600"/>
                </a:lnTo>
                <a:lnTo>
                  <a:pt x="14243" y="14642"/>
                </a:lnTo>
                <a:lnTo>
                  <a:pt x="21600" y="13425"/>
                </a:lnTo>
                <a:lnTo>
                  <a:pt x="16307" y="7919"/>
                </a:lnTo>
                <a:lnTo>
                  <a:pt x="17472" y="0"/>
                </a:lnTo>
                <a:lnTo>
                  <a:pt x="10810" y="3842"/>
                </a:lnTo>
                <a:lnTo>
                  <a:pt x="414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09" name="Google Shape;1975;p39"/>
          <p:cNvSpPr/>
          <p:nvPr/>
        </p:nvSpPr>
        <p:spPr>
          <a:xfrm>
            <a:off x="2942484" y="256519"/>
            <a:ext cx="66183" cy="69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64" y="0"/>
                </a:moveTo>
                <a:lnTo>
                  <a:pt x="7060" y="7454"/>
                </a:lnTo>
                <a:lnTo>
                  <a:pt x="0" y="11164"/>
                </a:lnTo>
                <a:lnTo>
                  <a:pt x="7060" y="14146"/>
                </a:lnTo>
                <a:lnTo>
                  <a:pt x="8633" y="21600"/>
                </a:lnTo>
                <a:lnTo>
                  <a:pt x="13736" y="16001"/>
                </a:lnTo>
                <a:lnTo>
                  <a:pt x="21600" y="17128"/>
                </a:lnTo>
                <a:lnTo>
                  <a:pt x="17685" y="10800"/>
                </a:lnTo>
                <a:lnTo>
                  <a:pt x="21216" y="3710"/>
                </a:lnTo>
                <a:lnTo>
                  <a:pt x="13351" y="5201"/>
                </a:lnTo>
                <a:lnTo>
                  <a:pt x="786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10" name="Google Shape;1976;p39"/>
          <p:cNvSpPr/>
          <p:nvPr/>
        </p:nvSpPr>
        <p:spPr>
          <a:xfrm>
            <a:off x="8388638" y="2528969"/>
            <a:ext cx="80642" cy="85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11" name="Google Shape;1977;p39"/>
          <p:cNvSpPr/>
          <p:nvPr/>
        </p:nvSpPr>
        <p:spPr>
          <a:xfrm>
            <a:off x="6453301" y="326564"/>
            <a:ext cx="67361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12" name="Google Shape;1978;p39"/>
          <p:cNvSpPr/>
          <p:nvPr/>
        </p:nvSpPr>
        <p:spPr>
          <a:xfrm>
            <a:off x="8691999" y="247578"/>
            <a:ext cx="84283" cy="87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13" name="Google Shape;1979;p39"/>
          <p:cNvSpPr/>
          <p:nvPr/>
        </p:nvSpPr>
        <p:spPr>
          <a:xfrm>
            <a:off x="4674903" y="4794434"/>
            <a:ext cx="87924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14" name="Google Shape;1980;p39"/>
          <p:cNvSpPr/>
          <p:nvPr/>
        </p:nvSpPr>
        <p:spPr>
          <a:xfrm>
            <a:off x="435575" y="3015301"/>
            <a:ext cx="68647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127" name="Google Shape;1981;p39"/>
          <p:cNvGrpSpPr/>
          <p:nvPr/>
        </p:nvGrpSpPr>
        <p:grpSpPr>
          <a:xfrm>
            <a:off x="8203948" y="4325172"/>
            <a:ext cx="539915" cy="566383"/>
            <a:chOff x="0" y="0"/>
            <a:chExt cx="539913" cy="566382"/>
          </a:xfrm>
        </p:grpSpPr>
        <p:grpSp>
          <p:nvGrpSpPr>
            <p:cNvPr id="2121" name="Google Shape;1982;p39"/>
            <p:cNvGrpSpPr/>
            <p:nvPr/>
          </p:nvGrpSpPr>
          <p:grpSpPr>
            <a:xfrm>
              <a:off x="0" y="0"/>
              <a:ext cx="539914" cy="566383"/>
              <a:chOff x="0" y="0"/>
              <a:chExt cx="539913" cy="566382"/>
            </a:xfrm>
          </p:grpSpPr>
          <p:sp>
            <p:nvSpPr>
              <p:cNvPr id="2115" name="Google Shape;1983;p39"/>
              <p:cNvSpPr/>
              <p:nvPr/>
            </p:nvSpPr>
            <p:spPr>
              <a:xfrm>
                <a:off x="0" y="0"/>
                <a:ext cx="539914" cy="5663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54" h="21600" fill="norm" stroke="1" extrusionOk="0">
                    <a:moveTo>
                      <a:pt x="7139" y="0"/>
                    </a:moveTo>
                    <a:cubicBezTo>
                      <a:pt x="5472" y="0"/>
                      <a:pt x="5269" y="7418"/>
                      <a:pt x="5269" y="7418"/>
                    </a:cubicBezTo>
                    <a:cubicBezTo>
                      <a:pt x="5269" y="7418"/>
                      <a:pt x="471" y="9109"/>
                      <a:pt x="14" y="10554"/>
                    </a:cubicBezTo>
                    <a:cubicBezTo>
                      <a:pt x="-332" y="12117"/>
                      <a:pt x="5960" y="14043"/>
                      <a:pt x="5960" y="14043"/>
                    </a:cubicBezTo>
                    <a:cubicBezTo>
                      <a:pt x="5960" y="14043"/>
                      <a:pt x="5503" y="19812"/>
                      <a:pt x="7444" y="21375"/>
                    </a:cubicBezTo>
                    <a:cubicBezTo>
                      <a:pt x="7637" y="21536"/>
                      <a:pt x="7851" y="21600"/>
                      <a:pt x="8054" y="21600"/>
                    </a:cubicBezTo>
                    <a:cubicBezTo>
                      <a:pt x="9833" y="21600"/>
                      <a:pt x="12018" y="16805"/>
                      <a:pt x="12018" y="16805"/>
                    </a:cubicBezTo>
                    <a:cubicBezTo>
                      <a:pt x="12018" y="16805"/>
                      <a:pt x="15566" y="18678"/>
                      <a:pt x="18025" y="18678"/>
                    </a:cubicBezTo>
                    <a:cubicBezTo>
                      <a:pt x="18280" y="18678"/>
                      <a:pt x="18524" y="18656"/>
                      <a:pt x="18757" y="18614"/>
                    </a:cubicBezTo>
                    <a:cubicBezTo>
                      <a:pt x="21268" y="18250"/>
                      <a:pt x="17039" y="11999"/>
                      <a:pt x="17039" y="11999"/>
                    </a:cubicBezTo>
                    <a:cubicBezTo>
                      <a:pt x="17039" y="11999"/>
                      <a:pt x="19896" y="7182"/>
                      <a:pt x="18524" y="5138"/>
                    </a:cubicBezTo>
                    <a:cubicBezTo>
                      <a:pt x="18015" y="4421"/>
                      <a:pt x="17080" y="4196"/>
                      <a:pt x="16094" y="4196"/>
                    </a:cubicBezTo>
                    <a:cubicBezTo>
                      <a:pt x="14224" y="4196"/>
                      <a:pt x="12130" y="5009"/>
                      <a:pt x="12130" y="5009"/>
                    </a:cubicBezTo>
                    <a:cubicBezTo>
                      <a:pt x="12130" y="5009"/>
                      <a:pt x="9385" y="1038"/>
                      <a:pt x="7444" y="86"/>
                    </a:cubicBezTo>
                    <a:cubicBezTo>
                      <a:pt x="7342" y="32"/>
                      <a:pt x="7241" y="0"/>
                      <a:pt x="7139" y="0"/>
                    </a:cubicBezTo>
                    <a:close/>
                  </a:path>
                </a:pathLst>
              </a:custGeom>
              <a:solidFill>
                <a:srgbClr val="FBD0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116" name="Google Shape;1984;p39"/>
              <p:cNvSpPr/>
              <p:nvPr/>
            </p:nvSpPr>
            <p:spPr>
              <a:xfrm>
                <a:off x="190029" y="18242"/>
                <a:ext cx="120939" cy="1153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22" h="21600" fill="norm" stroke="1" extrusionOk="0">
                    <a:moveTo>
                      <a:pt x="1994" y="0"/>
                    </a:moveTo>
                    <a:cubicBezTo>
                      <a:pt x="580" y="0"/>
                      <a:pt x="-741" y="2102"/>
                      <a:pt x="485" y="3469"/>
                    </a:cubicBezTo>
                    <a:lnTo>
                      <a:pt x="3126" y="5255"/>
                    </a:lnTo>
                    <a:cubicBezTo>
                      <a:pt x="3645" y="5834"/>
                      <a:pt x="4730" y="6412"/>
                      <a:pt x="5249" y="7620"/>
                    </a:cubicBezTo>
                    <a:cubicBezTo>
                      <a:pt x="6852" y="8777"/>
                      <a:pt x="8456" y="9985"/>
                      <a:pt x="9493" y="11772"/>
                    </a:cubicBezTo>
                    <a:cubicBezTo>
                      <a:pt x="11097" y="12928"/>
                      <a:pt x="12700" y="14137"/>
                      <a:pt x="13738" y="15872"/>
                    </a:cubicBezTo>
                    <a:cubicBezTo>
                      <a:pt x="15341" y="17080"/>
                      <a:pt x="16379" y="18867"/>
                      <a:pt x="17463" y="20601"/>
                    </a:cubicBezTo>
                    <a:cubicBezTo>
                      <a:pt x="17605" y="21337"/>
                      <a:pt x="18029" y="21600"/>
                      <a:pt x="18454" y="21600"/>
                    </a:cubicBezTo>
                    <a:cubicBezTo>
                      <a:pt x="19491" y="21600"/>
                      <a:pt x="20859" y="20076"/>
                      <a:pt x="20104" y="18867"/>
                    </a:cubicBezTo>
                    <a:cubicBezTo>
                      <a:pt x="19020" y="17080"/>
                      <a:pt x="17982" y="15293"/>
                      <a:pt x="16945" y="13507"/>
                    </a:cubicBezTo>
                    <a:cubicBezTo>
                      <a:pt x="15341" y="11772"/>
                      <a:pt x="13738" y="10564"/>
                      <a:pt x="12134" y="9407"/>
                    </a:cubicBezTo>
                    <a:cubicBezTo>
                      <a:pt x="11097" y="7620"/>
                      <a:pt x="9493" y="5834"/>
                      <a:pt x="7890" y="4677"/>
                    </a:cubicBezTo>
                    <a:cubicBezTo>
                      <a:pt x="6852" y="4047"/>
                      <a:pt x="6333" y="3469"/>
                      <a:pt x="5249" y="2891"/>
                    </a:cubicBezTo>
                    <a:lnTo>
                      <a:pt x="3126" y="526"/>
                    </a:lnTo>
                    <a:cubicBezTo>
                      <a:pt x="2796" y="158"/>
                      <a:pt x="2419" y="0"/>
                      <a:pt x="19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117" name="Google Shape;1985;p39"/>
              <p:cNvSpPr/>
              <p:nvPr/>
            </p:nvSpPr>
            <p:spPr>
              <a:xfrm>
                <a:off x="349206" y="134718"/>
                <a:ext cx="121287" cy="286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9" h="21600" fill="norm" stroke="1" extrusionOk="0">
                    <a:moveTo>
                      <a:pt x="10032" y="0"/>
                    </a:moveTo>
                    <a:cubicBezTo>
                      <a:pt x="8967" y="0"/>
                      <a:pt x="7320" y="0"/>
                      <a:pt x="5722" y="2329"/>
                    </a:cubicBezTo>
                    <a:lnTo>
                      <a:pt x="782" y="6988"/>
                    </a:lnTo>
                    <a:cubicBezTo>
                      <a:pt x="-671" y="11435"/>
                      <a:pt x="104" y="21600"/>
                      <a:pt x="1460" y="21600"/>
                    </a:cubicBezTo>
                    <a:cubicBezTo>
                      <a:pt x="1605" y="21600"/>
                      <a:pt x="1751" y="21600"/>
                      <a:pt x="1896" y="21388"/>
                    </a:cubicBezTo>
                    <a:lnTo>
                      <a:pt x="6255" y="16518"/>
                    </a:lnTo>
                    <a:cubicBezTo>
                      <a:pt x="7320" y="16518"/>
                      <a:pt x="8967" y="14188"/>
                      <a:pt x="10032" y="14188"/>
                    </a:cubicBezTo>
                    <a:lnTo>
                      <a:pt x="18750" y="14188"/>
                    </a:lnTo>
                    <a:cubicBezTo>
                      <a:pt x="19040" y="14824"/>
                      <a:pt x="19331" y="15247"/>
                      <a:pt x="19525" y="15247"/>
                    </a:cubicBezTo>
                    <a:cubicBezTo>
                      <a:pt x="20154" y="15247"/>
                      <a:pt x="20542" y="12918"/>
                      <a:pt x="20929" y="9529"/>
                    </a:cubicBezTo>
                    <a:cubicBezTo>
                      <a:pt x="20929" y="4659"/>
                      <a:pt x="20396" y="2329"/>
                      <a:pt x="198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118" name="Google Shape;1986;p39"/>
              <p:cNvSpPr/>
              <p:nvPr/>
            </p:nvSpPr>
            <p:spPr>
              <a:xfrm>
                <a:off x="21760" y="219479"/>
                <a:ext cx="130712" cy="67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59" h="21600" fill="norm" stroke="1" extrusionOk="0">
                    <a:moveTo>
                      <a:pt x="18563" y="0"/>
                    </a:moveTo>
                    <a:cubicBezTo>
                      <a:pt x="18433" y="0"/>
                      <a:pt x="18260" y="0"/>
                      <a:pt x="18130" y="90"/>
                    </a:cubicBezTo>
                    <a:lnTo>
                      <a:pt x="13238" y="3163"/>
                    </a:lnTo>
                    <a:cubicBezTo>
                      <a:pt x="11290" y="3163"/>
                      <a:pt x="9862" y="4157"/>
                      <a:pt x="8390" y="6236"/>
                    </a:cubicBezTo>
                    <a:cubicBezTo>
                      <a:pt x="7914" y="7230"/>
                      <a:pt x="7438" y="8224"/>
                      <a:pt x="6918" y="9218"/>
                    </a:cubicBezTo>
                    <a:lnTo>
                      <a:pt x="4494" y="11297"/>
                    </a:lnTo>
                    <a:cubicBezTo>
                      <a:pt x="3542" y="12291"/>
                      <a:pt x="2070" y="14370"/>
                      <a:pt x="599" y="15364"/>
                    </a:cubicBezTo>
                    <a:cubicBezTo>
                      <a:pt x="-700" y="18075"/>
                      <a:pt x="339" y="21600"/>
                      <a:pt x="1594" y="21600"/>
                    </a:cubicBezTo>
                    <a:cubicBezTo>
                      <a:pt x="1767" y="21600"/>
                      <a:pt x="1897" y="21600"/>
                      <a:pt x="2070" y="21419"/>
                    </a:cubicBezTo>
                    <a:cubicBezTo>
                      <a:pt x="3542" y="19431"/>
                      <a:pt x="4494" y="18437"/>
                      <a:pt x="5966" y="17352"/>
                    </a:cubicBezTo>
                    <a:cubicBezTo>
                      <a:pt x="7438" y="15364"/>
                      <a:pt x="8866" y="14370"/>
                      <a:pt x="9862" y="11297"/>
                    </a:cubicBezTo>
                    <a:cubicBezTo>
                      <a:pt x="10338" y="11297"/>
                      <a:pt x="10814" y="10303"/>
                      <a:pt x="11290" y="10303"/>
                    </a:cubicBezTo>
                    <a:lnTo>
                      <a:pt x="14234" y="8224"/>
                    </a:lnTo>
                    <a:lnTo>
                      <a:pt x="19082" y="6236"/>
                    </a:lnTo>
                    <a:cubicBezTo>
                      <a:pt x="20900" y="5242"/>
                      <a:pt x="20207" y="0"/>
                      <a:pt x="185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119" name="Google Shape;1987;p39"/>
              <p:cNvSpPr/>
              <p:nvPr/>
            </p:nvSpPr>
            <p:spPr>
              <a:xfrm>
                <a:off x="181057" y="418189"/>
                <a:ext cx="50092" cy="132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05" h="21600" fill="norm" stroke="1" extrusionOk="0">
                    <a:moveTo>
                      <a:pt x="7152" y="0"/>
                    </a:moveTo>
                    <a:cubicBezTo>
                      <a:pt x="6807" y="0"/>
                      <a:pt x="6463" y="46"/>
                      <a:pt x="6118" y="92"/>
                    </a:cubicBezTo>
                    <a:cubicBezTo>
                      <a:pt x="2327" y="1098"/>
                      <a:pt x="948" y="2654"/>
                      <a:pt x="948" y="4164"/>
                    </a:cubicBezTo>
                    <a:cubicBezTo>
                      <a:pt x="-316" y="6224"/>
                      <a:pt x="-316" y="8283"/>
                      <a:pt x="948" y="10342"/>
                    </a:cubicBezTo>
                    <a:cubicBezTo>
                      <a:pt x="2327" y="11898"/>
                      <a:pt x="3590" y="13958"/>
                      <a:pt x="6118" y="15514"/>
                    </a:cubicBezTo>
                    <a:lnTo>
                      <a:pt x="8761" y="18580"/>
                    </a:lnTo>
                    <a:cubicBezTo>
                      <a:pt x="10024" y="19129"/>
                      <a:pt x="11288" y="20136"/>
                      <a:pt x="12552" y="21142"/>
                    </a:cubicBezTo>
                    <a:cubicBezTo>
                      <a:pt x="13012" y="21463"/>
                      <a:pt x="13816" y="21600"/>
                      <a:pt x="14850" y="21600"/>
                    </a:cubicBezTo>
                    <a:cubicBezTo>
                      <a:pt x="17493" y="21600"/>
                      <a:pt x="21284" y="20731"/>
                      <a:pt x="20365" y="19632"/>
                    </a:cubicBezTo>
                    <a:lnTo>
                      <a:pt x="16458" y="17069"/>
                    </a:lnTo>
                    <a:cubicBezTo>
                      <a:pt x="15195" y="16520"/>
                      <a:pt x="15195" y="15514"/>
                      <a:pt x="13931" y="15010"/>
                    </a:cubicBezTo>
                    <a:cubicBezTo>
                      <a:pt x="12552" y="13454"/>
                      <a:pt x="10024" y="11898"/>
                      <a:pt x="8761" y="10892"/>
                    </a:cubicBezTo>
                    <a:cubicBezTo>
                      <a:pt x="7382" y="9336"/>
                      <a:pt x="7382" y="7780"/>
                      <a:pt x="7382" y="6224"/>
                    </a:cubicBezTo>
                    <a:cubicBezTo>
                      <a:pt x="7382" y="5217"/>
                      <a:pt x="8761" y="4714"/>
                      <a:pt x="8761" y="4164"/>
                    </a:cubicBezTo>
                    <a:cubicBezTo>
                      <a:pt x="8761" y="4164"/>
                      <a:pt x="8761" y="3158"/>
                      <a:pt x="10024" y="3158"/>
                    </a:cubicBezTo>
                    <a:cubicBezTo>
                      <a:pt x="13586" y="2242"/>
                      <a:pt x="10599" y="0"/>
                      <a:pt x="71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120" name="Google Shape;1988;p39"/>
              <p:cNvSpPr/>
              <p:nvPr/>
            </p:nvSpPr>
            <p:spPr>
              <a:xfrm>
                <a:off x="445697" y="350830"/>
                <a:ext cx="66132" cy="1125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27" h="21600" fill="norm" stroke="1" extrusionOk="0">
                    <a:moveTo>
                      <a:pt x="2876" y="0"/>
                    </a:moveTo>
                    <a:cubicBezTo>
                      <a:pt x="113" y="0"/>
                      <a:pt x="-1394" y="2424"/>
                      <a:pt x="1787" y="3932"/>
                    </a:cubicBezTo>
                    <a:cubicBezTo>
                      <a:pt x="2708" y="3932"/>
                      <a:pt x="2708" y="4525"/>
                      <a:pt x="3629" y="5117"/>
                    </a:cubicBezTo>
                    <a:cubicBezTo>
                      <a:pt x="4634" y="5117"/>
                      <a:pt x="4634" y="5764"/>
                      <a:pt x="5555" y="6356"/>
                    </a:cubicBezTo>
                    <a:cubicBezTo>
                      <a:pt x="6476" y="8188"/>
                      <a:pt x="7397" y="9373"/>
                      <a:pt x="8401" y="11204"/>
                    </a:cubicBezTo>
                    <a:cubicBezTo>
                      <a:pt x="9322" y="12389"/>
                      <a:pt x="10243" y="14220"/>
                      <a:pt x="11164" y="15459"/>
                    </a:cubicBezTo>
                    <a:cubicBezTo>
                      <a:pt x="13090" y="17237"/>
                      <a:pt x="13090" y="18476"/>
                      <a:pt x="14011" y="20253"/>
                    </a:cubicBezTo>
                    <a:cubicBezTo>
                      <a:pt x="14346" y="21223"/>
                      <a:pt x="15434" y="21600"/>
                      <a:pt x="16522" y="21600"/>
                    </a:cubicBezTo>
                    <a:cubicBezTo>
                      <a:pt x="18280" y="21600"/>
                      <a:pt x="20206" y="20577"/>
                      <a:pt x="19620" y="19068"/>
                    </a:cubicBezTo>
                    <a:cubicBezTo>
                      <a:pt x="18699" y="17237"/>
                      <a:pt x="17778" y="16052"/>
                      <a:pt x="16857" y="14220"/>
                    </a:cubicBezTo>
                    <a:cubicBezTo>
                      <a:pt x="15936" y="12389"/>
                      <a:pt x="14932" y="10611"/>
                      <a:pt x="13090" y="8780"/>
                    </a:cubicBezTo>
                    <a:cubicBezTo>
                      <a:pt x="13090" y="8188"/>
                      <a:pt x="12169" y="7541"/>
                      <a:pt x="11164" y="6949"/>
                    </a:cubicBezTo>
                    <a:cubicBezTo>
                      <a:pt x="11164" y="5117"/>
                      <a:pt x="9322" y="3340"/>
                      <a:pt x="7397" y="2101"/>
                    </a:cubicBezTo>
                    <a:cubicBezTo>
                      <a:pt x="6476" y="1508"/>
                      <a:pt x="5555" y="916"/>
                      <a:pt x="4634" y="269"/>
                    </a:cubicBezTo>
                    <a:cubicBezTo>
                      <a:pt x="3964" y="108"/>
                      <a:pt x="3462" y="0"/>
                      <a:pt x="28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grpSp>
          <p:nvGrpSpPr>
            <p:cNvPr id="2126" name="Google Shape;1989;p39"/>
            <p:cNvGrpSpPr/>
            <p:nvPr/>
          </p:nvGrpSpPr>
          <p:grpSpPr>
            <a:xfrm>
              <a:off x="222211" y="182592"/>
              <a:ext cx="166884" cy="208129"/>
              <a:chOff x="0" y="0"/>
              <a:chExt cx="166883" cy="208127"/>
            </a:xfrm>
          </p:grpSpPr>
          <p:grpSp>
            <p:nvGrpSpPr>
              <p:cNvPr id="2124" name="Google Shape;1990;p39"/>
              <p:cNvGrpSpPr/>
              <p:nvPr/>
            </p:nvGrpSpPr>
            <p:grpSpPr>
              <a:xfrm>
                <a:off x="-1" y="22547"/>
                <a:ext cx="166885" cy="185581"/>
                <a:chOff x="0" y="0"/>
                <a:chExt cx="166883" cy="185579"/>
              </a:xfrm>
            </p:grpSpPr>
            <p:sp>
              <p:nvSpPr>
                <p:cNvPr id="2122" name="Google Shape;1991;p39"/>
                <p:cNvSpPr/>
                <p:nvPr/>
              </p:nvSpPr>
              <p:spPr>
                <a:xfrm rot="19762081">
                  <a:off x="31548" y="69162"/>
                  <a:ext cx="120230" cy="922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305" h="21600" fill="norm" stroke="1" extrusionOk="0">
                      <a:moveTo>
                        <a:pt x="1616" y="0"/>
                      </a:moveTo>
                      <a:cubicBezTo>
                        <a:pt x="1205" y="0"/>
                        <a:pt x="795" y="285"/>
                        <a:pt x="604" y="895"/>
                      </a:cubicBezTo>
                      <a:cubicBezTo>
                        <a:pt x="-1053" y="7993"/>
                        <a:pt x="765" y="15763"/>
                        <a:pt x="5223" y="19871"/>
                      </a:cubicBezTo>
                      <a:cubicBezTo>
                        <a:pt x="6778" y="21031"/>
                        <a:pt x="8449" y="21600"/>
                        <a:pt x="10106" y="21600"/>
                      </a:cubicBezTo>
                      <a:cubicBezTo>
                        <a:pt x="13318" y="21600"/>
                        <a:pt x="16441" y="19464"/>
                        <a:pt x="18406" y="15539"/>
                      </a:cubicBezTo>
                      <a:cubicBezTo>
                        <a:pt x="19887" y="12102"/>
                        <a:pt x="20547" y="7993"/>
                        <a:pt x="20224" y="4108"/>
                      </a:cubicBezTo>
                      <a:cubicBezTo>
                        <a:pt x="20136" y="3193"/>
                        <a:pt x="19565" y="2725"/>
                        <a:pt x="19037" y="2725"/>
                      </a:cubicBezTo>
                      <a:cubicBezTo>
                        <a:pt x="18523" y="2725"/>
                        <a:pt x="18069" y="3193"/>
                        <a:pt x="18245" y="4108"/>
                      </a:cubicBezTo>
                      <a:cubicBezTo>
                        <a:pt x="18714" y="11207"/>
                        <a:pt x="15459" y="18753"/>
                        <a:pt x="9989" y="18753"/>
                      </a:cubicBezTo>
                      <a:cubicBezTo>
                        <a:pt x="9828" y="18753"/>
                        <a:pt x="9666" y="18753"/>
                        <a:pt x="9505" y="18732"/>
                      </a:cubicBezTo>
                      <a:cubicBezTo>
                        <a:pt x="3727" y="18285"/>
                        <a:pt x="1088" y="8664"/>
                        <a:pt x="2584" y="1810"/>
                      </a:cubicBezTo>
                      <a:cubicBezTo>
                        <a:pt x="2877" y="692"/>
                        <a:pt x="2261" y="0"/>
                        <a:pt x="1616" y="0"/>
                      </a:cubicBezTo>
                      <a:close/>
                    </a:path>
                  </a:pathLst>
                </a:custGeom>
                <a:solidFill>
                  <a:srgbClr val="3F9CA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123" name="Google Shape;1992;p39"/>
                <p:cNvSpPr/>
                <p:nvPr/>
              </p:nvSpPr>
              <p:spPr>
                <a:xfrm rot="19762081">
                  <a:off x="7607" y="3752"/>
                  <a:ext cx="24768" cy="366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266" h="21600" fill="norm" stroke="1" extrusionOk="0">
                      <a:moveTo>
                        <a:pt x="7095" y="0"/>
                      </a:moveTo>
                      <a:cubicBezTo>
                        <a:pt x="5460" y="0"/>
                        <a:pt x="3897" y="614"/>
                        <a:pt x="3400" y="1740"/>
                      </a:cubicBezTo>
                      <a:cubicBezTo>
                        <a:pt x="984" y="5784"/>
                        <a:pt x="-579" y="9776"/>
                        <a:pt x="203" y="13820"/>
                      </a:cubicBezTo>
                      <a:cubicBezTo>
                        <a:pt x="-579" y="16686"/>
                        <a:pt x="984" y="18990"/>
                        <a:pt x="3400" y="20730"/>
                      </a:cubicBezTo>
                      <a:cubicBezTo>
                        <a:pt x="5034" y="21293"/>
                        <a:pt x="6597" y="21600"/>
                        <a:pt x="8089" y="21600"/>
                      </a:cubicBezTo>
                      <a:cubicBezTo>
                        <a:pt x="9582" y="21600"/>
                        <a:pt x="11003" y="21293"/>
                        <a:pt x="12210" y="20730"/>
                      </a:cubicBezTo>
                      <a:cubicBezTo>
                        <a:pt x="16971" y="17864"/>
                        <a:pt x="20168" y="14383"/>
                        <a:pt x="20168" y="9776"/>
                      </a:cubicBezTo>
                      <a:cubicBezTo>
                        <a:pt x="21021" y="5170"/>
                        <a:pt x="16189" y="1177"/>
                        <a:pt x="9795" y="563"/>
                      </a:cubicBezTo>
                      <a:cubicBezTo>
                        <a:pt x="8942" y="154"/>
                        <a:pt x="8018" y="0"/>
                        <a:pt x="7095" y="0"/>
                      </a:cubicBezTo>
                      <a:close/>
                    </a:path>
                  </a:pathLst>
                </a:custGeom>
                <a:solidFill>
                  <a:srgbClr val="3F9CA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</p:grpSp>
          <p:sp>
            <p:nvSpPr>
              <p:cNvPr id="2125" name="Google Shape;1993;p39"/>
              <p:cNvSpPr/>
              <p:nvPr/>
            </p:nvSpPr>
            <p:spPr>
              <a:xfrm rot="19762070">
                <a:off x="61024" y="3752"/>
                <a:ext cx="24768" cy="366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66" h="21600" fill="norm" stroke="1" extrusionOk="0">
                    <a:moveTo>
                      <a:pt x="7095" y="0"/>
                    </a:moveTo>
                    <a:cubicBezTo>
                      <a:pt x="5460" y="0"/>
                      <a:pt x="3897" y="614"/>
                      <a:pt x="3400" y="1740"/>
                    </a:cubicBezTo>
                    <a:cubicBezTo>
                      <a:pt x="984" y="5784"/>
                      <a:pt x="-579" y="9776"/>
                      <a:pt x="203" y="13820"/>
                    </a:cubicBezTo>
                    <a:cubicBezTo>
                      <a:pt x="-579" y="16686"/>
                      <a:pt x="984" y="18990"/>
                      <a:pt x="3400" y="20730"/>
                    </a:cubicBezTo>
                    <a:cubicBezTo>
                      <a:pt x="5034" y="21293"/>
                      <a:pt x="6597" y="21600"/>
                      <a:pt x="8089" y="21600"/>
                    </a:cubicBezTo>
                    <a:cubicBezTo>
                      <a:pt x="9582" y="21600"/>
                      <a:pt x="11003" y="21293"/>
                      <a:pt x="12210" y="20730"/>
                    </a:cubicBezTo>
                    <a:cubicBezTo>
                      <a:pt x="16971" y="17864"/>
                      <a:pt x="20168" y="14383"/>
                      <a:pt x="20168" y="9776"/>
                    </a:cubicBezTo>
                    <a:cubicBezTo>
                      <a:pt x="21021" y="5170"/>
                      <a:pt x="16189" y="1177"/>
                      <a:pt x="9795" y="563"/>
                    </a:cubicBezTo>
                    <a:cubicBezTo>
                      <a:pt x="8942" y="154"/>
                      <a:pt x="8018" y="0"/>
                      <a:pt x="7095" y="0"/>
                    </a:cubicBezTo>
                    <a:close/>
                  </a:path>
                </a:pathLst>
              </a:custGeom>
              <a:solidFill>
                <a:srgbClr val="3F9CA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grpSp>
        <p:nvGrpSpPr>
          <p:cNvPr id="2141" name="Google Shape;1994;p39"/>
          <p:cNvGrpSpPr/>
          <p:nvPr/>
        </p:nvGrpSpPr>
        <p:grpSpPr>
          <a:xfrm>
            <a:off x="66319" y="4195136"/>
            <a:ext cx="1037613" cy="948368"/>
            <a:chOff x="0" y="0"/>
            <a:chExt cx="1037612" cy="948367"/>
          </a:xfrm>
        </p:grpSpPr>
        <p:grpSp>
          <p:nvGrpSpPr>
            <p:cNvPr id="2135" name="Google Shape;1995;p39"/>
            <p:cNvGrpSpPr/>
            <p:nvPr/>
          </p:nvGrpSpPr>
          <p:grpSpPr>
            <a:xfrm>
              <a:off x="-1" y="0"/>
              <a:ext cx="1037614" cy="948368"/>
              <a:chOff x="0" y="0"/>
              <a:chExt cx="1037612" cy="948367"/>
            </a:xfrm>
          </p:grpSpPr>
          <p:sp>
            <p:nvSpPr>
              <p:cNvPr id="2128" name="Google Shape;1996;p39"/>
              <p:cNvSpPr/>
              <p:nvPr/>
            </p:nvSpPr>
            <p:spPr>
              <a:xfrm>
                <a:off x="0" y="0"/>
                <a:ext cx="1037613" cy="9483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40" h="21600" fill="norm" stroke="1" extrusionOk="0">
                    <a:moveTo>
                      <a:pt x="13213" y="0"/>
                    </a:moveTo>
                    <a:cubicBezTo>
                      <a:pt x="11190" y="0"/>
                      <a:pt x="8512" y="3030"/>
                      <a:pt x="8512" y="3030"/>
                    </a:cubicBezTo>
                    <a:cubicBezTo>
                      <a:pt x="8512" y="3030"/>
                      <a:pt x="4589" y="371"/>
                      <a:pt x="2539" y="371"/>
                    </a:cubicBezTo>
                    <a:cubicBezTo>
                      <a:pt x="489" y="371"/>
                      <a:pt x="3382" y="8566"/>
                      <a:pt x="3382" y="8566"/>
                    </a:cubicBezTo>
                    <a:cubicBezTo>
                      <a:pt x="3382" y="8566"/>
                      <a:pt x="-176" y="12516"/>
                      <a:pt x="6" y="14242"/>
                    </a:cubicBezTo>
                    <a:cubicBezTo>
                      <a:pt x="114" y="14990"/>
                      <a:pt x="1450" y="15195"/>
                      <a:pt x="2883" y="15195"/>
                    </a:cubicBezTo>
                    <a:cubicBezTo>
                      <a:pt x="4627" y="15195"/>
                      <a:pt x="6521" y="14888"/>
                      <a:pt x="6521" y="14888"/>
                    </a:cubicBezTo>
                    <a:cubicBezTo>
                      <a:pt x="6521" y="14888"/>
                      <a:pt x="8212" y="20999"/>
                      <a:pt x="10380" y="21574"/>
                    </a:cubicBezTo>
                    <a:cubicBezTo>
                      <a:pt x="10455" y="21587"/>
                      <a:pt x="10530" y="21600"/>
                      <a:pt x="10600" y="21600"/>
                    </a:cubicBezTo>
                    <a:cubicBezTo>
                      <a:pt x="12623" y="21600"/>
                      <a:pt x="12795" y="14888"/>
                      <a:pt x="12795" y="14888"/>
                    </a:cubicBezTo>
                    <a:cubicBezTo>
                      <a:pt x="12795" y="14888"/>
                      <a:pt x="13025" y="14901"/>
                      <a:pt x="13401" y="14901"/>
                    </a:cubicBezTo>
                    <a:cubicBezTo>
                      <a:pt x="14727" y="14901"/>
                      <a:pt x="17882" y="14766"/>
                      <a:pt x="19433" y="13597"/>
                    </a:cubicBezTo>
                    <a:cubicBezTo>
                      <a:pt x="21424" y="12011"/>
                      <a:pt x="15451" y="7773"/>
                      <a:pt x="15451" y="7773"/>
                    </a:cubicBezTo>
                    <a:cubicBezTo>
                      <a:pt x="15451" y="7773"/>
                      <a:pt x="16176" y="1739"/>
                      <a:pt x="14185" y="300"/>
                    </a:cubicBezTo>
                    <a:cubicBezTo>
                      <a:pt x="13889" y="89"/>
                      <a:pt x="13562" y="0"/>
                      <a:pt x="13213" y="0"/>
                    </a:cubicBezTo>
                    <a:close/>
                  </a:path>
                </a:pathLst>
              </a:custGeom>
              <a:solidFill>
                <a:srgbClr val="FBD0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grpSp>
            <p:nvGrpSpPr>
              <p:cNvPr id="2134" name="Google Shape;1997;p39"/>
              <p:cNvGrpSpPr/>
              <p:nvPr/>
            </p:nvGrpSpPr>
            <p:grpSpPr>
              <a:xfrm>
                <a:off x="26817" y="43221"/>
                <a:ext cx="953198" cy="874271"/>
                <a:chOff x="0" y="0"/>
                <a:chExt cx="953197" cy="874270"/>
              </a:xfrm>
            </p:grpSpPr>
            <p:sp>
              <p:nvSpPr>
                <p:cNvPr id="2129" name="Google Shape;1998;p39"/>
                <p:cNvSpPr/>
                <p:nvPr/>
              </p:nvSpPr>
              <p:spPr>
                <a:xfrm>
                  <a:off x="102812" y="842"/>
                  <a:ext cx="274899" cy="1209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382" h="21600" fill="norm" stroke="1" extrusionOk="0">
                      <a:moveTo>
                        <a:pt x="1257" y="0"/>
                      </a:moveTo>
                      <a:cubicBezTo>
                        <a:pt x="-95" y="0"/>
                        <a:pt x="-574" y="5262"/>
                        <a:pt x="924" y="6315"/>
                      </a:cubicBezTo>
                      <a:cubicBezTo>
                        <a:pt x="2339" y="7467"/>
                        <a:pt x="3983" y="8019"/>
                        <a:pt x="5377" y="9121"/>
                      </a:cubicBezTo>
                      <a:cubicBezTo>
                        <a:pt x="7021" y="9723"/>
                        <a:pt x="8416" y="10825"/>
                        <a:pt x="10060" y="12529"/>
                      </a:cubicBezTo>
                      <a:cubicBezTo>
                        <a:pt x="11454" y="13632"/>
                        <a:pt x="12869" y="14183"/>
                        <a:pt x="14263" y="15887"/>
                      </a:cubicBezTo>
                      <a:cubicBezTo>
                        <a:pt x="15678" y="17039"/>
                        <a:pt x="16843" y="18693"/>
                        <a:pt x="18009" y="20948"/>
                      </a:cubicBezTo>
                      <a:cubicBezTo>
                        <a:pt x="18279" y="21400"/>
                        <a:pt x="18571" y="21600"/>
                        <a:pt x="18841" y="21600"/>
                      </a:cubicBezTo>
                      <a:cubicBezTo>
                        <a:pt x="20006" y="21600"/>
                        <a:pt x="21026" y="18292"/>
                        <a:pt x="19881" y="16438"/>
                      </a:cubicBezTo>
                      <a:cubicBezTo>
                        <a:pt x="18716" y="14183"/>
                        <a:pt x="17301" y="11928"/>
                        <a:pt x="15907" y="10274"/>
                      </a:cubicBezTo>
                      <a:cubicBezTo>
                        <a:pt x="14513" y="8570"/>
                        <a:pt x="12869" y="8019"/>
                        <a:pt x="11225" y="6866"/>
                      </a:cubicBezTo>
                      <a:cubicBezTo>
                        <a:pt x="9831" y="5212"/>
                        <a:pt x="8187" y="4059"/>
                        <a:pt x="6543" y="3508"/>
                      </a:cubicBezTo>
                      <a:cubicBezTo>
                        <a:pt x="4920" y="2355"/>
                        <a:pt x="3276" y="1253"/>
                        <a:pt x="1632" y="100"/>
                      </a:cubicBezTo>
                      <a:cubicBezTo>
                        <a:pt x="1507" y="50"/>
                        <a:pt x="1382" y="0"/>
                        <a:pt x="12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130" name="Google Shape;1999;p39"/>
                <p:cNvSpPr/>
                <p:nvPr/>
              </p:nvSpPr>
              <p:spPr>
                <a:xfrm>
                  <a:off x="454526" y="0"/>
                  <a:ext cx="196318" cy="1285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584" h="21600" fill="norm" stroke="1" extrusionOk="0">
                      <a:moveTo>
                        <a:pt x="18959" y="0"/>
                      </a:moveTo>
                      <a:cubicBezTo>
                        <a:pt x="18782" y="0"/>
                        <a:pt x="18577" y="94"/>
                        <a:pt x="18371" y="236"/>
                      </a:cubicBezTo>
                      <a:lnTo>
                        <a:pt x="18694" y="236"/>
                      </a:lnTo>
                      <a:cubicBezTo>
                        <a:pt x="17046" y="802"/>
                        <a:pt x="15398" y="1839"/>
                        <a:pt x="14074" y="3443"/>
                      </a:cubicBezTo>
                      <a:cubicBezTo>
                        <a:pt x="12426" y="4480"/>
                        <a:pt x="10749" y="5565"/>
                        <a:pt x="9424" y="6603"/>
                      </a:cubicBezTo>
                      <a:cubicBezTo>
                        <a:pt x="7777" y="7687"/>
                        <a:pt x="6129" y="9291"/>
                        <a:pt x="4804" y="10847"/>
                      </a:cubicBezTo>
                      <a:lnTo>
                        <a:pt x="508" y="16176"/>
                      </a:lnTo>
                      <a:cubicBezTo>
                        <a:pt x="-169" y="17733"/>
                        <a:pt x="-169" y="19336"/>
                        <a:pt x="508" y="20421"/>
                      </a:cubicBezTo>
                      <a:cubicBezTo>
                        <a:pt x="832" y="21176"/>
                        <a:pt x="1332" y="21600"/>
                        <a:pt x="1832" y="21600"/>
                      </a:cubicBezTo>
                      <a:cubicBezTo>
                        <a:pt x="2332" y="21600"/>
                        <a:pt x="2833" y="21176"/>
                        <a:pt x="3156" y="20421"/>
                      </a:cubicBezTo>
                      <a:lnTo>
                        <a:pt x="7453" y="15092"/>
                      </a:lnTo>
                      <a:cubicBezTo>
                        <a:pt x="8453" y="14054"/>
                        <a:pt x="9778" y="12969"/>
                        <a:pt x="11102" y="11932"/>
                      </a:cubicBezTo>
                      <a:cubicBezTo>
                        <a:pt x="12426" y="10328"/>
                        <a:pt x="14074" y="9810"/>
                        <a:pt x="15398" y="8725"/>
                      </a:cubicBezTo>
                      <a:cubicBezTo>
                        <a:pt x="16723" y="7687"/>
                        <a:pt x="18047" y="6603"/>
                        <a:pt x="19371" y="6084"/>
                      </a:cubicBezTo>
                      <a:cubicBezTo>
                        <a:pt x="21431" y="5612"/>
                        <a:pt x="20578" y="0"/>
                        <a:pt x="189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131" name="Google Shape;2000;p39"/>
                <p:cNvSpPr/>
                <p:nvPr/>
              </p:nvSpPr>
              <p:spPr>
                <a:xfrm>
                  <a:off x="-1" y="376090"/>
                  <a:ext cx="186423" cy="2001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73" h="21600" fill="norm" stroke="1" extrusionOk="0">
                      <a:moveTo>
                        <a:pt x="18759" y="0"/>
                      </a:moveTo>
                      <a:cubicBezTo>
                        <a:pt x="18230" y="0"/>
                        <a:pt x="17700" y="273"/>
                        <a:pt x="17358" y="788"/>
                      </a:cubicBezTo>
                      <a:lnTo>
                        <a:pt x="17358" y="424"/>
                      </a:lnTo>
                      <a:lnTo>
                        <a:pt x="11756" y="4514"/>
                      </a:lnTo>
                      <a:cubicBezTo>
                        <a:pt x="10013" y="5877"/>
                        <a:pt x="8612" y="7240"/>
                        <a:pt x="7554" y="8967"/>
                      </a:cubicBezTo>
                      <a:cubicBezTo>
                        <a:pt x="7212" y="9634"/>
                        <a:pt x="6496" y="10664"/>
                        <a:pt x="6154" y="11330"/>
                      </a:cubicBezTo>
                      <a:cubicBezTo>
                        <a:pt x="5438" y="12360"/>
                        <a:pt x="5095" y="13027"/>
                        <a:pt x="4411" y="13723"/>
                      </a:cubicBezTo>
                      <a:cubicBezTo>
                        <a:pt x="3352" y="14390"/>
                        <a:pt x="2637" y="15087"/>
                        <a:pt x="2294" y="16117"/>
                      </a:cubicBezTo>
                      <a:lnTo>
                        <a:pt x="1236" y="17116"/>
                      </a:lnTo>
                      <a:cubicBezTo>
                        <a:pt x="1236" y="17480"/>
                        <a:pt x="894" y="17813"/>
                        <a:pt x="551" y="18146"/>
                      </a:cubicBezTo>
                      <a:cubicBezTo>
                        <a:pt x="-756" y="19691"/>
                        <a:pt x="489" y="21600"/>
                        <a:pt x="1921" y="21600"/>
                      </a:cubicBezTo>
                      <a:cubicBezTo>
                        <a:pt x="2419" y="21600"/>
                        <a:pt x="2917" y="21388"/>
                        <a:pt x="3352" y="20873"/>
                      </a:cubicBezTo>
                      <a:cubicBezTo>
                        <a:pt x="4037" y="20206"/>
                        <a:pt x="4411" y="19510"/>
                        <a:pt x="5095" y="18480"/>
                      </a:cubicBezTo>
                      <a:cubicBezTo>
                        <a:pt x="5811" y="17813"/>
                        <a:pt x="6496" y="17116"/>
                        <a:pt x="6838" y="16450"/>
                      </a:cubicBezTo>
                      <a:cubicBezTo>
                        <a:pt x="8612" y="14753"/>
                        <a:pt x="9639" y="13027"/>
                        <a:pt x="10698" y="11330"/>
                      </a:cubicBezTo>
                      <a:cubicBezTo>
                        <a:pt x="11040" y="10664"/>
                        <a:pt x="11413" y="9967"/>
                        <a:pt x="12098" y="9634"/>
                      </a:cubicBezTo>
                      <a:lnTo>
                        <a:pt x="14899" y="7604"/>
                      </a:lnTo>
                      <a:lnTo>
                        <a:pt x="20159" y="3151"/>
                      </a:lnTo>
                      <a:cubicBezTo>
                        <a:pt x="20844" y="2484"/>
                        <a:pt x="20844" y="1454"/>
                        <a:pt x="20159" y="788"/>
                      </a:cubicBezTo>
                      <a:cubicBezTo>
                        <a:pt x="19786" y="273"/>
                        <a:pt x="19257" y="0"/>
                        <a:pt x="187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132" name="Google Shape;2001;p39"/>
                <p:cNvSpPr/>
                <p:nvPr/>
              </p:nvSpPr>
              <p:spPr>
                <a:xfrm>
                  <a:off x="388870" y="664052"/>
                  <a:ext cx="159248" cy="2102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291" h="21600" fill="norm" stroke="1" extrusionOk="0">
                      <a:moveTo>
                        <a:pt x="3332" y="0"/>
                      </a:moveTo>
                      <a:cubicBezTo>
                        <a:pt x="2760" y="0"/>
                        <a:pt x="2223" y="202"/>
                        <a:pt x="1758" y="663"/>
                      </a:cubicBezTo>
                      <a:lnTo>
                        <a:pt x="1329" y="663"/>
                      </a:lnTo>
                      <a:cubicBezTo>
                        <a:pt x="-280" y="2278"/>
                        <a:pt x="-280" y="4556"/>
                        <a:pt x="543" y="6489"/>
                      </a:cubicBezTo>
                      <a:cubicBezTo>
                        <a:pt x="1329" y="8767"/>
                        <a:pt x="2545" y="10699"/>
                        <a:pt x="4548" y="12660"/>
                      </a:cubicBezTo>
                      <a:cubicBezTo>
                        <a:pt x="6157" y="14275"/>
                        <a:pt x="7766" y="15573"/>
                        <a:pt x="9769" y="16870"/>
                      </a:cubicBezTo>
                      <a:lnTo>
                        <a:pt x="12988" y="19149"/>
                      </a:lnTo>
                      <a:cubicBezTo>
                        <a:pt x="14203" y="19783"/>
                        <a:pt x="15419" y="20446"/>
                        <a:pt x="16206" y="21081"/>
                      </a:cubicBezTo>
                      <a:cubicBezTo>
                        <a:pt x="16743" y="21456"/>
                        <a:pt x="17315" y="21600"/>
                        <a:pt x="17887" y="21600"/>
                      </a:cubicBezTo>
                      <a:cubicBezTo>
                        <a:pt x="19782" y="21600"/>
                        <a:pt x="21320" y="19754"/>
                        <a:pt x="19425" y="18485"/>
                      </a:cubicBezTo>
                      <a:cubicBezTo>
                        <a:pt x="18638" y="17851"/>
                        <a:pt x="17815" y="17505"/>
                        <a:pt x="17029" y="16870"/>
                      </a:cubicBezTo>
                      <a:lnTo>
                        <a:pt x="14203" y="15256"/>
                      </a:lnTo>
                      <a:cubicBezTo>
                        <a:pt x="12594" y="13958"/>
                        <a:pt x="10592" y="12660"/>
                        <a:pt x="8982" y="11362"/>
                      </a:cubicBezTo>
                      <a:cubicBezTo>
                        <a:pt x="7766" y="10065"/>
                        <a:pt x="6550" y="8767"/>
                        <a:pt x="5764" y="7152"/>
                      </a:cubicBezTo>
                      <a:cubicBezTo>
                        <a:pt x="5370" y="6171"/>
                        <a:pt x="4941" y="5191"/>
                        <a:pt x="4941" y="4556"/>
                      </a:cubicBezTo>
                      <a:cubicBezTo>
                        <a:pt x="4941" y="4210"/>
                        <a:pt x="4941" y="3893"/>
                        <a:pt x="4941" y="3576"/>
                      </a:cubicBezTo>
                      <a:lnTo>
                        <a:pt x="4941" y="3259"/>
                      </a:lnTo>
                      <a:cubicBezTo>
                        <a:pt x="6801" y="2019"/>
                        <a:pt x="5120" y="0"/>
                        <a:pt x="333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133" name="Google Shape;2002;p39"/>
                <p:cNvSpPr/>
                <p:nvPr/>
              </p:nvSpPr>
              <p:spPr>
                <a:xfrm>
                  <a:off x="769449" y="366828"/>
                  <a:ext cx="183749" cy="1538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95" h="21600" fill="norm" stroke="1" extrusionOk="0">
                      <a:moveTo>
                        <a:pt x="2041" y="0"/>
                      </a:moveTo>
                      <a:cubicBezTo>
                        <a:pt x="-244" y="0"/>
                        <a:pt x="-933" y="4178"/>
                        <a:pt x="1665" y="4966"/>
                      </a:cubicBezTo>
                      <a:cubicBezTo>
                        <a:pt x="2354" y="4966"/>
                        <a:pt x="3074" y="5400"/>
                        <a:pt x="3763" y="5873"/>
                      </a:cubicBezTo>
                      <a:cubicBezTo>
                        <a:pt x="4483" y="5873"/>
                        <a:pt x="4827" y="6307"/>
                        <a:pt x="5547" y="7174"/>
                      </a:cubicBezTo>
                      <a:cubicBezTo>
                        <a:pt x="5891" y="7647"/>
                        <a:pt x="6580" y="8514"/>
                        <a:pt x="6956" y="9420"/>
                      </a:cubicBezTo>
                      <a:cubicBezTo>
                        <a:pt x="7644" y="9854"/>
                        <a:pt x="8709" y="10721"/>
                        <a:pt x="9397" y="11628"/>
                      </a:cubicBezTo>
                      <a:cubicBezTo>
                        <a:pt x="10117" y="12495"/>
                        <a:pt x="11870" y="14269"/>
                        <a:pt x="13279" y="16042"/>
                      </a:cubicBezTo>
                      <a:cubicBezTo>
                        <a:pt x="14344" y="17382"/>
                        <a:pt x="15752" y="19156"/>
                        <a:pt x="17161" y="20930"/>
                      </a:cubicBezTo>
                      <a:cubicBezTo>
                        <a:pt x="17505" y="21364"/>
                        <a:pt x="17944" y="21600"/>
                        <a:pt x="18413" y="21600"/>
                      </a:cubicBezTo>
                      <a:cubicBezTo>
                        <a:pt x="18914" y="21600"/>
                        <a:pt x="19446" y="21364"/>
                        <a:pt x="19978" y="20930"/>
                      </a:cubicBezTo>
                      <a:cubicBezTo>
                        <a:pt x="20667" y="20023"/>
                        <a:pt x="20667" y="18250"/>
                        <a:pt x="19978" y="17382"/>
                      </a:cubicBezTo>
                      <a:cubicBezTo>
                        <a:pt x="18570" y="15609"/>
                        <a:pt x="17161" y="13835"/>
                        <a:pt x="15752" y="12495"/>
                      </a:cubicBezTo>
                      <a:cubicBezTo>
                        <a:pt x="14344" y="10288"/>
                        <a:pt x="12935" y="8947"/>
                        <a:pt x="11526" y="7174"/>
                      </a:cubicBezTo>
                      <a:cubicBezTo>
                        <a:pt x="10806" y="6740"/>
                        <a:pt x="10117" y="5873"/>
                        <a:pt x="9397" y="4966"/>
                      </a:cubicBezTo>
                      <a:cubicBezTo>
                        <a:pt x="9053" y="4533"/>
                        <a:pt x="8333" y="3626"/>
                        <a:pt x="7989" y="3193"/>
                      </a:cubicBezTo>
                      <a:cubicBezTo>
                        <a:pt x="6956" y="2326"/>
                        <a:pt x="6236" y="1419"/>
                        <a:pt x="5171" y="985"/>
                      </a:cubicBezTo>
                      <a:cubicBezTo>
                        <a:pt x="4483" y="552"/>
                        <a:pt x="3418" y="118"/>
                        <a:pt x="2730" y="118"/>
                      </a:cubicBezTo>
                      <a:cubicBezTo>
                        <a:pt x="2479" y="39"/>
                        <a:pt x="2260" y="0"/>
                        <a:pt x="204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</p:grpSp>
        </p:grpSp>
        <p:grpSp>
          <p:nvGrpSpPr>
            <p:cNvPr id="2140" name="Google Shape;2003;p39"/>
            <p:cNvGrpSpPr/>
            <p:nvPr/>
          </p:nvGrpSpPr>
          <p:grpSpPr>
            <a:xfrm>
              <a:off x="344942" y="302219"/>
              <a:ext cx="247136" cy="262832"/>
              <a:chOff x="0" y="0"/>
              <a:chExt cx="247135" cy="262831"/>
            </a:xfrm>
          </p:grpSpPr>
          <p:grpSp>
            <p:nvGrpSpPr>
              <p:cNvPr id="2138" name="Google Shape;2004;p39"/>
              <p:cNvGrpSpPr/>
              <p:nvPr/>
            </p:nvGrpSpPr>
            <p:grpSpPr>
              <a:xfrm>
                <a:off x="-1" y="0"/>
                <a:ext cx="197743" cy="262832"/>
                <a:chOff x="0" y="0"/>
                <a:chExt cx="197741" cy="262831"/>
              </a:xfrm>
            </p:grpSpPr>
            <p:sp>
              <p:nvSpPr>
                <p:cNvPr id="2136" name="Google Shape;2005;p39"/>
                <p:cNvSpPr/>
                <p:nvPr/>
              </p:nvSpPr>
              <p:spPr>
                <a:xfrm rot="1842966">
                  <a:off x="19866" y="109791"/>
                  <a:ext cx="158009" cy="1211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305" h="21600" fill="norm" stroke="1" extrusionOk="0">
                      <a:moveTo>
                        <a:pt x="1616" y="0"/>
                      </a:moveTo>
                      <a:cubicBezTo>
                        <a:pt x="1205" y="0"/>
                        <a:pt x="795" y="285"/>
                        <a:pt x="604" y="895"/>
                      </a:cubicBezTo>
                      <a:cubicBezTo>
                        <a:pt x="-1053" y="7993"/>
                        <a:pt x="765" y="15763"/>
                        <a:pt x="5223" y="19871"/>
                      </a:cubicBezTo>
                      <a:cubicBezTo>
                        <a:pt x="6778" y="21031"/>
                        <a:pt x="8449" y="21600"/>
                        <a:pt x="10106" y="21600"/>
                      </a:cubicBezTo>
                      <a:cubicBezTo>
                        <a:pt x="13318" y="21600"/>
                        <a:pt x="16441" y="19464"/>
                        <a:pt x="18406" y="15539"/>
                      </a:cubicBezTo>
                      <a:cubicBezTo>
                        <a:pt x="19887" y="12102"/>
                        <a:pt x="20547" y="7993"/>
                        <a:pt x="20224" y="4108"/>
                      </a:cubicBezTo>
                      <a:cubicBezTo>
                        <a:pt x="20136" y="3193"/>
                        <a:pt x="19565" y="2725"/>
                        <a:pt x="19037" y="2725"/>
                      </a:cubicBezTo>
                      <a:cubicBezTo>
                        <a:pt x="18523" y="2725"/>
                        <a:pt x="18069" y="3193"/>
                        <a:pt x="18245" y="4108"/>
                      </a:cubicBezTo>
                      <a:cubicBezTo>
                        <a:pt x="18714" y="11207"/>
                        <a:pt x="15459" y="18753"/>
                        <a:pt x="9989" y="18753"/>
                      </a:cubicBezTo>
                      <a:cubicBezTo>
                        <a:pt x="9828" y="18753"/>
                        <a:pt x="9666" y="18753"/>
                        <a:pt x="9505" y="18732"/>
                      </a:cubicBezTo>
                      <a:cubicBezTo>
                        <a:pt x="3727" y="18285"/>
                        <a:pt x="1088" y="8664"/>
                        <a:pt x="2584" y="1810"/>
                      </a:cubicBezTo>
                      <a:cubicBezTo>
                        <a:pt x="2877" y="692"/>
                        <a:pt x="2261" y="0"/>
                        <a:pt x="1616" y="0"/>
                      </a:cubicBezTo>
                      <a:close/>
                    </a:path>
                  </a:pathLst>
                </a:custGeom>
                <a:solidFill>
                  <a:srgbClr val="3F9CA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137" name="Google Shape;2006;p39"/>
                <p:cNvSpPr/>
                <p:nvPr/>
              </p:nvSpPr>
              <p:spPr>
                <a:xfrm rot="1842966">
                  <a:off x="144907" y="4934"/>
                  <a:ext cx="32550" cy="481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266" h="21600" fill="norm" stroke="1" extrusionOk="0">
                      <a:moveTo>
                        <a:pt x="7095" y="0"/>
                      </a:moveTo>
                      <a:cubicBezTo>
                        <a:pt x="5460" y="0"/>
                        <a:pt x="3897" y="614"/>
                        <a:pt x="3400" y="1740"/>
                      </a:cubicBezTo>
                      <a:cubicBezTo>
                        <a:pt x="984" y="5784"/>
                        <a:pt x="-579" y="9776"/>
                        <a:pt x="203" y="13820"/>
                      </a:cubicBezTo>
                      <a:cubicBezTo>
                        <a:pt x="-579" y="16686"/>
                        <a:pt x="984" y="18990"/>
                        <a:pt x="3400" y="20730"/>
                      </a:cubicBezTo>
                      <a:cubicBezTo>
                        <a:pt x="5034" y="21293"/>
                        <a:pt x="6597" y="21600"/>
                        <a:pt x="8089" y="21600"/>
                      </a:cubicBezTo>
                      <a:cubicBezTo>
                        <a:pt x="9582" y="21600"/>
                        <a:pt x="11003" y="21293"/>
                        <a:pt x="12210" y="20730"/>
                      </a:cubicBezTo>
                      <a:cubicBezTo>
                        <a:pt x="16971" y="17864"/>
                        <a:pt x="20168" y="14383"/>
                        <a:pt x="20168" y="9776"/>
                      </a:cubicBezTo>
                      <a:cubicBezTo>
                        <a:pt x="21021" y="5170"/>
                        <a:pt x="16189" y="1177"/>
                        <a:pt x="9795" y="563"/>
                      </a:cubicBezTo>
                      <a:cubicBezTo>
                        <a:pt x="8942" y="154"/>
                        <a:pt x="8018" y="0"/>
                        <a:pt x="7095" y="0"/>
                      </a:cubicBezTo>
                      <a:close/>
                    </a:path>
                  </a:pathLst>
                </a:custGeom>
                <a:solidFill>
                  <a:srgbClr val="3F9CA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</p:grpSp>
          <p:sp>
            <p:nvSpPr>
              <p:cNvPr id="2139" name="Google Shape;2007;p39"/>
              <p:cNvSpPr/>
              <p:nvPr/>
            </p:nvSpPr>
            <p:spPr>
              <a:xfrm rot="1842957">
                <a:off x="204571" y="52330"/>
                <a:ext cx="32550" cy="48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66" h="21600" fill="norm" stroke="1" extrusionOk="0">
                    <a:moveTo>
                      <a:pt x="7095" y="0"/>
                    </a:moveTo>
                    <a:cubicBezTo>
                      <a:pt x="5460" y="0"/>
                      <a:pt x="3897" y="614"/>
                      <a:pt x="3400" y="1740"/>
                    </a:cubicBezTo>
                    <a:cubicBezTo>
                      <a:pt x="984" y="5784"/>
                      <a:pt x="-579" y="9776"/>
                      <a:pt x="203" y="13820"/>
                    </a:cubicBezTo>
                    <a:cubicBezTo>
                      <a:pt x="-579" y="16686"/>
                      <a:pt x="984" y="18990"/>
                      <a:pt x="3400" y="20730"/>
                    </a:cubicBezTo>
                    <a:cubicBezTo>
                      <a:pt x="5034" y="21293"/>
                      <a:pt x="6597" y="21600"/>
                      <a:pt x="8089" y="21600"/>
                    </a:cubicBezTo>
                    <a:cubicBezTo>
                      <a:pt x="9582" y="21600"/>
                      <a:pt x="11003" y="21293"/>
                      <a:pt x="12210" y="20730"/>
                    </a:cubicBezTo>
                    <a:cubicBezTo>
                      <a:pt x="16971" y="17864"/>
                      <a:pt x="20168" y="14383"/>
                      <a:pt x="20168" y="9776"/>
                    </a:cubicBezTo>
                    <a:cubicBezTo>
                      <a:pt x="21021" y="5170"/>
                      <a:pt x="16189" y="1177"/>
                      <a:pt x="9795" y="563"/>
                    </a:cubicBezTo>
                    <a:cubicBezTo>
                      <a:pt x="8942" y="154"/>
                      <a:pt x="8018" y="0"/>
                      <a:pt x="7095" y="0"/>
                    </a:cubicBezTo>
                    <a:close/>
                  </a:path>
                </a:pathLst>
              </a:custGeom>
              <a:solidFill>
                <a:srgbClr val="3F9CA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sp>
        <p:nvSpPr>
          <p:cNvPr id="2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009;p40"/>
          <p:cNvSpPr/>
          <p:nvPr/>
        </p:nvSpPr>
        <p:spPr>
          <a:xfrm>
            <a:off x="-2575" y="-6426"/>
            <a:ext cx="9146700" cy="5149802"/>
          </a:xfrm>
          <a:prstGeom prst="rect">
            <a:avLst/>
          </a:prstGeom>
          <a:gradFill>
            <a:gsLst>
              <a:gs pos="0">
                <a:srgbClr val="CCEBEF"/>
              </a:gs>
              <a:gs pos="100000">
                <a:srgbClr val="6FBFCA"/>
              </a:gs>
            </a:gsLst>
            <a:lin ang="18900044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50" name="Google Shape;2010;p40"/>
          <p:cNvSpPr/>
          <p:nvPr/>
        </p:nvSpPr>
        <p:spPr>
          <a:xfrm>
            <a:off x="270859" y="2648918"/>
            <a:ext cx="109557" cy="114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02" y="0"/>
                </a:moveTo>
                <a:lnTo>
                  <a:pt x="7833" y="5440"/>
                </a:lnTo>
                <a:lnTo>
                  <a:pt x="0" y="4085"/>
                </a:lnTo>
                <a:lnTo>
                  <a:pt x="3801" y="10901"/>
                </a:lnTo>
                <a:lnTo>
                  <a:pt x="0" y="17494"/>
                </a:lnTo>
                <a:lnTo>
                  <a:pt x="7833" y="16362"/>
                </a:lnTo>
                <a:lnTo>
                  <a:pt x="13302" y="21600"/>
                </a:lnTo>
                <a:lnTo>
                  <a:pt x="14484" y="14097"/>
                </a:lnTo>
                <a:lnTo>
                  <a:pt x="21600" y="10901"/>
                </a:lnTo>
                <a:lnTo>
                  <a:pt x="14484" y="7503"/>
                </a:lnTo>
                <a:lnTo>
                  <a:pt x="1330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51" name="Google Shape;2011;p40"/>
          <p:cNvSpPr/>
          <p:nvPr/>
        </p:nvSpPr>
        <p:spPr>
          <a:xfrm>
            <a:off x="3593317" y="4797383"/>
            <a:ext cx="50549" cy="54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63" y="0"/>
                </a:moveTo>
                <a:lnTo>
                  <a:pt x="7734" y="5763"/>
                </a:lnTo>
                <a:lnTo>
                  <a:pt x="0" y="4311"/>
                </a:lnTo>
                <a:lnTo>
                  <a:pt x="3615" y="11056"/>
                </a:lnTo>
                <a:lnTo>
                  <a:pt x="0" y="17758"/>
                </a:lnTo>
                <a:lnTo>
                  <a:pt x="7734" y="16307"/>
                </a:lnTo>
                <a:lnTo>
                  <a:pt x="13363" y="21600"/>
                </a:lnTo>
                <a:lnTo>
                  <a:pt x="14415" y="14386"/>
                </a:lnTo>
                <a:lnTo>
                  <a:pt x="21600" y="11056"/>
                </a:lnTo>
                <a:lnTo>
                  <a:pt x="14415" y="7684"/>
                </a:lnTo>
                <a:lnTo>
                  <a:pt x="13363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52" name="Google Shape;2012;p40"/>
          <p:cNvSpPr/>
          <p:nvPr/>
        </p:nvSpPr>
        <p:spPr>
          <a:xfrm>
            <a:off x="5233458" y="500031"/>
            <a:ext cx="66184" cy="6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64" y="0"/>
                </a:moveTo>
                <a:lnTo>
                  <a:pt x="7060" y="7454"/>
                </a:lnTo>
                <a:lnTo>
                  <a:pt x="0" y="11164"/>
                </a:lnTo>
                <a:lnTo>
                  <a:pt x="7060" y="14146"/>
                </a:lnTo>
                <a:lnTo>
                  <a:pt x="8633" y="21600"/>
                </a:lnTo>
                <a:lnTo>
                  <a:pt x="13736" y="16001"/>
                </a:lnTo>
                <a:lnTo>
                  <a:pt x="21600" y="17128"/>
                </a:lnTo>
                <a:lnTo>
                  <a:pt x="17685" y="10800"/>
                </a:lnTo>
                <a:lnTo>
                  <a:pt x="21216" y="3710"/>
                </a:lnTo>
                <a:lnTo>
                  <a:pt x="13351" y="5201"/>
                </a:lnTo>
                <a:lnTo>
                  <a:pt x="786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53" name="Google Shape;2013;p40"/>
          <p:cNvSpPr/>
          <p:nvPr/>
        </p:nvSpPr>
        <p:spPr>
          <a:xfrm>
            <a:off x="8731349" y="3131406"/>
            <a:ext cx="80642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54" name="Google Shape;2014;p40"/>
          <p:cNvSpPr/>
          <p:nvPr/>
        </p:nvSpPr>
        <p:spPr>
          <a:xfrm>
            <a:off x="8603126" y="499502"/>
            <a:ext cx="67361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55" name="Google Shape;2015;p40"/>
          <p:cNvSpPr/>
          <p:nvPr/>
        </p:nvSpPr>
        <p:spPr>
          <a:xfrm>
            <a:off x="8401756" y="2204253"/>
            <a:ext cx="54190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56" name="Google Shape;2016;p40"/>
          <p:cNvSpPr/>
          <p:nvPr/>
        </p:nvSpPr>
        <p:spPr>
          <a:xfrm>
            <a:off x="6094824" y="4851791"/>
            <a:ext cx="84283" cy="87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57" name="Google Shape;2017;p40"/>
          <p:cNvSpPr/>
          <p:nvPr/>
        </p:nvSpPr>
        <p:spPr>
          <a:xfrm>
            <a:off x="4605194" y="4541025"/>
            <a:ext cx="132474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58" name="Google Shape;2018;p40"/>
          <p:cNvSpPr/>
          <p:nvPr/>
        </p:nvSpPr>
        <p:spPr>
          <a:xfrm>
            <a:off x="680775" y="404714"/>
            <a:ext cx="68647" cy="71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59" name="Google Shape;2019;p40"/>
          <p:cNvSpPr/>
          <p:nvPr/>
        </p:nvSpPr>
        <p:spPr>
          <a:xfrm>
            <a:off x="3764926" y="271612"/>
            <a:ext cx="39731" cy="39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166" name="Google Shape;2020;p40"/>
          <p:cNvGrpSpPr/>
          <p:nvPr/>
        </p:nvGrpSpPr>
        <p:grpSpPr>
          <a:xfrm>
            <a:off x="-564376" y="4397895"/>
            <a:ext cx="1519280" cy="751909"/>
            <a:chOff x="0" y="0"/>
            <a:chExt cx="1519279" cy="751907"/>
          </a:xfrm>
        </p:grpSpPr>
        <p:sp>
          <p:nvSpPr>
            <p:cNvPr id="2160" name="Google Shape;2021;p40"/>
            <p:cNvSpPr/>
            <p:nvPr/>
          </p:nvSpPr>
          <p:spPr>
            <a:xfrm>
              <a:off x="-1" y="0"/>
              <a:ext cx="1519281" cy="751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61" name="Google Shape;2022;p40"/>
            <p:cNvSpPr/>
            <p:nvPr/>
          </p:nvSpPr>
          <p:spPr>
            <a:xfrm>
              <a:off x="737982" y="100625"/>
              <a:ext cx="90419" cy="56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62" name="Google Shape;2023;p40"/>
            <p:cNvSpPr/>
            <p:nvPr/>
          </p:nvSpPr>
          <p:spPr>
            <a:xfrm>
              <a:off x="484271" y="108590"/>
              <a:ext cx="171931" cy="22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63" name="Google Shape;2024;p40"/>
            <p:cNvSpPr/>
            <p:nvPr/>
          </p:nvSpPr>
          <p:spPr>
            <a:xfrm>
              <a:off x="1251127" y="182931"/>
              <a:ext cx="151292" cy="30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64" name="Google Shape;2025;p40"/>
            <p:cNvSpPr/>
            <p:nvPr/>
          </p:nvSpPr>
          <p:spPr>
            <a:xfrm>
              <a:off x="96270" y="382853"/>
              <a:ext cx="136794" cy="121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65" name="Google Shape;2026;p40"/>
            <p:cNvSpPr/>
            <p:nvPr/>
          </p:nvSpPr>
          <p:spPr>
            <a:xfrm>
              <a:off x="960256" y="58145"/>
              <a:ext cx="200108" cy="88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173" name="Google Shape;2027;p40"/>
          <p:cNvGrpSpPr/>
          <p:nvPr/>
        </p:nvGrpSpPr>
        <p:grpSpPr>
          <a:xfrm>
            <a:off x="7310507" y="4193042"/>
            <a:ext cx="2314710" cy="1145609"/>
            <a:chOff x="0" y="0"/>
            <a:chExt cx="2314709" cy="1145607"/>
          </a:xfrm>
        </p:grpSpPr>
        <p:sp>
          <p:nvSpPr>
            <p:cNvPr id="2167" name="Google Shape;2028;p40"/>
            <p:cNvSpPr/>
            <p:nvPr/>
          </p:nvSpPr>
          <p:spPr>
            <a:xfrm flipH="1">
              <a:off x="-1" y="0"/>
              <a:ext cx="2314711" cy="1145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68" name="Google Shape;2029;p40"/>
            <p:cNvSpPr/>
            <p:nvPr/>
          </p:nvSpPr>
          <p:spPr>
            <a:xfrm flipH="1">
              <a:off x="1052593" y="153312"/>
              <a:ext cx="137759" cy="86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69" name="Google Shape;2030;p40"/>
            <p:cNvSpPr/>
            <p:nvPr/>
          </p:nvSpPr>
          <p:spPr>
            <a:xfrm flipH="1">
              <a:off x="1314949" y="165449"/>
              <a:ext cx="261946" cy="33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70" name="Google Shape;2031;p40"/>
            <p:cNvSpPr/>
            <p:nvPr/>
          </p:nvSpPr>
          <p:spPr>
            <a:xfrm flipH="1">
              <a:off x="178043" y="278714"/>
              <a:ext cx="230502" cy="468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71" name="Google Shape;2032;p40"/>
            <p:cNvSpPr/>
            <p:nvPr/>
          </p:nvSpPr>
          <p:spPr>
            <a:xfrm flipH="1">
              <a:off x="1959624" y="583315"/>
              <a:ext cx="208412" cy="18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72" name="Google Shape;2033;p40"/>
            <p:cNvSpPr/>
            <p:nvPr/>
          </p:nvSpPr>
          <p:spPr>
            <a:xfrm flipH="1">
              <a:off x="546828" y="88590"/>
              <a:ext cx="304876" cy="135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180" name="Google Shape;2034;p40"/>
          <p:cNvGrpSpPr/>
          <p:nvPr/>
        </p:nvGrpSpPr>
        <p:grpSpPr>
          <a:xfrm>
            <a:off x="-221833" y="4740448"/>
            <a:ext cx="1519280" cy="751909"/>
            <a:chOff x="0" y="0"/>
            <a:chExt cx="1519279" cy="751907"/>
          </a:xfrm>
        </p:grpSpPr>
        <p:sp>
          <p:nvSpPr>
            <p:cNvPr id="2174" name="Google Shape;2035;p40"/>
            <p:cNvSpPr/>
            <p:nvPr/>
          </p:nvSpPr>
          <p:spPr>
            <a:xfrm>
              <a:off x="-1" y="0"/>
              <a:ext cx="1519281" cy="751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75" name="Google Shape;2036;p40"/>
            <p:cNvSpPr/>
            <p:nvPr/>
          </p:nvSpPr>
          <p:spPr>
            <a:xfrm>
              <a:off x="737982" y="100625"/>
              <a:ext cx="90419" cy="56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76" name="Google Shape;2037;p40"/>
            <p:cNvSpPr/>
            <p:nvPr/>
          </p:nvSpPr>
          <p:spPr>
            <a:xfrm>
              <a:off x="484271" y="108590"/>
              <a:ext cx="171931" cy="22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77" name="Google Shape;2038;p40"/>
            <p:cNvSpPr/>
            <p:nvPr/>
          </p:nvSpPr>
          <p:spPr>
            <a:xfrm>
              <a:off x="1251127" y="182931"/>
              <a:ext cx="151292" cy="30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78" name="Google Shape;2039;p40"/>
            <p:cNvSpPr/>
            <p:nvPr/>
          </p:nvSpPr>
          <p:spPr>
            <a:xfrm>
              <a:off x="96270" y="382853"/>
              <a:ext cx="136794" cy="121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79" name="Google Shape;2040;p40"/>
            <p:cNvSpPr/>
            <p:nvPr/>
          </p:nvSpPr>
          <p:spPr>
            <a:xfrm>
              <a:off x="960256" y="58145"/>
              <a:ext cx="200108" cy="88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1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36;p5"/>
          <p:cNvSpPr/>
          <p:nvPr/>
        </p:nvSpPr>
        <p:spPr>
          <a:xfrm flipH="1">
            <a:off x="-2576" y="-6426"/>
            <a:ext cx="9146701" cy="5149802"/>
          </a:xfrm>
          <a:prstGeom prst="rect">
            <a:avLst/>
          </a:prstGeom>
          <a:gradFill>
            <a:gsLst>
              <a:gs pos="0">
                <a:srgbClr val="CCEBEF">
                  <a:alpha val="55294"/>
                </a:srgbClr>
              </a:gs>
              <a:gs pos="100000">
                <a:srgbClr val="599FA8"/>
              </a:gs>
            </a:gsLst>
            <a:lin ang="18900044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56" name="Google Shape;137;p5"/>
          <p:cNvSpPr/>
          <p:nvPr/>
        </p:nvSpPr>
        <p:spPr>
          <a:xfrm flipH="1">
            <a:off x="-528257" y="-755276"/>
            <a:ext cx="9655971" cy="5222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6" h="21600" fill="norm" stroke="1" extrusionOk="0">
                <a:moveTo>
                  <a:pt x="12002" y="0"/>
                </a:moveTo>
                <a:cubicBezTo>
                  <a:pt x="9534" y="0"/>
                  <a:pt x="8715" y="3976"/>
                  <a:pt x="8715" y="3976"/>
                </a:cubicBezTo>
                <a:cubicBezTo>
                  <a:pt x="8374" y="2358"/>
                  <a:pt x="7188" y="888"/>
                  <a:pt x="5841" y="888"/>
                </a:cubicBezTo>
                <a:cubicBezTo>
                  <a:pt x="5295" y="888"/>
                  <a:pt x="4723" y="1130"/>
                  <a:pt x="4170" y="1701"/>
                </a:cubicBezTo>
                <a:cubicBezTo>
                  <a:pt x="2241" y="3679"/>
                  <a:pt x="3678" y="7931"/>
                  <a:pt x="3678" y="7931"/>
                </a:cubicBezTo>
                <a:cubicBezTo>
                  <a:pt x="3273" y="7710"/>
                  <a:pt x="2771" y="7560"/>
                  <a:pt x="2269" y="7560"/>
                </a:cubicBezTo>
                <a:cubicBezTo>
                  <a:pt x="1116" y="7560"/>
                  <a:pt x="-35" y="8347"/>
                  <a:pt x="1" y="10840"/>
                </a:cubicBezTo>
                <a:cubicBezTo>
                  <a:pt x="31" y="13619"/>
                  <a:pt x="1545" y="13931"/>
                  <a:pt x="2220" y="13931"/>
                </a:cubicBezTo>
                <a:cubicBezTo>
                  <a:pt x="2414" y="13931"/>
                  <a:pt x="2538" y="13904"/>
                  <a:pt x="2539" y="13904"/>
                </a:cubicBezTo>
                <a:cubicBezTo>
                  <a:pt x="2538" y="13904"/>
                  <a:pt x="273" y="17288"/>
                  <a:pt x="2487" y="19265"/>
                </a:cubicBezTo>
                <a:cubicBezTo>
                  <a:pt x="2893" y="19628"/>
                  <a:pt x="3251" y="19776"/>
                  <a:pt x="3565" y="19776"/>
                </a:cubicBezTo>
                <a:cubicBezTo>
                  <a:pt x="4968" y="19776"/>
                  <a:pt x="5504" y="16832"/>
                  <a:pt x="5504" y="16832"/>
                </a:cubicBezTo>
                <a:cubicBezTo>
                  <a:pt x="5504" y="16832"/>
                  <a:pt x="5025" y="20947"/>
                  <a:pt x="7899" y="21540"/>
                </a:cubicBezTo>
                <a:cubicBezTo>
                  <a:pt x="8098" y="21581"/>
                  <a:pt x="8283" y="21600"/>
                  <a:pt x="8458" y="21600"/>
                </a:cubicBezTo>
                <a:cubicBezTo>
                  <a:pt x="10836" y="21600"/>
                  <a:pt x="11162" y="18099"/>
                  <a:pt x="11162" y="18099"/>
                </a:cubicBezTo>
                <a:cubicBezTo>
                  <a:pt x="11162" y="18099"/>
                  <a:pt x="11625" y="21292"/>
                  <a:pt x="13641" y="21292"/>
                </a:cubicBezTo>
                <a:cubicBezTo>
                  <a:pt x="13783" y="21292"/>
                  <a:pt x="13931" y="21276"/>
                  <a:pt x="14089" y="21243"/>
                </a:cubicBezTo>
                <a:cubicBezTo>
                  <a:pt x="16485" y="20729"/>
                  <a:pt x="16057" y="16853"/>
                  <a:pt x="16057" y="16851"/>
                </a:cubicBezTo>
                <a:cubicBezTo>
                  <a:pt x="16851" y="18523"/>
                  <a:pt x="17875" y="19246"/>
                  <a:pt x="18810" y="19246"/>
                </a:cubicBezTo>
                <a:cubicBezTo>
                  <a:pt x="20299" y="19246"/>
                  <a:pt x="21565" y="17414"/>
                  <a:pt x="21327" y="14657"/>
                </a:cubicBezTo>
                <a:cubicBezTo>
                  <a:pt x="21034" y="11288"/>
                  <a:pt x="19441" y="10873"/>
                  <a:pt x="18673" y="10873"/>
                </a:cubicBezTo>
                <a:cubicBezTo>
                  <a:pt x="18421" y="10873"/>
                  <a:pt x="18258" y="10919"/>
                  <a:pt x="18258" y="10919"/>
                </a:cubicBezTo>
                <a:cubicBezTo>
                  <a:pt x="18258" y="10919"/>
                  <a:pt x="20032" y="7931"/>
                  <a:pt x="18634" y="5795"/>
                </a:cubicBezTo>
                <a:cubicBezTo>
                  <a:pt x="18071" y="4935"/>
                  <a:pt x="17474" y="4678"/>
                  <a:pt x="16966" y="4678"/>
                </a:cubicBezTo>
                <a:cubicBezTo>
                  <a:pt x="16224" y="4678"/>
                  <a:pt x="15668" y="5222"/>
                  <a:pt x="15668" y="5222"/>
                </a:cubicBezTo>
                <a:cubicBezTo>
                  <a:pt x="15668" y="5222"/>
                  <a:pt x="16043" y="1265"/>
                  <a:pt x="12884" y="158"/>
                </a:cubicBezTo>
                <a:cubicBezTo>
                  <a:pt x="12569" y="49"/>
                  <a:pt x="12275" y="0"/>
                  <a:pt x="12002" y="0"/>
                </a:cubicBezTo>
                <a:close/>
              </a:path>
            </a:pathLst>
          </a:custGeom>
          <a:solidFill>
            <a:srgbClr val="CCEBEF">
              <a:alpha val="3017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57" name="Body Level One…"/>
          <p:cNvSpPr txBox="1"/>
          <p:nvPr>
            <p:ph type="body" sz="quarter" idx="1"/>
          </p:nvPr>
        </p:nvSpPr>
        <p:spPr>
          <a:xfrm>
            <a:off x="715876" y="2374550"/>
            <a:ext cx="3745502" cy="303301"/>
          </a:xfrm>
          <a:prstGeom prst="rect">
            <a:avLst/>
          </a:prstGeom>
        </p:spPr>
        <p:txBody>
          <a:bodyPr anchor="ctr"/>
          <a:lstStyle>
            <a:lvl1pPr marL="317500" indent="-177800" algn="ctr">
              <a:buClrTx/>
              <a:buSzTx/>
              <a:buNone/>
              <a:defRPr b="1"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317500" indent="279400" algn="ctr">
              <a:buClrTx/>
              <a:buSzTx/>
              <a:buNone/>
              <a:defRPr b="1"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317500" indent="736600" algn="ctr">
              <a:buClrTx/>
              <a:buSzTx/>
              <a:buNone/>
              <a:defRPr b="1"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317500" indent="1193800" algn="ctr">
              <a:buClrTx/>
              <a:buSzTx/>
              <a:buNone/>
              <a:defRPr b="1"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17500" indent="1651000" algn="ctr">
              <a:buClrTx/>
              <a:buSzTx/>
              <a:buNone/>
              <a:defRPr b="1" sz="2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9" name="Google Shape;143;p5"/>
          <p:cNvSpPr/>
          <p:nvPr/>
        </p:nvSpPr>
        <p:spPr>
          <a:xfrm>
            <a:off x="8913666" y="2251668"/>
            <a:ext cx="80642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0" name="Google Shape;144;p5"/>
          <p:cNvSpPr/>
          <p:nvPr/>
        </p:nvSpPr>
        <p:spPr>
          <a:xfrm>
            <a:off x="4839267" y="200514"/>
            <a:ext cx="67362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1" name="Google Shape;145;p5"/>
          <p:cNvSpPr/>
          <p:nvPr/>
        </p:nvSpPr>
        <p:spPr>
          <a:xfrm>
            <a:off x="4784849" y="4749453"/>
            <a:ext cx="54189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2" name="Google Shape;146;p5"/>
          <p:cNvSpPr/>
          <p:nvPr/>
        </p:nvSpPr>
        <p:spPr>
          <a:xfrm>
            <a:off x="8727709" y="4104073"/>
            <a:ext cx="87924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3" name="Google Shape;147;p5"/>
          <p:cNvSpPr/>
          <p:nvPr/>
        </p:nvSpPr>
        <p:spPr>
          <a:xfrm>
            <a:off x="-19083" y="2443351"/>
            <a:ext cx="68646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83" name="Google Shape;148;p5"/>
          <p:cNvGrpSpPr/>
          <p:nvPr/>
        </p:nvGrpSpPr>
        <p:grpSpPr>
          <a:xfrm>
            <a:off x="6995945" y="4288751"/>
            <a:ext cx="2413503" cy="1421164"/>
            <a:chOff x="0" y="0"/>
            <a:chExt cx="2413502" cy="1421163"/>
          </a:xfrm>
        </p:grpSpPr>
        <p:sp>
          <p:nvSpPr>
            <p:cNvPr id="164" name="Google Shape;149;p5"/>
            <p:cNvSpPr/>
            <p:nvPr/>
          </p:nvSpPr>
          <p:spPr>
            <a:xfrm flipH="1">
              <a:off x="-1" y="0"/>
              <a:ext cx="2413504" cy="1421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8" h="21600" fill="norm" stroke="1" extrusionOk="0">
                  <a:moveTo>
                    <a:pt x="11408" y="0"/>
                  </a:moveTo>
                  <a:cubicBezTo>
                    <a:pt x="8834" y="0"/>
                    <a:pt x="6996" y="4648"/>
                    <a:pt x="6996" y="4648"/>
                  </a:cubicBezTo>
                  <a:cubicBezTo>
                    <a:pt x="6523" y="3584"/>
                    <a:pt x="5371" y="2243"/>
                    <a:pt x="4062" y="2243"/>
                  </a:cubicBezTo>
                  <a:cubicBezTo>
                    <a:pt x="3373" y="2243"/>
                    <a:pt x="2642" y="2613"/>
                    <a:pt x="1941" y="3586"/>
                  </a:cubicBezTo>
                  <a:cubicBezTo>
                    <a:pt x="-81" y="6415"/>
                    <a:pt x="1000" y="12220"/>
                    <a:pt x="1000" y="12220"/>
                  </a:cubicBezTo>
                  <a:cubicBezTo>
                    <a:pt x="1000" y="12220"/>
                    <a:pt x="-987" y="15383"/>
                    <a:pt x="640" y="18441"/>
                  </a:cubicBezTo>
                  <a:cubicBezTo>
                    <a:pt x="1041" y="19196"/>
                    <a:pt x="1541" y="19457"/>
                    <a:pt x="2038" y="19457"/>
                  </a:cubicBezTo>
                  <a:cubicBezTo>
                    <a:pt x="3128" y="19457"/>
                    <a:pt x="4206" y="18212"/>
                    <a:pt x="4206" y="18212"/>
                  </a:cubicBezTo>
                  <a:cubicBezTo>
                    <a:pt x="4206" y="18212"/>
                    <a:pt x="6099" y="21600"/>
                    <a:pt x="8682" y="21600"/>
                  </a:cubicBezTo>
                  <a:cubicBezTo>
                    <a:pt x="8998" y="21600"/>
                    <a:pt x="9323" y="21550"/>
                    <a:pt x="9656" y="21435"/>
                  </a:cubicBezTo>
                  <a:cubicBezTo>
                    <a:pt x="12735" y="20375"/>
                    <a:pt x="13317" y="18295"/>
                    <a:pt x="13317" y="18295"/>
                  </a:cubicBezTo>
                  <a:cubicBezTo>
                    <a:pt x="13886" y="20040"/>
                    <a:pt x="15480" y="21285"/>
                    <a:pt x="17021" y="21285"/>
                  </a:cubicBezTo>
                  <a:cubicBezTo>
                    <a:pt x="18750" y="21285"/>
                    <a:pt x="20411" y="19718"/>
                    <a:pt x="20485" y="15529"/>
                  </a:cubicBezTo>
                  <a:cubicBezTo>
                    <a:pt x="20613" y="7622"/>
                    <a:pt x="15930" y="7539"/>
                    <a:pt x="15930" y="7539"/>
                  </a:cubicBezTo>
                  <a:cubicBezTo>
                    <a:pt x="15698" y="5605"/>
                    <a:pt x="15024" y="1090"/>
                    <a:pt x="12096" y="113"/>
                  </a:cubicBezTo>
                  <a:cubicBezTo>
                    <a:pt x="11861" y="37"/>
                    <a:pt x="11632" y="0"/>
                    <a:pt x="11408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5" name="Google Shape;150;p5"/>
            <p:cNvSpPr/>
            <p:nvPr/>
          </p:nvSpPr>
          <p:spPr>
            <a:xfrm flipH="1">
              <a:off x="2238153" y="464218"/>
              <a:ext cx="38808" cy="223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25" h="21600" fill="norm" stroke="1" extrusionOk="0">
                  <a:moveTo>
                    <a:pt x="14265" y="0"/>
                  </a:moveTo>
                  <a:cubicBezTo>
                    <a:pt x="12825" y="0"/>
                    <a:pt x="11325" y="141"/>
                    <a:pt x="10365" y="435"/>
                  </a:cubicBezTo>
                  <a:cubicBezTo>
                    <a:pt x="225" y="7047"/>
                    <a:pt x="-2475" y="14059"/>
                    <a:pt x="2265" y="20929"/>
                  </a:cubicBezTo>
                  <a:cubicBezTo>
                    <a:pt x="2505" y="21400"/>
                    <a:pt x="4005" y="21600"/>
                    <a:pt x="5685" y="21600"/>
                  </a:cubicBezTo>
                  <a:cubicBezTo>
                    <a:pt x="8265" y="21600"/>
                    <a:pt x="11145" y="21129"/>
                    <a:pt x="10365" y="20400"/>
                  </a:cubicBezTo>
                  <a:cubicBezTo>
                    <a:pt x="6285" y="13918"/>
                    <a:pt x="8985" y="7176"/>
                    <a:pt x="19125" y="965"/>
                  </a:cubicBezTo>
                  <a:cubicBezTo>
                    <a:pt x="19125" y="376"/>
                    <a:pt x="16725" y="0"/>
                    <a:pt x="1426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6" name="Google Shape;151;p5"/>
            <p:cNvSpPr/>
            <p:nvPr/>
          </p:nvSpPr>
          <p:spPr>
            <a:xfrm flipH="1">
              <a:off x="2131298" y="285495"/>
              <a:ext cx="83006" cy="87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6" h="21600" fill="norm" stroke="1" extrusionOk="0">
                  <a:moveTo>
                    <a:pt x="17909" y="0"/>
                  </a:moveTo>
                  <a:cubicBezTo>
                    <a:pt x="17554" y="0"/>
                    <a:pt x="17200" y="90"/>
                    <a:pt x="16786" y="270"/>
                  </a:cubicBezTo>
                  <a:cubicBezTo>
                    <a:pt x="9812" y="4687"/>
                    <a:pt x="4169" y="10755"/>
                    <a:pt x="180" y="18175"/>
                  </a:cubicBezTo>
                  <a:cubicBezTo>
                    <a:pt x="-500" y="20038"/>
                    <a:pt x="859" y="21600"/>
                    <a:pt x="2337" y="21600"/>
                  </a:cubicBezTo>
                  <a:cubicBezTo>
                    <a:pt x="2987" y="21600"/>
                    <a:pt x="3666" y="21270"/>
                    <a:pt x="4169" y="20549"/>
                  </a:cubicBezTo>
                  <a:cubicBezTo>
                    <a:pt x="7833" y="13789"/>
                    <a:pt x="12797" y="8051"/>
                    <a:pt x="19120" y="4326"/>
                  </a:cubicBezTo>
                  <a:cubicBezTo>
                    <a:pt x="21100" y="2884"/>
                    <a:pt x="19948" y="0"/>
                    <a:pt x="1790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7" name="Google Shape;152;p5"/>
            <p:cNvSpPr/>
            <p:nvPr/>
          </p:nvSpPr>
          <p:spPr>
            <a:xfrm flipH="1">
              <a:off x="1798102" y="221456"/>
              <a:ext cx="231976" cy="45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0" h="21600" fill="norm" stroke="1" extrusionOk="0">
                  <a:moveTo>
                    <a:pt x="8608" y="0"/>
                  </a:moveTo>
                  <a:cubicBezTo>
                    <a:pt x="5881" y="0"/>
                    <a:pt x="3142" y="2068"/>
                    <a:pt x="492" y="6204"/>
                  </a:cubicBezTo>
                  <a:cubicBezTo>
                    <a:pt x="-330" y="8043"/>
                    <a:pt x="-34" y="14017"/>
                    <a:pt x="732" y="14017"/>
                  </a:cubicBezTo>
                  <a:cubicBezTo>
                    <a:pt x="776" y="14017"/>
                    <a:pt x="820" y="14017"/>
                    <a:pt x="853" y="13960"/>
                  </a:cubicBezTo>
                  <a:cubicBezTo>
                    <a:pt x="3361" y="10111"/>
                    <a:pt x="5924" y="8215"/>
                    <a:pt x="8466" y="8215"/>
                  </a:cubicBezTo>
                  <a:cubicBezTo>
                    <a:pt x="12299" y="8215"/>
                    <a:pt x="16100" y="12523"/>
                    <a:pt x="19572" y="21083"/>
                  </a:cubicBezTo>
                  <a:cubicBezTo>
                    <a:pt x="19726" y="21485"/>
                    <a:pt x="19868" y="21600"/>
                    <a:pt x="19999" y="21600"/>
                  </a:cubicBezTo>
                  <a:cubicBezTo>
                    <a:pt x="20777" y="21600"/>
                    <a:pt x="21270" y="16143"/>
                    <a:pt x="20438" y="13960"/>
                  </a:cubicBezTo>
                  <a:cubicBezTo>
                    <a:pt x="16746" y="4653"/>
                    <a:pt x="12694" y="0"/>
                    <a:pt x="860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8" name="Google Shape;153;p5"/>
            <p:cNvSpPr/>
            <p:nvPr/>
          </p:nvSpPr>
          <p:spPr>
            <a:xfrm flipH="1">
              <a:off x="1685449" y="296208"/>
              <a:ext cx="42571" cy="34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5" h="21600" fill="norm" stroke="1" extrusionOk="0">
                  <a:moveTo>
                    <a:pt x="5156" y="0"/>
                  </a:moveTo>
                  <a:cubicBezTo>
                    <a:pt x="3935" y="0"/>
                    <a:pt x="2658" y="0"/>
                    <a:pt x="2047" y="846"/>
                  </a:cubicBezTo>
                  <a:cubicBezTo>
                    <a:pt x="770" y="1768"/>
                    <a:pt x="159" y="2614"/>
                    <a:pt x="159" y="4305"/>
                  </a:cubicBezTo>
                  <a:cubicBezTo>
                    <a:pt x="-452" y="7764"/>
                    <a:pt x="770" y="10377"/>
                    <a:pt x="2658" y="11223"/>
                  </a:cubicBezTo>
                  <a:lnTo>
                    <a:pt x="3935" y="12068"/>
                  </a:lnTo>
                  <a:cubicBezTo>
                    <a:pt x="5767" y="13836"/>
                    <a:pt x="8266" y="14682"/>
                    <a:pt x="10154" y="17295"/>
                  </a:cubicBezTo>
                  <a:lnTo>
                    <a:pt x="12042" y="19909"/>
                  </a:lnTo>
                  <a:cubicBezTo>
                    <a:pt x="12874" y="21062"/>
                    <a:pt x="13874" y="21600"/>
                    <a:pt x="14873" y="21600"/>
                  </a:cubicBezTo>
                  <a:cubicBezTo>
                    <a:pt x="18094" y="21600"/>
                    <a:pt x="21148" y="15912"/>
                    <a:pt x="18261" y="11223"/>
                  </a:cubicBezTo>
                  <a:cubicBezTo>
                    <a:pt x="14540" y="6073"/>
                    <a:pt x="10154" y="2614"/>
                    <a:pt x="515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9" name="Google Shape;154;p5"/>
            <p:cNvSpPr/>
            <p:nvPr/>
          </p:nvSpPr>
          <p:spPr>
            <a:xfrm flipH="1">
              <a:off x="1408956" y="220360"/>
              <a:ext cx="90109" cy="9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84" h="21600" fill="norm" stroke="1" extrusionOk="0">
                  <a:moveTo>
                    <a:pt x="17496" y="0"/>
                  </a:moveTo>
                  <a:cubicBezTo>
                    <a:pt x="17093" y="0"/>
                    <a:pt x="16664" y="137"/>
                    <a:pt x="16314" y="437"/>
                  </a:cubicBezTo>
                  <a:lnTo>
                    <a:pt x="598" y="17964"/>
                  </a:lnTo>
                  <a:cubicBezTo>
                    <a:pt x="-826" y="19413"/>
                    <a:pt x="544" y="21600"/>
                    <a:pt x="2075" y="21600"/>
                  </a:cubicBezTo>
                  <a:cubicBezTo>
                    <a:pt x="2478" y="21600"/>
                    <a:pt x="2935" y="21436"/>
                    <a:pt x="3311" y="21026"/>
                  </a:cubicBezTo>
                  <a:lnTo>
                    <a:pt x="19323" y="3828"/>
                  </a:lnTo>
                  <a:cubicBezTo>
                    <a:pt x="20774" y="2105"/>
                    <a:pt x="19135" y="0"/>
                    <a:pt x="1749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0" name="Google Shape;155;p5"/>
            <p:cNvSpPr/>
            <p:nvPr/>
          </p:nvSpPr>
          <p:spPr>
            <a:xfrm flipH="1">
              <a:off x="1138926" y="61846"/>
              <a:ext cx="210888" cy="120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7" h="21600" fill="norm" stroke="1" extrusionOk="0">
                  <a:moveTo>
                    <a:pt x="19923" y="0"/>
                  </a:moveTo>
                  <a:cubicBezTo>
                    <a:pt x="19851" y="0"/>
                    <a:pt x="19779" y="22"/>
                    <a:pt x="19695" y="65"/>
                  </a:cubicBezTo>
                  <a:cubicBezTo>
                    <a:pt x="12551" y="3993"/>
                    <a:pt x="6068" y="10364"/>
                    <a:pt x="268" y="18938"/>
                  </a:cubicBezTo>
                  <a:cubicBezTo>
                    <a:pt x="-368" y="19898"/>
                    <a:pt x="232" y="21600"/>
                    <a:pt x="977" y="21600"/>
                  </a:cubicBezTo>
                  <a:cubicBezTo>
                    <a:pt x="1181" y="21600"/>
                    <a:pt x="1409" y="21469"/>
                    <a:pt x="1613" y="21142"/>
                  </a:cubicBezTo>
                  <a:cubicBezTo>
                    <a:pt x="7016" y="13047"/>
                    <a:pt x="13356" y="6916"/>
                    <a:pt x="20103" y="3251"/>
                  </a:cubicBezTo>
                  <a:cubicBezTo>
                    <a:pt x="21232" y="2793"/>
                    <a:pt x="20848" y="0"/>
                    <a:pt x="199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1" name="Google Shape;156;p5"/>
            <p:cNvSpPr/>
            <p:nvPr/>
          </p:nvSpPr>
          <p:spPr>
            <a:xfrm flipH="1">
              <a:off x="834343" y="58437"/>
              <a:ext cx="202872" cy="83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5" h="21600" fill="norm" stroke="1" extrusionOk="0">
                  <a:moveTo>
                    <a:pt x="4254" y="0"/>
                  </a:moveTo>
                  <a:cubicBezTo>
                    <a:pt x="2990" y="0"/>
                    <a:pt x="1725" y="410"/>
                    <a:pt x="498" y="1324"/>
                  </a:cubicBezTo>
                  <a:cubicBezTo>
                    <a:pt x="-341" y="2396"/>
                    <a:pt x="-66" y="5581"/>
                    <a:pt x="924" y="5581"/>
                  </a:cubicBezTo>
                  <a:cubicBezTo>
                    <a:pt x="2051" y="4856"/>
                    <a:pt x="3190" y="4509"/>
                    <a:pt x="4330" y="4509"/>
                  </a:cubicBezTo>
                  <a:cubicBezTo>
                    <a:pt x="6609" y="4509"/>
                    <a:pt x="8850" y="5928"/>
                    <a:pt x="10916" y="8766"/>
                  </a:cubicBezTo>
                  <a:cubicBezTo>
                    <a:pt x="12469" y="10879"/>
                    <a:pt x="13871" y="13370"/>
                    <a:pt x="15286" y="15861"/>
                  </a:cubicBezTo>
                  <a:cubicBezTo>
                    <a:pt x="16551" y="18699"/>
                    <a:pt x="17953" y="20465"/>
                    <a:pt x="19644" y="21537"/>
                  </a:cubicBezTo>
                  <a:cubicBezTo>
                    <a:pt x="19744" y="21568"/>
                    <a:pt x="19819" y="21600"/>
                    <a:pt x="19907" y="21600"/>
                  </a:cubicBezTo>
                  <a:cubicBezTo>
                    <a:pt x="20971" y="21600"/>
                    <a:pt x="21259" y="17564"/>
                    <a:pt x="20207" y="16933"/>
                  </a:cubicBezTo>
                  <a:cubicBezTo>
                    <a:pt x="18379" y="15514"/>
                    <a:pt x="16826" y="13370"/>
                    <a:pt x="15424" y="10532"/>
                  </a:cubicBezTo>
                  <a:cubicBezTo>
                    <a:pt x="14021" y="7694"/>
                    <a:pt x="12331" y="5581"/>
                    <a:pt x="10641" y="3815"/>
                  </a:cubicBezTo>
                  <a:cubicBezTo>
                    <a:pt x="8662" y="1324"/>
                    <a:pt x="6471" y="0"/>
                    <a:pt x="42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2" name="Google Shape;157;p5"/>
            <p:cNvSpPr/>
            <p:nvPr/>
          </p:nvSpPr>
          <p:spPr>
            <a:xfrm flipH="1">
              <a:off x="648514" y="213542"/>
              <a:ext cx="109904" cy="22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fill="norm" stroke="1" extrusionOk="0">
                  <a:moveTo>
                    <a:pt x="1817" y="0"/>
                  </a:moveTo>
                  <a:cubicBezTo>
                    <a:pt x="496" y="0"/>
                    <a:pt x="-689" y="918"/>
                    <a:pt x="473" y="1527"/>
                  </a:cubicBezTo>
                  <a:cubicBezTo>
                    <a:pt x="5349" y="4210"/>
                    <a:pt x="9200" y="7156"/>
                    <a:pt x="12002" y="10508"/>
                  </a:cubicBezTo>
                  <a:cubicBezTo>
                    <a:pt x="13278" y="12118"/>
                    <a:pt x="14303" y="13728"/>
                    <a:pt x="15078" y="15469"/>
                  </a:cubicBezTo>
                  <a:cubicBezTo>
                    <a:pt x="16103" y="17354"/>
                    <a:pt x="16103" y="19227"/>
                    <a:pt x="17129" y="20968"/>
                  </a:cubicBezTo>
                  <a:cubicBezTo>
                    <a:pt x="17448" y="21397"/>
                    <a:pt x="18154" y="21600"/>
                    <a:pt x="18860" y="21600"/>
                  </a:cubicBezTo>
                  <a:cubicBezTo>
                    <a:pt x="19908" y="21600"/>
                    <a:pt x="20911" y="21159"/>
                    <a:pt x="20455" y="20431"/>
                  </a:cubicBezTo>
                  <a:cubicBezTo>
                    <a:pt x="19430" y="18690"/>
                    <a:pt x="19430" y="16686"/>
                    <a:pt x="18405" y="14802"/>
                  </a:cubicBezTo>
                  <a:cubicBezTo>
                    <a:pt x="17653" y="13060"/>
                    <a:pt x="16354" y="11319"/>
                    <a:pt x="14827" y="9577"/>
                  </a:cubicBezTo>
                  <a:cubicBezTo>
                    <a:pt x="12002" y="6083"/>
                    <a:pt x="7901" y="3006"/>
                    <a:pt x="3048" y="322"/>
                  </a:cubicBezTo>
                  <a:cubicBezTo>
                    <a:pt x="2660" y="95"/>
                    <a:pt x="2227" y="0"/>
                    <a:pt x="181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3" name="Google Shape;158;p5"/>
            <p:cNvSpPr/>
            <p:nvPr/>
          </p:nvSpPr>
          <p:spPr>
            <a:xfrm flipH="1">
              <a:off x="2259719" y="896784"/>
              <a:ext cx="77216" cy="169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1" h="21600" fill="norm" stroke="1" extrusionOk="0">
                  <a:moveTo>
                    <a:pt x="18564" y="0"/>
                  </a:moveTo>
                  <a:cubicBezTo>
                    <a:pt x="18333" y="0"/>
                    <a:pt x="18134" y="15"/>
                    <a:pt x="17935" y="46"/>
                  </a:cubicBezTo>
                  <a:cubicBezTo>
                    <a:pt x="9355" y="1952"/>
                    <a:pt x="3391" y="5795"/>
                    <a:pt x="1901" y="10320"/>
                  </a:cubicBezTo>
                  <a:cubicBezTo>
                    <a:pt x="807" y="12411"/>
                    <a:pt x="45" y="14674"/>
                    <a:pt x="45" y="16936"/>
                  </a:cubicBezTo>
                  <a:cubicBezTo>
                    <a:pt x="-319" y="18671"/>
                    <a:pt x="1536" y="20422"/>
                    <a:pt x="5280" y="21461"/>
                  </a:cubicBezTo>
                  <a:cubicBezTo>
                    <a:pt x="5644" y="21569"/>
                    <a:pt x="6009" y="21600"/>
                    <a:pt x="6340" y="21600"/>
                  </a:cubicBezTo>
                  <a:cubicBezTo>
                    <a:pt x="8493" y="21600"/>
                    <a:pt x="10050" y="19973"/>
                    <a:pt x="7499" y="19369"/>
                  </a:cubicBezTo>
                  <a:cubicBezTo>
                    <a:pt x="4882" y="18671"/>
                    <a:pt x="4882" y="17292"/>
                    <a:pt x="4882" y="16068"/>
                  </a:cubicBezTo>
                  <a:cubicBezTo>
                    <a:pt x="5280" y="14147"/>
                    <a:pt x="6009" y="12411"/>
                    <a:pt x="6771" y="10490"/>
                  </a:cubicBezTo>
                  <a:cubicBezTo>
                    <a:pt x="8626" y="7174"/>
                    <a:pt x="11972" y="3703"/>
                    <a:pt x="19426" y="2123"/>
                  </a:cubicBezTo>
                  <a:cubicBezTo>
                    <a:pt x="20552" y="1952"/>
                    <a:pt x="21281" y="1426"/>
                    <a:pt x="20917" y="744"/>
                  </a:cubicBezTo>
                  <a:cubicBezTo>
                    <a:pt x="20618" y="310"/>
                    <a:pt x="19558" y="0"/>
                    <a:pt x="1856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4" name="Google Shape;159;p5"/>
            <p:cNvSpPr/>
            <p:nvPr/>
          </p:nvSpPr>
          <p:spPr>
            <a:xfrm flipH="1">
              <a:off x="2210822" y="1144537"/>
              <a:ext cx="75301" cy="5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0" h="21600" fill="norm" stroke="1" extrusionOk="0">
                  <a:moveTo>
                    <a:pt x="2675" y="0"/>
                  </a:moveTo>
                  <a:cubicBezTo>
                    <a:pt x="2438" y="0"/>
                    <a:pt x="2167" y="0"/>
                    <a:pt x="1896" y="91"/>
                  </a:cubicBezTo>
                  <a:cubicBezTo>
                    <a:pt x="779" y="634"/>
                    <a:pt x="0" y="2672"/>
                    <a:pt x="0" y="4709"/>
                  </a:cubicBezTo>
                  <a:cubicBezTo>
                    <a:pt x="2133" y="14717"/>
                    <a:pt x="9276" y="21600"/>
                    <a:pt x="17063" y="21600"/>
                  </a:cubicBezTo>
                  <a:cubicBezTo>
                    <a:pt x="17605" y="21600"/>
                    <a:pt x="18113" y="21555"/>
                    <a:pt x="18655" y="21509"/>
                  </a:cubicBezTo>
                  <a:cubicBezTo>
                    <a:pt x="18756" y="21509"/>
                    <a:pt x="18858" y="21509"/>
                    <a:pt x="18959" y="21509"/>
                  </a:cubicBezTo>
                  <a:cubicBezTo>
                    <a:pt x="21600" y="21509"/>
                    <a:pt x="21600" y="14853"/>
                    <a:pt x="18959" y="14853"/>
                  </a:cubicBezTo>
                  <a:cubicBezTo>
                    <a:pt x="18858" y="14853"/>
                    <a:pt x="18756" y="14853"/>
                    <a:pt x="18655" y="14853"/>
                  </a:cubicBezTo>
                  <a:lnTo>
                    <a:pt x="17910" y="13857"/>
                  </a:lnTo>
                  <a:lnTo>
                    <a:pt x="13712" y="13857"/>
                  </a:lnTo>
                  <a:cubicBezTo>
                    <a:pt x="12933" y="13857"/>
                    <a:pt x="12561" y="13857"/>
                    <a:pt x="12188" y="13358"/>
                  </a:cubicBezTo>
                  <a:lnTo>
                    <a:pt x="11816" y="13358"/>
                  </a:lnTo>
                  <a:cubicBezTo>
                    <a:pt x="11037" y="12815"/>
                    <a:pt x="10292" y="12317"/>
                    <a:pt x="9513" y="11819"/>
                  </a:cubicBezTo>
                  <a:lnTo>
                    <a:pt x="9141" y="11321"/>
                  </a:lnTo>
                  <a:lnTo>
                    <a:pt x="7990" y="9781"/>
                  </a:lnTo>
                  <a:lnTo>
                    <a:pt x="7245" y="8785"/>
                  </a:lnTo>
                  <a:lnTo>
                    <a:pt x="6873" y="8242"/>
                  </a:lnTo>
                  <a:cubicBezTo>
                    <a:pt x="6094" y="7245"/>
                    <a:pt x="5722" y="6204"/>
                    <a:pt x="5349" y="5208"/>
                  </a:cubicBezTo>
                  <a:cubicBezTo>
                    <a:pt x="5349" y="5208"/>
                    <a:pt x="5349" y="5208"/>
                    <a:pt x="5349" y="4709"/>
                  </a:cubicBezTo>
                  <a:cubicBezTo>
                    <a:pt x="5349" y="4709"/>
                    <a:pt x="5349" y="4709"/>
                    <a:pt x="5349" y="4166"/>
                  </a:cubicBezTo>
                  <a:lnTo>
                    <a:pt x="4943" y="2672"/>
                  </a:lnTo>
                  <a:cubicBezTo>
                    <a:pt x="4638" y="951"/>
                    <a:pt x="3792" y="0"/>
                    <a:pt x="26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5" name="Google Shape;160;p5"/>
            <p:cNvSpPr/>
            <p:nvPr/>
          </p:nvSpPr>
          <p:spPr>
            <a:xfrm flipH="1">
              <a:off x="1259729" y="1328375"/>
              <a:ext cx="277041" cy="45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1" h="21600" fill="norm" stroke="1" extrusionOk="0">
                  <a:moveTo>
                    <a:pt x="731" y="0"/>
                  </a:moveTo>
                  <a:cubicBezTo>
                    <a:pt x="83" y="0"/>
                    <a:pt x="-342" y="5604"/>
                    <a:pt x="370" y="7823"/>
                  </a:cubicBezTo>
                  <a:cubicBezTo>
                    <a:pt x="3098" y="15178"/>
                    <a:pt x="5909" y="19674"/>
                    <a:pt x="8905" y="19674"/>
                  </a:cubicBezTo>
                  <a:cubicBezTo>
                    <a:pt x="9108" y="19674"/>
                    <a:pt x="9311" y="19674"/>
                    <a:pt x="9515" y="19615"/>
                  </a:cubicBezTo>
                  <a:cubicBezTo>
                    <a:pt x="13158" y="20257"/>
                    <a:pt x="16792" y="20958"/>
                    <a:pt x="20435" y="21600"/>
                  </a:cubicBezTo>
                  <a:cubicBezTo>
                    <a:pt x="20463" y="21600"/>
                    <a:pt x="20491" y="21600"/>
                    <a:pt x="20518" y="21600"/>
                  </a:cubicBezTo>
                  <a:cubicBezTo>
                    <a:pt x="21258" y="21600"/>
                    <a:pt x="21230" y="13077"/>
                    <a:pt x="20324" y="13077"/>
                  </a:cubicBezTo>
                  <a:lnTo>
                    <a:pt x="10033" y="11092"/>
                  </a:lnTo>
                  <a:cubicBezTo>
                    <a:pt x="9811" y="11150"/>
                    <a:pt x="9589" y="11150"/>
                    <a:pt x="9367" y="11150"/>
                  </a:cubicBezTo>
                  <a:cubicBezTo>
                    <a:pt x="6482" y="11150"/>
                    <a:pt x="3699" y="7297"/>
                    <a:pt x="1100" y="584"/>
                  </a:cubicBezTo>
                  <a:cubicBezTo>
                    <a:pt x="971" y="175"/>
                    <a:pt x="851" y="0"/>
                    <a:pt x="7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6" name="Google Shape;161;p5"/>
            <p:cNvSpPr/>
            <p:nvPr/>
          </p:nvSpPr>
          <p:spPr>
            <a:xfrm flipH="1">
              <a:off x="886507" y="1203098"/>
              <a:ext cx="252001" cy="136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0" h="21600" fill="norm" stroke="1" extrusionOk="0">
                  <a:moveTo>
                    <a:pt x="20168" y="0"/>
                  </a:moveTo>
                  <a:cubicBezTo>
                    <a:pt x="20006" y="0"/>
                    <a:pt x="19834" y="97"/>
                    <a:pt x="19662" y="309"/>
                  </a:cubicBezTo>
                  <a:cubicBezTo>
                    <a:pt x="14077" y="9003"/>
                    <a:pt x="7468" y="15514"/>
                    <a:pt x="403" y="18779"/>
                  </a:cubicBezTo>
                  <a:cubicBezTo>
                    <a:pt x="-276" y="19649"/>
                    <a:pt x="-53" y="21600"/>
                    <a:pt x="748" y="21600"/>
                  </a:cubicBezTo>
                  <a:cubicBezTo>
                    <a:pt x="8046" y="17910"/>
                    <a:pt x="14877" y="11380"/>
                    <a:pt x="20696" y="2260"/>
                  </a:cubicBezTo>
                  <a:cubicBezTo>
                    <a:pt x="21324" y="1410"/>
                    <a:pt x="20807" y="0"/>
                    <a:pt x="201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7" name="Google Shape;162;p5"/>
            <p:cNvSpPr/>
            <p:nvPr/>
          </p:nvSpPr>
          <p:spPr>
            <a:xfrm flipH="1">
              <a:off x="302916" y="547980"/>
              <a:ext cx="184869" cy="65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2" h="21600" fill="norm" stroke="1" extrusionOk="0">
                  <a:moveTo>
                    <a:pt x="3295" y="0"/>
                  </a:moveTo>
                  <a:cubicBezTo>
                    <a:pt x="2467" y="0"/>
                    <a:pt x="1626" y="160"/>
                    <a:pt x="785" y="481"/>
                  </a:cubicBezTo>
                  <a:cubicBezTo>
                    <a:pt x="-531" y="1363"/>
                    <a:pt x="-29" y="6372"/>
                    <a:pt x="1097" y="6372"/>
                  </a:cubicBezTo>
                  <a:cubicBezTo>
                    <a:pt x="1151" y="6372"/>
                    <a:pt x="1192" y="6372"/>
                    <a:pt x="1246" y="6332"/>
                  </a:cubicBezTo>
                  <a:cubicBezTo>
                    <a:pt x="2006" y="6011"/>
                    <a:pt x="2766" y="5851"/>
                    <a:pt x="3512" y="5851"/>
                  </a:cubicBezTo>
                  <a:cubicBezTo>
                    <a:pt x="9061" y="5851"/>
                    <a:pt x="14258" y="14066"/>
                    <a:pt x="19088" y="21199"/>
                  </a:cubicBezTo>
                  <a:cubicBezTo>
                    <a:pt x="19251" y="21480"/>
                    <a:pt x="19414" y="21600"/>
                    <a:pt x="19563" y="21600"/>
                  </a:cubicBezTo>
                  <a:cubicBezTo>
                    <a:pt x="20431" y="21600"/>
                    <a:pt x="21069" y="17793"/>
                    <a:pt x="20160" y="16230"/>
                  </a:cubicBezTo>
                  <a:cubicBezTo>
                    <a:pt x="14801" y="7935"/>
                    <a:pt x="9211" y="0"/>
                    <a:pt x="329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8" name="Google Shape;163;p5"/>
            <p:cNvSpPr/>
            <p:nvPr/>
          </p:nvSpPr>
          <p:spPr>
            <a:xfrm flipH="1">
              <a:off x="155649" y="654873"/>
              <a:ext cx="77341" cy="48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600" fill="norm" stroke="1" extrusionOk="0">
                  <a:moveTo>
                    <a:pt x="2258" y="0"/>
                  </a:moveTo>
                  <a:cubicBezTo>
                    <a:pt x="1146" y="0"/>
                    <a:pt x="0" y="1786"/>
                    <a:pt x="0" y="4223"/>
                  </a:cubicBezTo>
                  <a:cubicBezTo>
                    <a:pt x="0" y="6659"/>
                    <a:pt x="1146" y="8499"/>
                    <a:pt x="2258" y="8499"/>
                  </a:cubicBezTo>
                  <a:lnTo>
                    <a:pt x="4178" y="8499"/>
                  </a:lnTo>
                  <a:lnTo>
                    <a:pt x="6436" y="9095"/>
                  </a:lnTo>
                  <a:cubicBezTo>
                    <a:pt x="7953" y="9690"/>
                    <a:pt x="9098" y="10340"/>
                    <a:pt x="10615" y="11531"/>
                  </a:cubicBezTo>
                  <a:cubicBezTo>
                    <a:pt x="13243" y="13371"/>
                    <a:pt x="15534" y="16403"/>
                    <a:pt x="17422" y="20680"/>
                  </a:cubicBezTo>
                  <a:cubicBezTo>
                    <a:pt x="17792" y="21275"/>
                    <a:pt x="18365" y="21600"/>
                    <a:pt x="18972" y="21600"/>
                  </a:cubicBezTo>
                  <a:cubicBezTo>
                    <a:pt x="19612" y="21600"/>
                    <a:pt x="20252" y="21275"/>
                    <a:pt x="20825" y="20680"/>
                  </a:cubicBezTo>
                  <a:cubicBezTo>
                    <a:pt x="21600" y="18839"/>
                    <a:pt x="21600" y="16403"/>
                    <a:pt x="20825" y="14562"/>
                  </a:cubicBezTo>
                  <a:cubicBezTo>
                    <a:pt x="16276" y="6063"/>
                    <a:pt x="9469" y="595"/>
                    <a:pt x="225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9" name="Google Shape;164;p5"/>
            <p:cNvSpPr/>
            <p:nvPr/>
          </p:nvSpPr>
          <p:spPr>
            <a:xfrm flipH="1">
              <a:off x="381852" y="1245344"/>
              <a:ext cx="287077" cy="9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2" h="21600" fill="norm" stroke="1" extrusionOk="0">
                  <a:moveTo>
                    <a:pt x="696" y="0"/>
                  </a:moveTo>
                  <a:cubicBezTo>
                    <a:pt x="114" y="0"/>
                    <a:pt x="-281" y="2577"/>
                    <a:pt x="248" y="3950"/>
                  </a:cubicBezTo>
                  <a:cubicBezTo>
                    <a:pt x="6399" y="15296"/>
                    <a:pt x="13455" y="21292"/>
                    <a:pt x="20611" y="21600"/>
                  </a:cubicBezTo>
                  <a:cubicBezTo>
                    <a:pt x="21319" y="21292"/>
                    <a:pt x="21319" y="17510"/>
                    <a:pt x="20611" y="17174"/>
                  </a:cubicBezTo>
                  <a:cubicBezTo>
                    <a:pt x="13662" y="16865"/>
                    <a:pt x="6901" y="11206"/>
                    <a:pt x="956" y="168"/>
                  </a:cubicBezTo>
                  <a:cubicBezTo>
                    <a:pt x="867" y="56"/>
                    <a:pt x="777" y="0"/>
                    <a:pt x="69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0" name="Google Shape;165;p5"/>
            <p:cNvSpPr/>
            <p:nvPr/>
          </p:nvSpPr>
          <p:spPr>
            <a:xfrm flipH="1">
              <a:off x="1325737" y="580243"/>
              <a:ext cx="45735" cy="66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4" h="21600" fill="norm" stroke="1" extrusionOk="0">
                  <a:moveTo>
                    <a:pt x="13116" y="0"/>
                  </a:moveTo>
                  <a:cubicBezTo>
                    <a:pt x="11745" y="0"/>
                    <a:pt x="10320" y="239"/>
                    <a:pt x="9114" y="676"/>
                  </a:cubicBezTo>
                  <a:lnTo>
                    <a:pt x="7853" y="1114"/>
                  </a:lnTo>
                  <a:lnTo>
                    <a:pt x="6044" y="1114"/>
                  </a:lnTo>
                  <a:cubicBezTo>
                    <a:pt x="3577" y="1114"/>
                    <a:pt x="1713" y="2466"/>
                    <a:pt x="1713" y="3779"/>
                  </a:cubicBezTo>
                  <a:cubicBezTo>
                    <a:pt x="1110" y="6046"/>
                    <a:pt x="1110" y="8712"/>
                    <a:pt x="452" y="10939"/>
                  </a:cubicBezTo>
                  <a:cubicBezTo>
                    <a:pt x="-151" y="12729"/>
                    <a:pt x="-151" y="14519"/>
                    <a:pt x="452" y="16309"/>
                  </a:cubicBezTo>
                  <a:cubicBezTo>
                    <a:pt x="1110" y="18537"/>
                    <a:pt x="2919" y="20804"/>
                    <a:pt x="6044" y="21242"/>
                  </a:cubicBezTo>
                  <a:cubicBezTo>
                    <a:pt x="6866" y="21481"/>
                    <a:pt x="7798" y="21600"/>
                    <a:pt x="8730" y="21600"/>
                  </a:cubicBezTo>
                  <a:cubicBezTo>
                    <a:pt x="11088" y="21600"/>
                    <a:pt x="13500" y="20884"/>
                    <a:pt x="15254" y="19890"/>
                  </a:cubicBezTo>
                  <a:cubicBezTo>
                    <a:pt x="17721" y="18099"/>
                    <a:pt x="18982" y="16309"/>
                    <a:pt x="19585" y="14082"/>
                  </a:cubicBezTo>
                  <a:cubicBezTo>
                    <a:pt x="19585" y="11854"/>
                    <a:pt x="20188" y="9627"/>
                    <a:pt x="20188" y="7359"/>
                  </a:cubicBezTo>
                  <a:cubicBezTo>
                    <a:pt x="21449" y="4694"/>
                    <a:pt x="19585" y="2466"/>
                    <a:pt x="17118" y="676"/>
                  </a:cubicBezTo>
                  <a:cubicBezTo>
                    <a:pt x="15912" y="239"/>
                    <a:pt x="14487" y="0"/>
                    <a:pt x="1311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1" name="Google Shape;166;p5"/>
            <p:cNvSpPr/>
            <p:nvPr/>
          </p:nvSpPr>
          <p:spPr>
            <a:xfrm flipH="1">
              <a:off x="1226337" y="584991"/>
              <a:ext cx="36994" cy="61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6" h="21600" fill="norm" stroke="1" extrusionOk="0">
                  <a:moveTo>
                    <a:pt x="9051" y="0"/>
                  </a:moveTo>
                  <a:cubicBezTo>
                    <a:pt x="6788" y="0"/>
                    <a:pt x="5211" y="990"/>
                    <a:pt x="4457" y="1936"/>
                  </a:cubicBezTo>
                  <a:cubicBezTo>
                    <a:pt x="2125" y="4346"/>
                    <a:pt x="1371" y="6798"/>
                    <a:pt x="617" y="9681"/>
                  </a:cubicBezTo>
                  <a:cubicBezTo>
                    <a:pt x="-206" y="12091"/>
                    <a:pt x="-206" y="15017"/>
                    <a:pt x="617" y="17900"/>
                  </a:cubicBezTo>
                  <a:cubicBezTo>
                    <a:pt x="1371" y="18373"/>
                    <a:pt x="2125" y="19363"/>
                    <a:pt x="2880" y="19836"/>
                  </a:cubicBezTo>
                  <a:lnTo>
                    <a:pt x="3703" y="19836"/>
                  </a:lnTo>
                  <a:cubicBezTo>
                    <a:pt x="4457" y="20309"/>
                    <a:pt x="4457" y="20825"/>
                    <a:pt x="5211" y="20825"/>
                  </a:cubicBezTo>
                  <a:cubicBezTo>
                    <a:pt x="6583" y="21385"/>
                    <a:pt x="8160" y="21600"/>
                    <a:pt x="9737" y="21600"/>
                  </a:cubicBezTo>
                  <a:cubicBezTo>
                    <a:pt x="10903" y="21600"/>
                    <a:pt x="12000" y="21514"/>
                    <a:pt x="12891" y="21299"/>
                  </a:cubicBezTo>
                  <a:cubicBezTo>
                    <a:pt x="17554" y="20309"/>
                    <a:pt x="20640" y="17426"/>
                    <a:pt x="20640" y="14027"/>
                  </a:cubicBezTo>
                  <a:cubicBezTo>
                    <a:pt x="20640" y="13554"/>
                    <a:pt x="20640" y="13080"/>
                    <a:pt x="20640" y="12607"/>
                  </a:cubicBezTo>
                  <a:cubicBezTo>
                    <a:pt x="20640" y="11144"/>
                    <a:pt x="20640" y="9208"/>
                    <a:pt x="20640" y="7745"/>
                  </a:cubicBezTo>
                  <a:cubicBezTo>
                    <a:pt x="21394" y="5809"/>
                    <a:pt x="19885" y="3873"/>
                    <a:pt x="17554" y="3399"/>
                  </a:cubicBezTo>
                  <a:lnTo>
                    <a:pt x="15223" y="3399"/>
                  </a:lnTo>
                  <a:lnTo>
                    <a:pt x="14468" y="2926"/>
                  </a:lnTo>
                  <a:lnTo>
                    <a:pt x="12891" y="2410"/>
                  </a:lnTo>
                  <a:cubicBezTo>
                    <a:pt x="12891" y="1936"/>
                    <a:pt x="12891" y="1936"/>
                    <a:pt x="12891" y="1936"/>
                  </a:cubicBezTo>
                  <a:cubicBezTo>
                    <a:pt x="12137" y="990"/>
                    <a:pt x="10628" y="473"/>
                    <a:pt x="905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2" name="Google Shape;167;p5"/>
            <p:cNvSpPr/>
            <p:nvPr/>
          </p:nvSpPr>
          <p:spPr>
            <a:xfrm flipH="1">
              <a:off x="1222544" y="734252"/>
              <a:ext cx="150890" cy="98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600" fill="norm" stroke="1" extrusionOk="0">
                  <a:moveTo>
                    <a:pt x="19892" y="0"/>
                  </a:moveTo>
                  <a:cubicBezTo>
                    <a:pt x="19120" y="0"/>
                    <a:pt x="18537" y="879"/>
                    <a:pt x="18537" y="1784"/>
                  </a:cubicBezTo>
                  <a:cubicBezTo>
                    <a:pt x="18537" y="6286"/>
                    <a:pt x="17766" y="10174"/>
                    <a:pt x="16223" y="13770"/>
                  </a:cubicBezTo>
                  <a:cubicBezTo>
                    <a:pt x="14680" y="16460"/>
                    <a:pt x="12572" y="17658"/>
                    <a:pt x="10257" y="17658"/>
                  </a:cubicBezTo>
                  <a:cubicBezTo>
                    <a:pt x="5252" y="17046"/>
                    <a:pt x="2355" y="9269"/>
                    <a:pt x="2543" y="2077"/>
                  </a:cubicBezTo>
                  <a:cubicBezTo>
                    <a:pt x="2646" y="746"/>
                    <a:pt x="2063" y="53"/>
                    <a:pt x="1429" y="53"/>
                  </a:cubicBezTo>
                  <a:cubicBezTo>
                    <a:pt x="812" y="53"/>
                    <a:pt x="143" y="746"/>
                    <a:pt x="40" y="2077"/>
                  </a:cubicBezTo>
                  <a:cubicBezTo>
                    <a:pt x="-354" y="9562"/>
                    <a:pt x="2166" y="16460"/>
                    <a:pt x="6400" y="20055"/>
                  </a:cubicBezTo>
                  <a:cubicBezTo>
                    <a:pt x="7755" y="21094"/>
                    <a:pt x="9212" y="21600"/>
                    <a:pt x="10652" y="21600"/>
                  </a:cubicBezTo>
                  <a:cubicBezTo>
                    <a:pt x="13737" y="21600"/>
                    <a:pt x="16772" y="19336"/>
                    <a:pt x="18726" y="15261"/>
                  </a:cubicBezTo>
                  <a:cubicBezTo>
                    <a:pt x="20269" y="11080"/>
                    <a:pt x="21040" y="6579"/>
                    <a:pt x="21246" y="2077"/>
                  </a:cubicBezTo>
                  <a:cubicBezTo>
                    <a:pt x="21246" y="879"/>
                    <a:pt x="20663" y="0"/>
                    <a:pt x="19892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02" name="Google Shape;168;p5"/>
          <p:cNvGrpSpPr/>
          <p:nvPr/>
        </p:nvGrpSpPr>
        <p:grpSpPr>
          <a:xfrm>
            <a:off x="-435826" y="-550436"/>
            <a:ext cx="1588620" cy="1156456"/>
            <a:chOff x="0" y="0"/>
            <a:chExt cx="1588619" cy="1156455"/>
          </a:xfrm>
        </p:grpSpPr>
        <p:sp>
          <p:nvSpPr>
            <p:cNvPr id="184" name="Google Shape;169;p5"/>
            <p:cNvSpPr/>
            <p:nvPr/>
          </p:nvSpPr>
          <p:spPr>
            <a:xfrm flipH="1">
              <a:off x="-1" y="0"/>
              <a:ext cx="1588621" cy="1156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0" h="21600" fill="norm" stroke="1" extrusionOk="0">
                  <a:moveTo>
                    <a:pt x="7205" y="0"/>
                  </a:moveTo>
                  <a:cubicBezTo>
                    <a:pt x="6840" y="0"/>
                    <a:pt x="6435" y="151"/>
                    <a:pt x="5995" y="504"/>
                  </a:cubicBezTo>
                  <a:cubicBezTo>
                    <a:pt x="4821" y="1423"/>
                    <a:pt x="4109" y="3239"/>
                    <a:pt x="4149" y="5192"/>
                  </a:cubicBezTo>
                  <a:cubicBezTo>
                    <a:pt x="4149" y="5192"/>
                    <a:pt x="3462" y="4637"/>
                    <a:pt x="2636" y="4637"/>
                  </a:cubicBezTo>
                  <a:cubicBezTo>
                    <a:pt x="1793" y="4637"/>
                    <a:pt x="805" y="5216"/>
                    <a:pt x="258" y="7556"/>
                  </a:cubicBezTo>
                  <a:cubicBezTo>
                    <a:pt x="-823" y="12185"/>
                    <a:pt x="1841" y="13005"/>
                    <a:pt x="1841" y="13005"/>
                  </a:cubicBezTo>
                  <a:cubicBezTo>
                    <a:pt x="1841" y="13005"/>
                    <a:pt x="404" y="19451"/>
                    <a:pt x="3938" y="21190"/>
                  </a:cubicBezTo>
                  <a:cubicBezTo>
                    <a:pt x="4518" y="21478"/>
                    <a:pt x="5057" y="21600"/>
                    <a:pt x="5553" y="21600"/>
                  </a:cubicBezTo>
                  <a:cubicBezTo>
                    <a:pt x="8076" y="21600"/>
                    <a:pt x="9476" y="18474"/>
                    <a:pt x="9476" y="18474"/>
                  </a:cubicBezTo>
                  <a:cubicBezTo>
                    <a:pt x="9476" y="18474"/>
                    <a:pt x="10244" y="20768"/>
                    <a:pt x="12168" y="20768"/>
                  </a:cubicBezTo>
                  <a:cubicBezTo>
                    <a:pt x="12397" y="20768"/>
                    <a:pt x="12642" y="20735"/>
                    <a:pt x="12905" y="20662"/>
                  </a:cubicBezTo>
                  <a:cubicBezTo>
                    <a:pt x="15357" y="19979"/>
                    <a:pt x="15146" y="16131"/>
                    <a:pt x="15146" y="16131"/>
                  </a:cubicBezTo>
                  <a:cubicBezTo>
                    <a:pt x="15146" y="16131"/>
                    <a:pt x="16395" y="17201"/>
                    <a:pt x="17630" y="17201"/>
                  </a:cubicBezTo>
                  <a:cubicBezTo>
                    <a:pt x="18518" y="17201"/>
                    <a:pt x="19398" y="16648"/>
                    <a:pt x="19801" y="14744"/>
                  </a:cubicBezTo>
                  <a:cubicBezTo>
                    <a:pt x="20777" y="10192"/>
                    <a:pt x="18323" y="8611"/>
                    <a:pt x="18323" y="8611"/>
                  </a:cubicBezTo>
                  <a:cubicBezTo>
                    <a:pt x="18323" y="8611"/>
                    <a:pt x="20420" y="4665"/>
                    <a:pt x="17559" y="1558"/>
                  </a:cubicBezTo>
                  <a:cubicBezTo>
                    <a:pt x="16929" y="877"/>
                    <a:pt x="16348" y="612"/>
                    <a:pt x="15826" y="612"/>
                  </a:cubicBezTo>
                  <a:cubicBezTo>
                    <a:pt x="13968" y="612"/>
                    <a:pt x="12852" y="3981"/>
                    <a:pt x="12852" y="3981"/>
                  </a:cubicBezTo>
                  <a:cubicBezTo>
                    <a:pt x="12786" y="2672"/>
                    <a:pt x="12100" y="1598"/>
                    <a:pt x="11204" y="1480"/>
                  </a:cubicBezTo>
                  <a:cubicBezTo>
                    <a:pt x="11097" y="1461"/>
                    <a:pt x="10996" y="1453"/>
                    <a:pt x="10901" y="1453"/>
                  </a:cubicBezTo>
                  <a:cubicBezTo>
                    <a:pt x="9589" y="1453"/>
                    <a:pt x="9371" y="3219"/>
                    <a:pt x="9371" y="3219"/>
                  </a:cubicBezTo>
                  <a:cubicBezTo>
                    <a:pt x="9289" y="1864"/>
                    <a:pt x="8493" y="0"/>
                    <a:pt x="7205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5" name="Google Shape;170;p5"/>
            <p:cNvSpPr/>
            <p:nvPr/>
          </p:nvSpPr>
          <p:spPr>
            <a:xfrm flipH="1">
              <a:off x="1343244" y="290039"/>
              <a:ext cx="165785" cy="101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8" h="21600" fill="norm" stroke="1" extrusionOk="0">
                  <a:moveTo>
                    <a:pt x="18667" y="0"/>
                  </a:moveTo>
                  <a:cubicBezTo>
                    <a:pt x="10772" y="0"/>
                    <a:pt x="3552" y="7419"/>
                    <a:pt x="67" y="19333"/>
                  </a:cubicBezTo>
                  <a:cubicBezTo>
                    <a:pt x="-206" y="20566"/>
                    <a:pt x="410" y="21600"/>
                    <a:pt x="991" y="21600"/>
                  </a:cubicBezTo>
                  <a:cubicBezTo>
                    <a:pt x="1252" y="21600"/>
                    <a:pt x="1501" y="21381"/>
                    <a:pt x="1667" y="20904"/>
                  </a:cubicBezTo>
                  <a:cubicBezTo>
                    <a:pt x="4726" y="10004"/>
                    <a:pt x="11293" y="3083"/>
                    <a:pt x="18442" y="3083"/>
                  </a:cubicBezTo>
                  <a:cubicBezTo>
                    <a:pt x="19070" y="3083"/>
                    <a:pt x="19699" y="3123"/>
                    <a:pt x="20327" y="3242"/>
                  </a:cubicBezTo>
                  <a:cubicBezTo>
                    <a:pt x="20363" y="3242"/>
                    <a:pt x="20398" y="3242"/>
                    <a:pt x="20434" y="3242"/>
                  </a:cubicBezTo>
                  <a:cubicBezTo>
                    <a:pt x="21394" y="3242"/>
                    <a:pt x="21358" y="318"/>
                    <a:pt x="20327" y="99"/>
                  </a:cubicBezTo>
                  <a:cubicBezTo>
                    <a:pt x="19770" y="40"/>
                    <a:pt x="19225" y="0"/>
                    <a:pt x="186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6" name="Google Shape;171;p5"/>
            <p:cNvSpPr/>
            <p:nvPr/>
          </p:nvSpPr>
          <p:spPr>
            <a:xfrm flipH="1">
              <a:off x="1252766" y="297853"/>
              <a:ext cx="52861" cy="27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600" fill="norm" stroke="1" extrusionOk="0">
                  <a:moveTo>
                    <a:pt x="2973" y="0"/>
                  </a:moveTo>
                  <a:cubicBezTo>
                    <a:pt x="1279" y="0"/>
                    <a:pt x="0" y="2489"/>
                    <a:pt x="0" y="5784"/>
                  </a:cubicBezTo>
                  <a:cubicBezTo>
                    <a:pt x="0" y="9079"/>
                    <a:pt x="1279" y="11496"/>
                    <a:pt x="2973" y="11496"/>
                  </a:cubicBezTo>
                  <a:lnTo>
                    <a:pt x="6360" y="11496"/>
                  </a:lnTo>
                  <a:cubicBezTo>
                    <a:pt x="7639" y="11496"/>
                    <a:pt x="8881" y="12374"/>
                    <a:pt x="10574" y="13180"/>
                  </a:cubicBezTo>
                  <a:lnTo>
                    <a:pt x="11440" y="13985"/>
                  </a:lnTo>
                  <a:lnTo>
                    <a:pt x="11854" y="14791"/>
                  </a:lnTo>
                  <a:cubicBezTo>
                    <a:pt x="12268" y="14791"/>
                    <a:pt x="13133" y="15669"/>
                    <a:pt x="13547" y="16475"/>
                  </a:cubicBezTo>
                  <a:cubicBezTo>
                    <a:pt x="14375" y="16475"/>
                    <a:pt x="14826" y="17280"/>
                    <a:pt x="15240" y="18085"/>
                  </a:cubicBezTo>
                  <a:lnTo>
                    <a:pt x="16068" y="19769"/>
                  </a:lnTo>
                  <a:cubicBezTo>
                    <a:pt x="16068" y="19769"/>
                    <a:pt x="16633" y="20136"/>
                    <a:pt x="16896" y="20136"/>
                  </a:cubicBezTo>
                  <a:cubicBezTo>
                    <a:pt x="16971" y="20136"/>
                    <a:pt x="17009" y="20062"/>
                    <a:pt x="17009" y="19989"/>
                  </a:cubicBezTo>
                  <a:cubicBezTo>
                    <a:pt x="17423" y="21087"/>
                    <a:pt x="18025" y="21600"/>
                    <a:pt x="18665" y="21600"/>
                  </a:cubicBezTo>
                  <a:cubicBezTo>
                    <a:pt x="19342" y="21600"/>
                    <a:pt x="20095" y="21014"/>
                    <a:pt x="20734" y="19769"/>
                  </a:cubicBezTo>
                  <a:cubicBezTo>
                    <a:pt x="21600" y="18085"/>
                    <a:pt x="21600" y="14791"/>
                    <a:pt x="20734" y="13180"/>
                  </a:cubicBezTo>
                  <a:cubicBezTo>
                    <a:pt x="15654" y="4906"/>
                    <a:pt x="9295" y="805"/>
                    <a:pt x="29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7" name="Google Shape;172;p5"/>
            <p:cNvSpPr/>
            <p:nvPr/>
          </p:nvSpPr>
          <p:spPr>
            <a:xfrm flipH="1">
              <a:off x="1525251" y="442781"/>
              <a:ext cx="33463" cy="99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03" h="21600" fill="norm" stroke="1" extrusionOk="0">
                  <a:moveTo>
                    <a:pt x="14121" y="0"/>
                  </a:moveTo>
                  <a:cubicBezTo>
                    <a:pt x="13176" y="0"/>
                    <a:pt x="12130" y="161"/>
                    <a:pt x="11185" y="544"/>
                  </a:cubicBezTo>
                  <a:cubicBezTo>
                    <a:pt x="-2253" y="5536"/>
                    <a:pt x="-561" y="13447"/>
                    <a:pt x="1131" y="20231"/>
                  </a:cubicBezTo>
                  <a:cubicBezTo>
                    <a:pt x="833" y="21137"/>
                    <a:pt x="2823" y="21600"/>
                    <a:pt x="4765" y="21600"/>
                  </a:cubicBezTo>
                  <a:cubicBezTo>
                    <a:pt x="6706" y="21600"/>
                    <a:pt x="8696" y="21137"/>
                    <a:pt x="8398" y="20231"/>
                  </a:cubicBezTo>
                  <a:cubicBezTo>
                    <a:pt x="6706" y="14353"/>
                    <a:pt x="5063" y="7106"/>
                    <a:pt x="16809" y="2577"/>
                  </a:cubicBezTo>
                  <a:cubicBezTo>
                    <a:pt x="19347" y="1550"/>
                    <a:pt x="17058" y="0"/>
                    <a:pt x="141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8" name="Google Shape;173;p5"/>
            <p:cNvSpPr/>
            <p:nvPr/>
          </p:nvSpPr>
          <p:spPr>
            <a:xfrm flipH="1">
              <a:off x="1075414" y="82230"/>
              <a:ext cx="139285" cy="169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600" fill="norm" stroke="1" extrusionOk="0">
                  <a:moveTo>
                    <a:pt x="20006" y="0"/>
                  </a:moveTo>
                  <a:cubicBezTo>
                    <a:pt x="19922" y="0"/>
                    <a:pt x="19838" y="0"/>
                    <a:pt x="19753" y="24"/>
                  </a:cubicBezTo>
                  <a:cubicBezTo>
                    <a:pt x="9164" y="3357"/>
                    <a:pt x="1426" y="11221"/>
                    <a:pt x="7" y="20699"/>
                  </a:cubicBezTo>
                  <a:cubicBezTo>
                    <a:pt x="-63" y="21292"/>
                    <a:pt x="400" y="21600"/>
                    <a:pt x="920" y="21600"/>
                  </a:cubicBezTo>
                  <a:cubicBezTo>
                    <a:pt x="1426" y="21600"/>
                    <a:pt x="1987" y="21292"/>
                    <a:pt x="2058" y="20699"/>
                  </a:cubicBezTo>
                  <a:cubicBezTo>
                    <a:pt x="3490" y="12028"/>
                    <a:pt x="10583" y="4828"/>
                    <a:pt x="20217" y="1756"/>
                  </a:cubicBezTo>
                  <a:cubicBezTo>
                    <a:pt x="21537" y="1506"/>
                    <a:pt x="21088" y="0"/>
                    <a:pt x="2000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9" name="Google Shape;174;p5"/>
            <p:cNvSpPr/>
            <p:nvPr/>
          </p:nvSpPr>
          <p:spPr>
            <a:xfrm flipH="1">
              <a:off x="941578" y="61207"/>
              <a:ext cx="65991" cy="29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7" h="21600" fill="norm" stroke="1" extrusionOk="0">
                  <a:moveTo>
                    <a:pt x="4052" y="0"/>
                  </a:moveTo>
                  <a:cubicBezTo>
                    <a:pt x="3352" y="0"/>
                    <a:pt x="2680" y="69"/>
                    <a:pt x="1980" y="206"/>
                  </a:cubicBezTo>
                  <a:cubicBezTo>
                    <a:pt x="1805" y="137"/>
                    <a:pt x="1659" y="69"/>
                    <a:pt x="1542" y="69"/>
                  </a:cubicBezTo>
                  <a:cubicBezTo>
                    <a:pt x="-589" y="69"/>
                    <a:pt x="-501" y="10286"/>
                    <a:pt x="1746" y="10286"/>
                  </a:cubicBezTo>
                  <a:cubicBezTo>
                    <a:pt x="1805" y="10286"/>
                    <a:pt x="1892" y="10286"/>
                    <a:pt x="1980" y="10217"/>
                  </a:cubicBezTo>
                  <a:cubicBezTo>
                    <a:pt x="2797" y="10080"/>
                    <a:pt x="3585" y="9943"/>
                    <a:pt x="4373" y="9943"/>
                  </a:cubicBezTo>
                  <a:cubicBezTo>
                    <a:pt x="6737" y="9943"/>
                    <a:pt x="8956" y="10834"/>
                    <a:pt x="11145" y="12549"/>
                  </a:cubicBezTo>
                  <a:cubicBezTo>
                    <a:pt x="12459" y="13303"/>
                    <a:pt x="14122" y="14126"/>
                    <a:pt x="15436" y="14880"/>
                  </a:cubicBezTo>
                  <a:cubicBezTo>
                    <a:pt x="15757" y="15634"/>
                    <a:pt x="16078" y="15634"/>
                    <a:pt x="16399" y="16389"/>
                  </a:cubicBezTo>
                  <a:cubicBezTo>
                    <a:pt x="16341" y="16251"/>
                    <a:pt x="16341" y="16183"/>
                    <a:pt x="16341" y="16183"/>
                  </a:cubicBezTo>
                  <a:cubicBezTo>
                    <a:pt x="16399" y="16183"/>
                    <a:pt x="16691" y="16663"/>
                    <a:pt x="16633" y="16663"/>
                  </a:cubicBezTo>
                  <a:cubicBezTo>
                    <a:pt x="16603" y="16663"/>
                    <a:pt x="16545" y="16594"/>
                    <a:pt x="16399" y="16389"/>
                  </a:cubicBezTo>
                  <a:cubicBezTo>
                    <a:pt x="16399" y="19886"/>
                    <a:pt x="17479" y="21600"/>
                    <a:pt x="18530" y="21600"/>
                  </a:cubicBezTo>
                  <a:cubicBezTo>
                    <a:pt x="19610" y="21600"/>
                    <a:pt x="20690" y="19886"/>
                    <a:pt x="20690" y="16389"/>
                  </a:cubicBezTo>
                  <a:cubicBezTo>
                    <a:pt x="21011" y="7954"/>
                    <a:pt x="16749" y="5623"/>
                    <a:pt x="13772" y="3291"/>
                  </a:cubicBezTo>
                  <a:cubicBezTo>
                    <a:pt x="10532" y="1371"/>
                    <a:pt x="7292" y="0"/>
                    <a:pt x="40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0" name="Google Shape;175;p5"/>
            <p:cNvSpPr/>
            <p:nvPr/>
          </p:nvSpPr>
          <p:spPr>
            <a:xfrm flipH="1">
              <a:off x="707273" y="118043"/>
              <a:ext cx="100810" cy="66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4" h="21600" fill="norm" stroke="1" extrusionOk="0">
                  <a:moveTo>
                    <a:pt x="16776" y="0"/>
                  </a:moveTo>
                  <a:cubicBezTo>
                    <a:pt x="13838" y="0"/>
                    <a:pt x="10993" y="1446"/>
                    <a:pt x="8690" y="4368"/>
                  </a:cubicBezTo>
                  <a:cubicBezTo>
                    <a:pt x="5527" y="7772"/>
                    <a:pt x="2794" y="12502"/>
                    <a:pt x="473" y="17593"/>
                  </a:cubicBezTo>
                  <a:cubicBezTo>
                    <a:pt x="-631" y="19130"/>
                    <a:pt x="398" y="21600"/>
                    <a:pt x="1503" y="21600"/>
                  </a:cubicBezTo>
                  <a:cubicBezTo>
                    <a:pt x="1877" y="21600"/>
                    <a:pt x="2270" y="21329"/>
                    <a:pt x="2570" y="20636"/>
                  </a:cubicBezTo>
                  <a:cubicBezTo>
                    <a:pt x="5995" y="13617"/>
                    <a:pt x="10618" y="4368"/>
                    <a:pt x="16589" y="4368"/>
                  </a:cubicBezTo>
                  <a:cubicBezTo>
                    <a:pt x="17225" y="4368"/>
                    <a:pt x="17899" y="4489"/>
                    <a:pt x="18573" y="4730"/>
                  </a:cubicBezTo>
                  <a:cubicBezTo>
                    <a:pt x="18685" y="4760"/>
                    <a:pt x="18798" y="4790"/>
                    <a:pt x="18910" y="4790"/>
                  </a:cubicBezTo>
                  <a:cubicBezTo>
                    <a:pt x="20351" y="4790"/>
                    <a:pt x="20969" y="934"/>
                    <a:pt x="19210" y="331"/>
                  </a:cubicBezTo>
                  <a:cubicBezTo>
                    <a:pt x="18386" y="90"/>
                    <a:pt x="17581" y="0"/>
                    <a:pt x="167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1" name="Google Shape;176;p5"/>
            <p:cNvSpPr/>
            <p:nvPr/>
          </p:nvSpPr>
          <p:spPr>
            <a:xfrm flipH="1">
              <a:off x="617071" y="133205"/>
              <a:ext cx="40579" cy="36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9" h="21600" fill="norm" stroke="1" extrusionOk="0">
                  <a:moveTo>
                    <a:pt x="3317" y="0"/>
                  </a:moveTo>
                  <a:cubicBezTo>
                    <a:pt x="3029" y="0"/>
                    <a:pt x="2693" y="111"/>
                    <a:pt x="2357" y="278"/>
                  </a:cubicBezTo>
                  <a:cubicBezTo>
                    <a:pt x="1829" y="278"/>
                    <a:pt x="773" y="1503"/>
                    <a:pt x="197" y="2171"/>
                  </a:cubicBezTo>
                  <a:cubicBezTo>
                    <a:pt x="-331" y="4008"/>
                    <a:pt x="197" y="6513"/>
                    <a:pt x="1829" y="7794"/>
                  </a:cubicBezTo>
                  <a:cubicBezTo>
                    <a:pt x="2933" y="8406"/>
                    <a:pt x="4517" y="9019"/>
                    <a:pt x="5621" y="10299"/>
                  </a:cubicBezTo>
                  <a:lnTo>
                    <a:pt x="7781" y="11524"/>
                  </a:lnTo>
                  <a:lnTo>
                    <a:pt x="8837" y="12192"/>
                  </a:lnTo>
                  <a:cubicBezTo>
                    <a:pt x="9941" y="13416"/>
                    <a:pt x="10997" y="14697"/>
                    <a:pt x="12101" y="15922"/>
                  </a:cubicBezTo>
                  <a:lnTo>
                    <a:pt x="12629" y="17146"/>
                  </a:lnTo>
                  <a:cubicBezTo>
                    <a:pt x="13157" y="17814"/>
                    <a:pt x="13733" y="19039"/>
                    <a:pt x="13733" y="19652"/>
                  </a:cubicBezTo>
                  <a:cubicBezTo>
                    <a:pt x="14405" y="20876"/>
                    <a:pt x="15557" y="21600"/>
                    <a:pt x="16853" y="21600"/>
                  </a:cubicBezTo>
                  <a:cubicBezTo>
                    <a:pt x="17573" y="21600"/>
                    <a:pt x="18341" y="21377"/>
                    <a:pt x="19109" y="20932"/>
                  </a:cubicBezTo>
                  <a:cubicBezTo>
                    <a:pt x="20741" y="20320"/>
                    <a:pt x="21269" y="17814"/>
                    <a:pt x="20741" y="15922"/>
                  </a:cubicBezTo>
                  <a:cubicBezTo>
                    <a:pt x="16949" y="9019"/>
                    <a:pt x="11573" y="4008"/>
                    <a:pt x="5621" y="891"/>
                  </a:cubicBezTo>
                  <a:cubicBezTo>
                    <a:pt x="4853" y="445"/>
                    <a:pt x="4085" y="0"/>
                    <a:pt x="331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2" name="Google Shape;177;p5"/>
            <p:cNvSpPr/>
            <p:nvPr/>
          </p:nvSpPr>
          <p:spPr>
            <a:xfrm flipH="1">
              <a:off x="461645" y="132554"/>
              <a:ext cx="67444" cy="8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3" h="21600" fill="norm" stroke="1" extrusionOk="0">
                  <a:moveTo>
                    <a:pt x="18725" y="0"/>
                  </a:moveTo>
                  <a:cubicBezTo>
                    <a:pt x="18351" y="0"/>
                    <a:pt x="17949" y="93"/>
                    <a:pt x="17604" y="278"/>
                  </a:cubicBezTo>
                  <a:cubicBezTo>
                    <a:pt x="9205" y="4965"/>
                    <a:pt x="3050" y="11763"/>
                    <a:pt x="145" y="19582"/>
                  </a:cubicBezTo>
                  <a:cubicBezTo>
                    <a:pt x="-430" y="20811"/>
                    <a:pt x="807" y="21600"/>
                    <a:pt x="2044" y="21600"/>
                  </a:cubicBezTo>
                  <a:cubicBezTo>
                    <a:pt x="2906" y="21600"/>
                    <a:pt x="3769" y="21206"/>
                    <a:pt x="4028" y="20370"/>
                  </a:cubicBezTo>
                  <a:cubicBezTo>
                    <a:pt x="6933" y="13573"/>
                    <a:pt x="12455" y="7587"/>
                    <a:pt x="19559" y="3411"/>
                  </a:cubicBezTo>
                  <a:cubicBezTo>
                    <a:pt x="20854" y="2877"/>
                    <a:pt x="21170" y="1833"/>
                    <a:pt x="20537" y="789"/>
                  </a:cubicBezTo>
                  <a:cubicBezTo>
                    <a:pt x="20106" y="302"/>
                    <a:pt x="19416" y="0"/>
                    <a:pt x="1872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3" name="Google Shape;178;p5"/>
            <p:cNvSpPr/>
            <p:nvPr/>
          </p:nvSpPr>
          <p:spPr>
            <a:xfrm flipH="1">
              <a:off x="156250" y="76741"/>
              <a:ext cx="243592" cy="10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600" fill="norm" stroke="1" extrusionOk="0">
                  <a:moveTo>
                    <a:pt x="7357" y="0"/>
                  </a:moveTo>
                  <a:cubicBezTo>
                    <a:pt x="4882" y="0"/>
                    <a:pt x="2431" y="1523"/>
                    <a:pt x="265" y="4531"/>
                  </a:cubicBezTo>
                  <a:cubicBezTo>
                    <a:pt x="-280" y="5433"/>
                    <a:pt x="103" y="7256"/>
                    <a:pt x="624" y="7256"/>
                  </a:cubicBezTo>
                  <a:cubicBezTo>
                    <a:pt x="713" y="7256"/>
                    <a:pt x="811" y="7200"/>
                    <a:pt x="909" y="7068"/>
                  </a:cubicBezTo>
                  <a:cubicBezTo>
                    <a:pt x="2830" y="4267"/>
                    <a:pt x="5020" y="2857"/>
                    <a:pt x="7235" y="2857"/>
                  </a:cubicBezTo>
                  <a:cubicBezTo>
                    <a:pt x="8708" y="2857"/>
                    <a:pt x="10190" y="3478"/>
                    <a:pt x="11615" y="4737"/>
                  </a:cubicBezTo>
                  <a:cubicBezTo>
                    <a:pt x="13357" y="6016"/>
                    <a:pt x="14912" y="7914"/>
                    <a:pt x="16378" y="10659"/>
                  </a:cubicBezTo>
                  <a:cubicBezTo>
                    <a:pt x="17103" y="11919"/>
                    <a:pt x="17746" y="13404"/>
                    <a:pt x="18389" y="14889"/>
                  </a:cubicBezTo>
                  <a:cubicBezTo>
                    <a:pt x="18934" y="16148"/>
                    <a:pt x="19944" y="18047"/>
                    <a:pt x="20034" y="20171"/>
                  </a:cubicBezTo>
                  <a:cubicBezTo>
                    <a:pt x="20082" y="21111"/>
                    <a:pt x="20400" y="21600"/>
                    <a:pt x="20709" y="21600"/>
                  </a:cubicBezTo>
                  <a:cubicBezTo>
                    <a:pt x="21019" y="21600"/>
                    <a:pt x="21320" y="21111"/>
                    <a:pt x="21320" y="20171"/>
                  </a:cubicBezTo>
                  <a:cubicBezTo>
                    <a:pt x="21133" y="18047"/>
                    <a:pt x="20677" y="15942"/>
                    <a:pt x="19944" y="14456"/>
                  </a:cubicBezTo>
                  <a:cubicBezTo>
                    <a:pt x="19211" y="12764"/>
                    <a:pt x="18479" y="10866"/>
                    <a:pt x="17656" y="9399"/>
                  </a:cubicBezTo>
                  <a:cubicBezTo>
                    <a:pt x="16101" y="6429"/>
                    <a:pt x="14359" y="3891"/>
                    <a:pt x="12437" y="2199"/>
                  </a:cubicBezTo>
                  <a:cubicBezTo>
                    <a:pt x="10793" y="733"/>
                    <a:pt x="9067" y="0"/>
                    <a:pt x="7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4" name="Google Shape;179;p5"/>
            <p:cNvSpPr/>
            <p:nvPr/>
          </p:nvSpPr>
          <p:spPr>
            <a:xfrm flipH="1">
              <a:off x="415580" y="852540"/>
              <a:ext cx="74893" cy="178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28" h="21600" fill="norm" stroke="1" extrusionOk="0">
                  <a:moveTo>
                    <a:pt x="16673" y="0"/>
                  </a:moveTo>
                  <a:cubicBezTo>
                    <a:pt x="15552" y="0"/>
                    <a:pt x="14455" y="406"/>
                    <a:pt x="14943" y="1094"/>
                  </a:cubicBezTo>
                  <a:cubicBezTo>
                    <a:pt x="16868" y="4633"/>
                    <a:pt x="15771" y="8444"/>
                    <a:pt x="12212" y="11736"/>
                  </a:cubicBezTo>
                  <a:cubicBezTo>
                    <a:pt x="10554" y="13382"/>
                    <a:pt x="9189" y="14904"/>
                    <a:pt x="7287" y="16549"/>
                  </a:cubicBezTo>
                  <a:cubicBezTo>
                    <a:pt x="5898" y="17947"/>
                    <a:pt x="3704" y="19086"/>
                    <a:pt x="973" y="19977"/>
                  </a:cubicBezTo>
                  <a:cubicBezTo>
                    <a:pt x="-904" y="20518"/>
                    <a:pt x="217" y="21600"/>
                    <a:pt x="1948" y="21600"/>
                  </a:cubicBezTo>
                  <a:cubicBezTo>
                    <a:pt x="2241" y="21600"/>
                    <a:pt x="2558" y="21566"/>
                    <a:pt x="2899" y="21499"/>
                  </a:cubicBezTo>
                  <a:cubicBezTo>
                    <a:pt x="5898" y="20608"/>
                    <a:pt x="8384" y="19345"/>
                    <a:pt x="10018" y="17823"/>
                  </a:cubicBezTo>
                  <a:cubicBezTo>
                    <a:pt x="12212" y="16042"/>
                    <a:pt x="13845" y="14272"/>
                    <a:pt x="15771" y="12367"/>
                  </a:cubicBezTo>
                  <a:cubicBezTo>
                    <a:pt x="19599" y="8692"/>
                    <a:pt x="20696" y="4509"/>
                    <a:pt x="18526" y="586"/>
                  </a:cubicBezTo>
                  <a:cubicBezTo>
                    <a:pt x="18185" y="180"/>
                    <a:pt x="17429" y="0"/>
                    <a:pt x="16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5" name="Google Shape;180;p5"/>
            <p:cNvSpPr/>
            <p:nvPr/>
          </p:nvSpPr>
          <p:spPr>
            <a:xfrm flipH="1">
              <a:off x="563983" y="1063327"/>
              <a:ext cx="117515" cy="20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1" h="21600" fill="norm" stroke="1" extrusionOk="0">
                  <a:moveTo>
                    <a:pt x="1322" y="0"/>
                  </a:moveTo>
                  <a:cubicBezTo>
                    <a:pt x="40" y="0"/>
                    <a:pt x="-512" y="11095"/>
                    <a:pt x="592" y="14433"/>
                  </a:cubicBezTo>
                  <a:cubicBezTo>
                    <a:pt x="3886" y="19047"/>
                    <a:pt x="7278" y="21600"/>
                    <a:pt x="10669" y="21600"/>
                  </a:cubicBezTo>
                  <a:cubicBezTo>
                    <a:pt x="13655" y="21600"/>
                    <a:pt x="16658" y="19636"/>
                    <a:pt x="19563" y="15513"/>
                  </a:cubicBezTo>
                  <a:cubicBezTo>
                    <a:pt x="21088" y="14433"/>
                    <a:pt x="20569" y="2062"/>
                    <a:pt x="19319" y="2062"/>
                  </a:cubicBezTo>
                  <a:cubicBezTo>
                    <a:pt x="19222" y="2062"/>
                    <a:pt x="19124" y="2062"/>
                    <a:pt x="19011" y="2258"/>
                  </a:cubicBezTo>
                  <a:cubicBezTo>
                    <a:pt x="16382" y="5695"/>
                    <a:pt x="13720" y="7462"/>
                    <a:pt x="11043" y="7462"/>
                  </a:cubicBezTo>
                  <a:cubicBezTo>
                    <a:pt x="7797" y="7462"/>
                    <a:pt x="4519" y="4909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6" name="Google Shape;181;p5"/>
            <p:cNvSpPr/>
            <p:nvPr/>
          </p:nvSpPr>
          <p:spPr>
            <a:xfrm flipH="1">
              <a:off x="1377924" y="728729"/>
              <a:ext cx="52217" cy="223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7" h="21600" fill="norm" stroke="1" extrusionOk="0">
                  <a:moveTo>
                    <a:pt x="12915" y="0"/>
                  </a:moveTo>
                  <a:cubicBezTo>
                    <a:pt x="12270" y="0"/>
                    <a:pt x="11553" y="63"/>
                    <a:pt x="10909" y="198"/>
                  </a:cubicBezTo>
                  <a:cubicBezTo>
                    <a:pt x="6073" y="1410"/>
                    <a:pt x="3243" y="2928"/>
                    <a:pt x="2455" y="4643"/>
                  </a:cubicBezTo>
                  <a:cubicBezTo>
                    <a:pt x="843" y="6763"/>
                    <a:pt x="19" y="8882"/>
                    <a:pt x="19" y="11110"/>
                  </a:cubicBezTo>
                  <a:cubicBezTo>
                    <a:pt x="-375" y="14846"/>
                    <a:pt x="5249" y="18582"/>
                    <a:pt x="15315" y="21402"/>
                  </a:cubicBezTo>
                  <a:cubicBezTo>
                    <a:pt x="15888" y="21546"/>
                    <a:pt x="16532" y="21600"/>
                    <a:pt x="17141" y="21600"/>
                  </a:cubicBezTo>
                  <a:cubicBezTo>
                    <a:pt x="19255" y="21600"/>
                    <a:pt x="21225" y="20935"/>
                    <a:pt x="19362" y="20397"/>
                  </a:cubicBezTo>
                  <a:cubicBezTo>
                    <a:pt x="10085" y="17873"/>
                    <a:pt x="5249" y="14541"/>
                    <a:pt x="5249" y="11110"/>
                  </a:cubicBezTo>
                  <a:cubicBezTo>
                    <a:pt x="5249" y="9188"/>
                    <a:pt x="6073" y="7266"/>
                    <a:pt x="7291" y="5452"/>
                  </a:cubicBezTo>
                  <a:cubicBezTo>
                    <a:pt x="7685" y="3835"/>
                    <a:pt x="10515" y="2317"/>
                    <a:pt x="14921" y="1114"/>
                  </a:cubicBezTo>
                  <a:cubicBezTo>
                    <a:pt x="16783" y="647"/>
                    <a:pt x="15064" y="0"/>
                    <a:pt x="129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7" name="Google Shape;182;p5"/>
            <p:cNvSpPr/>
            <p:nvPr/>
          </p:nvSpPr>
          <p:spPr>
            <a:xfrm flipH="1">
              <a:off x="1232499" y="1040072"/>
              <a:ext cx="85952" cy="53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5" h="21600" fill="norm" stroke="1" extrusionOk="0">
                  <a:moveTo>
                    <a:pt x="1567" y="0"/>
                  </a:moveTo>
                  <a:cubicBezTo>
                    <a:pt x="1410" y="0"/>
                    <a:pt x="1253" y="38"/>
                    <a:pt x="1073" y="113"/>
                  </a:cubicBezTo>
                  <a:cubicBezTo>
                    <a:pt x="310" y="529"/>
                    <a:pt x="-183" y="2228"/>
                    <a:pt x="64" y="3927"/>
                  </a:cubicBezTo>
                  <a:cubicBezTo>
                    <a:pt x="2643" y="14765"/>
                    <a:pt x="9013" y="21600"/>
                    <a:pt x="15989" y="21600"/>
                  </a:cubicBezTo>
                  <a:cubicBezTo>
                    <a:pt x="17223" y="21600"/>
                    <a:pt x="18479" y="21373"/>
                    <a:pt x="19735" y="20920"/>
                  </a:cubicBezTo>
                  <a:cubicBezTo>
                    <a:pt x="21417" y="19712"/>
                    <a:pt x="20811" y="15369"/>
                    <a:pt x="18995" y="15369"/>
                  </a:cubicBezTo>
                  <a:cubicBezTo>
                    <a:pt x="18905" y="15369"/>
                    <a:pt x="18815" y="15369"/>
                    <a:pt x="18725" y="15407"/>
                  </a:cubicBezTo>
                  <a:cubicBezTo>
                    <a:pt x="17694" y="15822"/>
                    <a:pt x="16662" y="16011"/>
                    <a:pt x="15630" y="16011"/>
                  </a:cubicBezTo>
                  <a:cubicBezTo>
                    <a:pt x="10381" y="16011"/>
                    <a:pt x="5424" y="10762"/>
                    <a:pt x="3092" y="2228"/>
                  </a:cubicBezTo>
                  <a:cubicBezTo>
                    <a:pt x="2890" y="831"/>
                    <a:pt x="2329" y="0"/>
                    <a:pt x="15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8" name="Google Shape;183;p5"/>
            <p:cNvSpPr/>
            <p:nvPr/>
          </p:nvSpPr>
          <p:spPr>
            <a:xfrm flipH="1">
              <a:off x="1054360" y="1093466"/>
              <a:ext cx="66155" cy="25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600" fill="norm" stroke="1" extrusionOk="0">
                  <a:moveTo>
                    <a:pt x="18593" y="0"/>
                  </a:moveTo>
                  <a:cubicBezTo>
                    <a:pt x="18389" y="0"/>
                    <a:pt x="18214" y="79"/>
                    <a:pt x="18039" y="237"/>
                  </a:cubicBezTo>
                  <a:cubicBezTo>
                    <a:pt x="12814" y="4668"/>
                    <a:pt x="7210" y="7279"/>
                    <a:pt x="1985" y="9099"/>
                  </a:cubicBezTo>
                  <a:cubicBezTo>
                    <a:pt x="1897" y="9099"/>
                    <a:pt x="1810" y="9020"/>
                    <a:pt x="1751" y="9020"/>
                  </a:cubicBezTo>
                  <a:cubicBezTo>
                    <a:pt x="-584" y="9020"/>
                    <a:pt x="-584" y="21600"/>
                    <a:pt x="1751" y="21600"/>
                  </a:cubicBezTo>
                  <a:cubicBezTo>
                    <a:pt x="1810" y="21600"/>
                    <a:pt x="1897" y="21600"/>
                    <a:pt x="1985" y="21521"/>
                  </a:cubicBezTo>
                  <a:cubicBezTo>
                    <a:pt x="7881" y="19780"/>
                    <a:pt x="13456" y="16220"/>
                    <a:pt x="19031" y="11789"/>
                  </a:cubicBezTo>
                  <a:cubicBezTo>
                    <a:pt x="20345" y="10840"/>
                    <a:pt x="21016" y="7279"/>
                    <a:pt x="20666" y="4668"/>
                  </a:cubicBezTo>
                  <a:cubicBezTo>
                    <a:pt x="20403" y="1662"/>
                    <a:pt x="19469" y="0"/>
                    <a:pt x="185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9" name="Google Shape;184;p5"/>
            <p:cNvSpPr/>
            <p:nvPr/>
          </p:nvSpPr>
          <p:spPr>
            <a:xfrm flipH="1">
              <a:off x="710030" y="608080"/>
              <a:ext cx="133388" cy="10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4" h="21600" fill="norm" stroke="1" extrusionOk="0">
                  <a:moveTo>
                    <a:pt x="1461" y="0"/>
                  </a:moveTo>
                  <a:cubicBezTo>
                    <a:pt x="898" y="0"/>
                    <a:pt x="248" y="502"/>
                    <a:pt x="176" y="1427"/>
                  </a:cubicBezTo>
                  <a:cubicBezTo>
                    <a:pt x="-647" y="8439"/>
                    <a:pt x="1461" y="15452"/>
                    <a:pt x="5692" y="19510"/>
                  </a:cubicBezTo>
                  <a:cubicBezTo>
                    <a:pt x="7208" y="20917"/>
                    <a:pt x="8926" y="21600"/>
                    <a:pt x="10658" y="21600"/>
                  </a:cubicBezTo>
                  <a:cubicBezTo>
                    <a:pt x="13373" y="21600"/>
                    <a:pt x="16073" y="19892"/>
                    <a:pt x="17863" y="16577"/>
                  </a:cubicBezTo>
                  <a:cubicBezTo>
                    <a:pt x="19480" y="13181"/>
                    <a:pt x="19321" y="8881"/>
                    <a:pt x="20621" y="5284"/>
                  </a:cubicBezTo>
                  <a:cubicBezTo>
                    <a:pt x="20953" y="4199"/>
                    <a:pt x="20231" y="3114"/>
                    <a:pt x="19524" y="3114"/>
                  </a:cubicBezTo>
                  <a:cubicBezTo>
                    <a:pt x="19206" y="3114"/>
                    <a:pt x="18874" y="3356"/>
                    <a:pt x="18672" y="3918"/>
                  </a:cubicBezTo>
                  <a:cubicBezTo>
                    <a:pt x="17372" y="7314"/>
                    <a:pt x="17372" y="11594"/>
                    <a:pt x="15914" y="14768"/>
                  </a:cubicBezTo>
                  <a:cubicBezTo>
                    <a:pt x="14759" y="17159"/>
                    <a:pt x="12723" y="18687"/>
                    <a:pt x="10572" y="18687"/>
                  </a:cubicBezTo>
                  <a:cubicBezTo>
                    <a:pt x="10297" y="18687"/>
                    <a:pt x="10023" y="18646"/>
                    <a:pt x="9749" y="18606"/>
                  </a:cubicBezTo>
                  <a:cubicBezTo>
                    <a:pt x="7309" y="18144"/>
                    <a:pt x="5201" y="15894"/>
                    <a:pt x="3901" y="12960"/>
                  </a:cubicBezTo>
                  <a:cubicBezTo>
                    <a:pt x="2443" y="9564"/>
                    <a:pt x="1952" y="5505"/>
                    <a:pt x="2284" y="1427"/>
                  </a:cubicBezTo>
                  <a:cubicBezTo>
                    <a:pt x="2443" y="442"/>
                    <a:pt x="1981" y="0"/>
                    <a:pt x="146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0" name="Google Shape;185;p5"/>
            <p:cNvSpPr/>
            <p:nvPr/>
          </p:nvSpPr>
          <p:spPr>
            <a:xfrm flipH="1">
              <a:off x="777703" y="475524"/>
              <a:ext cx="29050" cy="38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2" h="21600" fill="norm" stroke="1" extrusionOk="0">
                  <a:moveTo>
                    <a:pt x="12920" y="0"/>
                  </a:moveTo>
                  <a:cubicBezTo>
                    <a:pt x="11264" y="0"/>
                    <a:pt x="9541" y="422"/>
                    <a:pt x="8150" y="1267"/>
                  </a:cubicBezTo>
                  <a:cubicBezTo>
                    <a:pt x="7686" y="1162"/>
                    <a:pt x="7156" y="1109"/>
                    <a:pt x="6692" y="1109"/>
                  </a:cubicBezTo>
                  <a:cubicBezTo>
                    <a:pt x="4506" y="1109"/>
                    <a:pt x="2849" y="2271"/>
                    <a:pt x="2253" y="4225"/>
                  </a:cubicBezTo>
                  <a:lnTo>
                    <a:pt x="729" y="10140"/>
                  </a:lnTo>
                  <a:cubicBezTo>
                    <a:pt x="0" y="11355"/>
                    <a:pt x="0" y="13150"/>
                    <a:pt x="0" y="14893"/>
                  </a:cubicBezTo>
                  <a:cubicBezTo>
                    <a:pt x="0" y="16689"/>
                    <a:pt x="729" y="18484"/>
                    <a:pt x="2253" y="20227"/>
                  </a:cubicBezTo>
                  <a:cubicBezTo>
                    <a:pt x="3710" y="21125"/>
                    <a:pt x="5566" y="21600"/>
                    <a:pt x="7421" y="21600"/>
                  </a:cubicBezTo>
                  <a:cubicBezTo>
                    <a:pt x="9276" y="21600"/>
                    <a:pt x="11131" y="21125"/>
                    <a:pt x="12655" y="20227"/>
                  </a:cubicBezTo>
                  <a:cubicBezTo>
                    <a:pt x="14113" y="18484"/>
                    <a:pt x="15637" y="16689"/>
                    <a:pt x="16366" y="14893"/>
                  </a:cubicBezTo>
                  <a:cubicBezTo>
                    <a:pt x="17890" y="13150"/>
                    <a:pt x="19347" y="11355"/>
                    <a:pt x="20076" y="9559"/>
                  </a:cubicBezTo>
                  <a:cubicBezTo>
                    <a:pt x="21600" y="6601"/>
                    <a:pt x="20076" y="3644"/>
                    <a:pt x="17890" y="1848"/>
                  </a:cubicBezTo>
                  <a:cubicBezTo>
                    <a:pt x="16697" y="581"/>
                    <a:pt x="14842" y="0"/>
                    <a:pt x="1292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1" name="Google Shape;186;p5"/>
            <p:cNvSpPr/>
            <p:nvPr/>
          </p:nvSpPr>
          <p:spPr>
            <a:xfrm flipH="1">
              <a:off x="717623" y="481943"/>
              <a:ext cx="23271" cy="46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2" h="21600" fill="norm" stroke="1" extrusionOk="0">
                  <a:moveTo>
                    <a:pt x="6588" y="0"/>
                  </a:moveTo>
                  <a:cubicBezTo>
                    <a:pt x="2836" y="0"/>
                    <a:pt x="0" y="1440"/>
                    <a:pt x="0" y="3404"/>
                  </a:cubicBezTo>
                  <a:lnTo>
                    <a:pt x="0" y="11258"/>
                  </a:lnTo>
                  <a:cubicBezTo>
                    <a:pt x="0" y="13702"/>
                    <a:pt x="0" y="16189"/>
                    <a:pt x="1918" y="18633"/>
                  </a:cubicBezTo>
                  <a:cubicBezTo>
                    <a:pt x="3669" y="20509"/>
                    <a:pt x="7089" y="21600"/>
                    <a:pt x="10508" y="21600"/>
                  </a:cubicBezTo>
                  <a:cubicBezTo>
                    <a:pt x="12426" y="21600"/>
                    <a:pt x="14261" y="21295"/>
                    <a:pt x="15929" y="20596"/>
                  </a:cubicBezTo>
                  <a:cubicBezTo>
                    <a:pt x="19682" y="18633"/>
                    <a:pt x="21600" y="15665"/>
                    <a:pt x="20599" y="12742"/>
                  </a:cubicBezTo>
                  <a:cubicBezTo>
                    <a:pt x="20599" y="9818"/>
                    <a:pt x="19682" y="6371"/>
                    <a:pt x="18764" y="3404"/>
                  </a:cubicBezTo>
                  <a:cubicBezTo>
                    <a:pt x="18014" y="2225"/>
                    <a:pt x="15929" y="1309"/>
                    <a:pt x="13177" y="1309"/>
                  </a:cubicBezTo>
                  <a:cubicBezTo>
                    <a:pt x="12593" y="1309"/>
                    <a:pt x="11926" y="1353"/>
                    <a:pt x="11259" y="1440"/>
                  </a:cubicBezTo>
                  <a:cubicBezTo>
                    <a:pt x="10341" y="480"/>
                    <a:pt x="8423" y="0"/>
                    <a:pt x="658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09" name="Google Shape;187;p5"/>
          <p:cNvGrpSpPr/>
          <p:nvPr/>
        </p:nvGrpSpPr>
        <p:grpSpPr>
          <a:xfrm>
            <a:off x="-839637" y="4143709"/>
            <a:ext cx="2999558" cy="1484514"/>
            <a:chOff x="0" y="0"/>
            <a:chExt cx="2999557" cy="1484512"/>
          </a:xfrm>
        </p:grpSpPr>
        <p:sp>
          <p:nvSpPr>
            <p:cNvPr id="203" name="Google Shape;188;p5"/>
            <p:cNvSpPr/>
            <p:nvPr/>
          </p:nvSpPr>
          <p:spPr>
            <a:xfrm flipH="1">
              <a:off x="0" y="0"/>
              <a:ext cx="2999558" cy="1484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4" name="Google Shape;189;p5"/>
            <p:cNvSpPr/>
            <p:nvPr/>
          </p:nvSpPr>
          <p:spPr>
            <a:xfrm flipH="1">
              <a:off x="1364022" y="198667"/>
              <a:ext cx="178516" cy="111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5" name="Google Shape;190;p5"/>
            <p:cNvSpPr/>
            <p:nvPr/>
          </p:nvSpPr>
          <p:spPr>
            <a:xfrm flipH="1">
              <a:off x="1704000" y="214394"/>
              <a:ext cx="339447" cy="434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6" name="Google Shape;191;p5"/>
            <p:cNvSpPr/>
            <p:nvPr/>
          </p:nvSpPr>
          <p:spPr>
            <a:xfrm flipH="1">
              <a:off x="230720" y="361166"/>
              <a:ext cx="298700" cy="606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7" name="Google Shape;192;p5"/>
            <p:cNvSpPr/>
            <p:nvPr/>
          </p:nvSpPr>
          <p:spPr>
            <a:xfrm flipH="1">
              <a:off x="2539413" y="755878"/>
              <a:ext cx="270075" cy="240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8" name="Google Shape;193;p5"/>
            <p:cNvSpPr/>
            <p:nvPr/>
          </p:nvSpPr>
          <p:spPr>
            <a:xfrm flipH="1">
              <a:off x="708617" y="114798"/>
              <a:ext cx="395079" cy="175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35" name="Google Shape;194;p5"/>
          <p:cNvGrpSpPr/>
          <p:nvPr/>
        </p:nvGrpSpPr>
        <p:grpSpPr>
          <a:xfrm>
            <a:off x="6663813" y="-863781"/>
            <a:ext cx="3507100" cy="1921435"/>
            <a:chOff x="0" y="0"/>
            <a:chExt cx="3507099" cy="1921434"/>
          </a:xfrm>
        </p:grpSpPr>
        <p:sp>
          <p:nvSpPr>
            <p:cNvPr id="210" name="Google Shape;195;p5"/>
            <p:cNvSpPr/>
            <p:nvPr/>
          </p:nvSpPr>
          <p:spPr>
            <a:xfrm flipH="1">
              <a:off x="0" y="0"/>
              <a:ext cx="3507100" cy="1921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6" h="21600" fill="norm" stroke="1" extrusionOk="0">
                  <a:moveTo>
                    <a:pt x="6361" y="0"/>
                  </a:moveTo>
                  <a:cubicBezTo>
                    <a:pt x="6248" y="0"/>
                    <a:pt x="6130" y="8"/>
                    <a:pt x="6009" y="25"/>
                  </a:cubicBezTo>
                  <a:cubicBezTo>
                    <a:pt x="2450" y="518"/>
                    <a:pt x="2659" y="8102"/>
                    <a:pt x="2692" y="8939"/>
                  </a:cubicBezTo>
                  <a:cubicBezTo>
                    <a:pt x="2368" y="8633"/>
                    <a:pt x="2060" y="8496"/>
                    <a:pt x="1776" y="8496"/>
                  </a:cubicBezTo>
                  <a:cubicBezTo>
                    <a:pt x="199" y="8496"/>
                    <a:pt x="-635" y="12704"/>
                    <a:pt x="580" y="15212"/>
                  </a:cubicBezTo>
                  <a:cubicBezTo>
                    <a:pt x="1188" y="16450"/>
                    <a:pt x="1817" y="16819"/>
                    <a:pt x="2349" y="16819"/>
                  </a:cubicBezTo>
                  <a:cubicBezTo>
                    <a:pt x="3128" y="16819"/>
                    <a:pt x="3700" y="16031"/>
                    <a:pt x="3700" y="16031"/>
                  </a:cubicBezTo>
                  <a:cubicBezTo>
                    <a:pt x="3700" y="16031"/>
                    <a:pt x="3894" y="19046"/>
                    <a:pt x="5855" y="19418"/>
                  </a:cubicBezTo>
                  <a:cubicBezTo>
                    <a:pt x="5996" y="19446"/>
                    <a:pt x="6130" y="19460"/>
                    <a:pt x="6255" y="19460"/>
                  </a:cubicBezTo>
                  <a:cubicBezTo>
                    <a:pt x="7853" y="19460"/>
                    <a:pt x="8134" y="17316"/>
                    <a:pt x="8135" y="17314"/>
                  </a:cubicBezTo>
                  <a:cubicBezTo>
                    <a:pt x="8135" y="17316"/>
                    <a:pt x="8038" y="19493"/>
                    <a:pt x="9632" y="20516"/>
                  </a:cubicBezTo>
                  <a:cubicBezTo>
                    <a:pt x="9825" y="20638"/>
                    <a:pt x="10002" y="20691"/>
                    <a:pt x="10165" y="20691"/>
                  </a:cubicBezTo>
                  <a:cubicBezTo>
                    <a:pt x="11338" y="20691"/>
                    <a:pt x="11748" y="17892"/>
                    <a:pt x="11748" y="17892"/>
                  </a:cubicBezTo>
                  <a:cubicBezTo>
                    <a:pt x="11748" y="17892"/>
                    <a:pt x="11652" y="20628"/>
                    <a:pt x="13941" y="21464"/>
                  </a:cubicBezTo>
                  <a:cubicBezTo>
                    <a:pt x="14196" y="21559"/>
                    <a:pt x="14426" y="21600"/>
                    <a:pt x="14634" y="21600"/>
                  </a:cubicBezTo>
                  <a:cubicBezTo>
                    <a:pt x="16292" y="21600"/>
                    <a:pt x="16559" y="18971"/>
                    <a:pt x="16559" y="18971"/>
                  </a:cubicBezTo>
                  <a:cubicBezTo>
                    <a:pt x="16983" y="19926"/>
                    <a:pt x="17854" y="20610"/>
                    <a:pt x="18654" y="20610"/>
                  </a:cubicBezTo>
                  <a:cubicBezTo>
                    <a:pt x="19350" y="20610"/>
                    <a:pt x="19993" y="20092"/>
                    <a:pt x="20240" y="18786"/>
                  </a:cubicBezTo>
                  <a:cubicBezTo>
                    <a:pt x="20772" y="15975"/>
                    <a:pt x="19970" y="15584"/>
                    <a:pt x="19970" y="15584"/>
                  </a:cubicBezTo>
                  <a:cubicBezTo>
                    <a:pt x="19970" y="15584"/>
                    <a:pt x="20965" y="13667"/>
                    <a:pt x="20134" y="11750"/>
                  </a:cubicBezTo>
                  <a:cubicBezTo>
                    <a:pt x="19819" y="11022"/>
                    <a:pt x="19507" y="10798"/>
                    <a:pt x="19242" y="10798"/>
                  </a:cubicBezTo>
                  <a:cubicBezTo>
                    <a:pt x="18816" y="10798"/>
                    <a:pt x="18511" y="11378"/>
                    <a:pt x="18511" y="11378"/>
                  </a:cubicBezTo>
                  <a:cubicBezTo>
                    <a:pt x="18511" y="11378"/>
                    <a:pt x="19274" y="3524"/>
                    <a:pt x="16395" y="2630"/>
                  </a:cubicBezTo>
                  <a:cubicBezTo>
                    <a:pt x="16215" y="2574"/>
                    <a:pt x="16039" y="2549"/>
                    <a:pt x="15871" y="2549"/>
                  </a:cubicBezTo>
                  <a:cubicBezTo>
                    <a:pt x="13338" y="2549"/>
                    <a:pt x="12115" y="8438"/>
                    <a:pt x="12115" y="8438"/>
                  </a:cubicBezTo>
                  <a:cubicBezTo>
                    <a:pt x="12115" y="8438"/>
                    <a:pt x="12376" y="5069"/>
                    <a:pt x="11149" y="5069"/>
                  </a:cubicBezTo>
                  <a:cubicBezTo>
                    <a:pt x="9922" y="5069"/>
                    <a:pt x="9429" y="7358"/>
                    <a:pt x="9429" y="7358"/>
                  </a:cubicBezTo>
                  <a:cubicBezTo>
                    <a:pt x="9429" y="7358"/>
                    <a:pt x="9765" y="0"/>
                    <a:pt x="6361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1" name="Google Shape;196;p5"/>
            <p:cNvSpPr/>
            <p:nvPr/>
          </p:nvSpPr>
          <p:spPr>
            <a:xfrm flipH="1">
              <a:off x="1572388" y="1136409"/>
              <a:ext cx="203908" cy="156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5" h="21600" fill="norm" stroke="1" extrusionOk="0">
                  <a:moveTo>
                    <a:pt x="1616" y="0"/>
                  </a:moveTo>
                  <a:cubicBezTo>
                    <a:pt x="1205" y="0"/>
                    <a:pt x="795" y="285"/>
                    <a:pt x="604" y="895"/>
                  </a:cubicBezTo>
                  <a:cubicBezTo>
                    <a:pt x="-1053" y="7993"/>
                    <a:pt x="765" y="15763"/>
                    <a:pt x="5223" y="19871"/>
                  </a:cubicBezTo>
                  <a:cubicBezTo>
                    <a:pt x="6778" y="21031"/>
                    <a:pt x="8449" y="21600"/>
                    <a:pt x="10106" y="21600"/>
                  </a:cubicBezTo>
                  <a:cubicBezTo>
                    <a:pt x="13318" y="21600"/>
                    <a:pt x="16441" y="19464"/>
                    <a:pt x="18406" y="15539"/>
                  </a:cubicBezTo>
                  <a:cubicBezTo>
                    <a:pt x="19887" y="12102"/>
                    <a:pt x="20547" y="7993"/>
                    <a:pt x="20224" y="4108"/>
                  </a:cubicBezTo>
                  <a:cubicBezTo>
                    <a:pt x="20136" y="3193"/>
                    <a:pt x="19565" y="2725"/>
                    <a:pt x="19037" y="2725"/>
                  </a:cubicBezTo>
                  <a:cubicBezTo>
                    <a:pt x="18523" y="2725"/>
                    <a:pt x="18069" y="3193"/>
                    <a:pt x="18245" y="4108"/>
                  </a:cubicBezTo>
                  <a:cubicBezTo>
                    <a:pt x="18714" y="11207"/>
                    <a:pt x="15459" y="18753"/>
                    <a:pt x="9989" y="18753"/>
                  </a:cubicBezTo>
                  <a:cubicBezTo>
                    <a:pt x="9828" y="18753"/>
                    <a:pt x="9666" y="18753"/>
                    <a:pt x="9505" y="18732"/>
                  </a:cubicBezTo>
                  <a:cubicBezTo>
                    <a:pt x="3727" y="18285"/>
                    <a:pt x="1088" y="8664"/>
                    <a:pt x="2584" y="1810"/>
                  </a:cubicBezTo>
                  <a:cubicBezTo>
                    <a:pt x="2877" y="692"/>
                    <a:pt x="2261" y="0"/>
                    <a:pt x="161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2" name="Google Shape;197;p5"/>
            <p:cNvSpPr/>
            <p:nvPr/>
          </p:nvSpPr>
          <p:spPr>
            <a:xfrm flipH="1">
              <a:off x="1677396" y="985614"/>
              <a:ext cx="42005" cy="6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6" h="21600" fill="norm" stroke="1" extrusionOk="0">
                  <a:moveTo>
                    <a:pt x="7095" y="0"/>
                  </a:moveTo>
                  <a:cubicBezTo>
                    <a:pt x="5460" y="0"/>
                    <a:pt x="3897" y="614"/>
                    <a:pt x="3400" y="1740"/>
                  </a:cubicBezTo>
                  <a:cubicBezTo>
                    <a:pt x="984" y="5784"/>
                    <a:pt x="-579" y="9776"/>
                    <a:pt x="203" y="13820"/>
                  </a:cubicBezTo>
                  <a:cubicBezTo>
                    <a:pt x="-579" y="16686"/>
                    <a:pt x="984" y="18990"/>
                    <a:pt x="3400" y="20730"/>
                  </a:cubicBezTo>
                  <a:cubicBezTo>
                    <a:pt x="5034" y="21293"/>
                    <a:pt x="6597" y="21600"/>
                    <a:pt x="8089" y="21600"/>
                  </a:cubicBezTo>
                  <a:cubicBezTo>
                    <a:pt x="9582" y="21600"/>
                    <a:pt x="11003" y="21293"/>
                    <a:pt x="12210" y="20730"/>
                  </a:cubicBezTo>
                  <a:cubicBezTo>
                    <a:pt x="16971" y="17864"/>
                    <a:pt x="20168" y="14383"/>
                    <a:pt x="20168" y="9776"/>
                  </a:cubicBezTo>
                  <a:cubicBezTo>
                    <a:pt x="21021" y="5170"/>
                    <a:pt x="16189" y="1177"/>
                    <a:pt x="9795" y="563"/>
                  </a:cubicBezTo>
                  <a:cubicBezTo>
                    <a:pt x="8942" y="154"/>
                    <a:pt x="8018" y="0"/>
                    <a:pt x="70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3" name="Google Shape;199;p5"/>
            <p:cNvSpPr/>
            <p:nvPr/>
          </p:nvSpPr>
          <p:spPr>
            <a:xfrm flipH="1">
              <a:off x="1587041" y="986792"/>
              <a:ext cx="47411" cy="68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600" fill="norm" stroke="1" extrusionOk="0">
                  <a:moveTo>
                    <a:pt x="9210" y="0"/>
                  </a:moveTo>
                  <a:cubicBezTo>
                    <a:pt x="7421" y="0"/>
                    <a:pt x="5831" y="975"/>
                    <a:pt x="5168" y="2230"/>
                  </a:cubicBezTo>
                  <a:lnTo>
                    <a:pt x="5168" y="3298"/>
                  </a:lnTo>
                  <a:lnTo>
                    <a:pt x="4439" y="3809"/>
                  </a:lnTo>
                  <a:lnTo>
                    <a:pt x="2982" y="6410"/>
                  </a:lnTo>
                  <a:cubicBezTo>
                    <a:pt x="1458" y="8501"/>
                    <a:pt x="0" y="10591"/>
                    <a:pt x="0" y="12681"/>
                  </a:cubicBezTo>
                  <a:cubicBezTo>
                    <a:pt x="0" y="16351"/>
                    <a:pt x="3710" y="20021"/>
                    <a:pt x="8945" y="21043"/>
                  </a:cubicBezTo>
                  <a:cubicBezTo>
                    <a:pt x="9939" y="21414"/>
                    <a:pt x="10999" y="21600"/>
                    <a:pt x="12059" y="21600"/>
                  </a:cubicBezTo>
                  <a:cubicBezTo>
                    <a:pt x="13914" y="21600"/>
                    <a:pt x="15637" y="20996"/>
                    <a:pt x="17094" y="20021"/>
                  </a:cubicBezTo>
                  <a:cubicBezTo>
                    <a:pt x="19347" y="18441"/>
                    <a:pt x="20805" y="16351"/>
                    <a:pt x="20805" y="14261"/>
                  </a:cubicBezTo>
                  <a:cubicBezTo>
                    <a:pt x="21600" y="12681"/>
                    <a:pt x="21600" y="10591"/>
                    <a:pt x="20076" y="8501"/>
                  </a:cubicBezTo>
                  <a:cubicBezTo>
                    <a:pt x="19347" y="6410"/>
                    <a:pt x="17094" y="4877"/>
                    <a:pt x="14113" y="4320"/>
                  </a:cubicBezTo>
                  <a:cubicBezTo>
                    <a:pt x="14842" y="2230"/>
                    <a:pt x="13384" y="697"/>
                    <a:pt x="10402" y="139"/>
                  </a:cubicBezTo>
                  <a:cubicBezTo>
                    <a:pt x="10005" y="46"/>
                    <a:pt x="9607" y="0"/>
                    <a:pt x="921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4" name="Google Shape;201;p5"/>
            <p:cNvSpPr/>
            <p:nvPr/>
          </p:nvSpPr>
          <p:spPr>
            <a:xfrm flipH="1">
              <a:off x="2677647" y="122268"/>
              <a:ext cx="295033" cy="618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600" fill="norm" stroke="1" extrusionOk="0">
                  <a:moveTo>
                    <a:pt x="20234" y="0"/>
                  </a:moveTo>
                  <a:cubicBezTo>
                    <a:pt x="20140" y="0"/>
                    <a:pt x="20045" y="10"/>
                    <a:pt x="19939" y="31"/>
                  </a:cubicBezTo>
                  <a:cubicBezTo>
                    <a:pt x="7974" y="2804"/>
                    <a:pt x="1692" y="9048"/>
                    <a:pt x="268" y="15237"/>
                  </a:cubicBezTo>
                  <a:cubicBezTo>
                    <a:pt x="-90" y="17264"/>
                    <a:pt x="-90" y="19229"/>
                    <a:pt x="268" y="21255"/>
                  </a:cubicBezTo>
                  <a:cubicBezTo>
                    <a:pt x="268" y="21487"/>
                    <a:pt x="658" y="21600"/>
                    <a:pt x="1038" y="21600"/>
                  </a:cubicBezTo>
                  <a:cubicBezTo>
                    <a:pt x="1428" y="21600"/>
                    <a:pt x="1808" y="21487"/>
                    <a:pt x="1808" y="21255"/>
                  </a:cubicBezTo>
                  <a:cubicBezTo>
                    <a:pt x="743" y="14949"/>
                    <a:pt x="2999" y="8128"/>
                    <a:pt x="12592" y="3441"/>
                  </a:cubicBezTo>
                  <a:cubicBezTo>
                    <a:pt x="14964" y="2341"/>
                    <a:pt x="17694" y="1358"/>
                    <a:pt x="20772" y="664"/>
                  </a:cubicBezTo>
                  <a:cubicBezTo>
                    <a:pt x="21510" y="514"/>
                    <a:pt x="20951" y="0"/>
                    <a:pt x="20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5" name="Google Shape;202;p5"/>
            <p:cNvSpPr/>
            <p:nvPr/>
          </p:nvSpPr>
          <p:spPr>
            <a:xfrm flipH="1">
              <a:off x="1996133" y="203704"/>
              <a:ext cx="130833" cy="192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fill="norm" stroke="1" extrusionOk="0">
                  <a:moveTo>
                    <a:pt x="1539" y="0"/>
                  </a:moveTo>
                  <a:cubicBezTo>
                    <a:pt x="173" y="0"/>
                    <a:pt x="-637" y="1520"/>
                    <a:pt x="636" y="2281"/>
                  </a:cubicBezTo>
                  <a:cubicBezTo>
                    <a:pt x="4549" y="4330"/>
                    <a:pt x="7674" y="7123"/>
                    <a:pt x="9480" y="10279"/>
                  </a:cubicBezTo>
                  <a:cubicBezTo>
                    <a:pt x="12351" y="13800"/>
                    <a:pt x="14944" y="17336"/>
                    <a:pt x="17560" y="21055"/>
                  </a:cubicBezTo>
                  <a:cubicBezTo>
                    <a:pt x="17861" y="21435"/>
                    <a:pt x="18324" y="21600"/>
                    <a:pt x="18764" y="21600"/>
                  </a:cubicBezTo>
                  <a:cubicBezTo>
                    <a:pt x="19852" y="21600"/>
                    <a:pt x="20963" y="20724"/>
                    <a:pt x="20431" y="19931"/>
                  </a:cubicBezTo>
                  <a:cubicBezTo>
                    <a:pt x="17814" y="16031"/>
                    <a:pt x="14944" y="12130"/>
                    <a:pt x="11841" y="8412"/>
                  </a:cubicBezTo>
                  <a:cubicBezTo>
                    <a:pt x="9758" y="5255"/>
                    <a:pt x="6355" y="2479"/>
                    <a:pt x="2465" y="248"/>
                  </a:cubicBezTo>
                  <a:cubicBezTo>
                    <a:pt x="2141" y="83"/>
                    <a:pt x="1817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6" name="Google Shape;203;p5"/>
            <p:cNvSpPr/>
            <p:nvPr/>
          </p:nvSpPr>
          <p:spPr>
            <a:xfrm flipH="1">
              <a:off x="3205398" y="850766"/>
              <a:ext cx="226763" cy="313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2" h="21600" fill="norm" stroke="1" extrusionOk="0">
                  <a:moveTo>
                    <a:pt x="17924" y="0"/>
                  </a:moveTo>
                  <a:cubicBezTo>
                    <a:pt x="11913" y="0"/>
                    <a:pt x="7092" y="3622"/>
                    <a:pt x="3942" y="7356"/>
                  </a:cubicBezTo>
                  <a:cubicBezTo>
                    <a:pt x="702" y="11465"/>
                    <a:pt x="-1206" y="16476"/>
                    <a:pt x="859" y="21154"/>
                  </a:cubicBezTo>
                  <a:cubicBezTo>
                    <a:pt x="1028" y="21468"/>
                    <a:pt x="1394" y="21600"/>
                    <a:pt x="1760" y="21600"/>
                  </a:cubicBezTo>
                  <a:cubicBezTo>
                    <a:pt x="2348" y="21600"/>
                    <a:pt x="2949" y="21255"/>
                    <a:pt x="2766" y="20697"/>
                  </a:cubicBezTo>
                  <a:cubicBezTo>
                    <a:pt x="859" y="16476"/>
                    <a:pt x="2623" y="12033"/>
                    <a:pt x="5406" y="8380"/>
                  </a:cubicBezTo>
                  <a:cubicBezTo>
                    <a:pt x="8150" y="4981"/>
                    <a:pt x="12541" y="1481"/>
                    <a:pt x="18120" y="1481"/>
                  </a:cubicBezTo>
                  <a:cubicBezTo>
                    <a:pt x="18525" y="1481"/>
                    <a:pt x="18944" y="1502"/>
                    <a:pt x="19362" y="1532"/>
                  </a:cubicBezTo>
                  <a:cubicBezTo>
                    <a:pt x="19401" y="1542"/>
                    <a:pt x="19440" y="1542"/>
                    <a:pt x="19479" y="1542"/>
                  </a:cubicBezTo>
                  <a:cubicBezTo>
                    <a:pt x="20394" y="1542"/>
                    <a:pt x="20355" y="162"/>
                    <a:pt x="19218" y="51"/>
                  </a:cubicBezTo>
                  <a:cubicBezTo>
                    <a:pt x="18787" y="20"/>
                    <a:pt x="18342" y="0"/>
                    <a:pt x="17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7" name="Google Shape;204;p5"/>
            <p:cNvSpPr/>
            <p:nvPr/>
          </p:nvSpPr>
          <p:spPr>
            <a:xfrm flipH="1">
              <a:off x="3051049" y="854890"/>
              <a:ext cx="58007" cy="24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5" h="21600" fill="norm" stroke="1" extrusionOk="0">
                  <a:moveTo>
                    <a:pt x="7929" y="0"/>
                  </a:moveTo>
                  <a:cubicBezTo>
                    <a:pt x="6179" y="0"/>
                    <a:pt x="4379" y="511"/>
                    <a:pt x="2629" y="1406"/>
                  </a:cubicBezTo>
                  <a:cubicBezTo>
                    <a:pt x="-1571" y="4090"/>
                    <a:pt x="-421" y="20450"/>
                    <a:pt x="3829" y="20450"/>
                  </a:cubicBezTo>
                  <a:cubicBezTo>
                    <a:pt x="4179" y="20450"/>
                    <a:pt x="4529" y="20322"/>
                    <a:pt x="4879" y="20066"/>
                  </a:cubicBezTo>
                  <a:lnTo>
                    <a:pt x="14979" y="20066"/>
                  </a:lnTo>
                  <a:cubicBezTo>
                    <a:pt x="15579" y="21089"/>
                    <a:pt x="16179" y="21600"/>
                    <a:pt x="16729" y="21600"/>
                  </a:cubicBezTo>
                  <a:cubicBezTo>
                    <a:pt x="17779" y="21600"/>
                    <a:pt x="18779" y="19938"/>
                    <a:pt x="19479" y="17254"/>
                  </a:cubicBezTo>
                  <a:cubicBezTo>
                    <a:pt x="20029" y="14315"/>
                    <a:pt x="19479" y="9969"/>
                    <a:pt x="18379" y="7157"/>
                  </a:cubicBezTo>
                  <a:cubicBezTo>
                    <a:pt x="15279" y="2301"/>
                    <a:pt x="11679" y="0"/>
                    <a:pt x="79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8" name="Google Shape;205;p5"/>
            <p:cNvSpPr/>
            <p:nvPr/>
          </p:nvSpPr>
          <p:spPr>
            <a:xfrm flipH="1">
              <a:off x="3188361" y="1268502"/>
              <a:ext cx="177682" cy="146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600" fill="norm" stroke="1" extrusionOk="0">
                  <a:moveTo>
                    <a:pt x="1314" y="0"/>
                  </a:moveTo>
                  <a:cubicBezTo>
                    <a:pt x="481" y="0"/>
                    <a:pt x="-369" y="1065"/>
                    <a:pt x="169" y="2238"/>
                  </a:cubicBezTo>
                  <a:cubicBezTo>
                    <a:pt x="1140" y="5172"/>
                    <a:pt x="2511" y="7845"/>
                    <a:pt x="4072" y="10539"/>
                  </a:cubicBezTo>
                  <a:cubicBezTo>
                    <a:pt x="5634" y="12973"/>
                    <a:pt x="7386" y="15190"/>
                    <a:pt x="9728" y="16885"/>
                  </a:cubicBezTo>
                  <a:cubicBezTo>
                    <a:pt x="11880" y="18362"/>
                    <a:pt x="14222" y="19579"/>
                    <a:pt x="16564" y="20796"/>
                  </a:cubicBezTo>
                  <a:cubicBezTo>
                    <a:pt x="17241" y="21144"/>
                    <a:pt x="18108" y="21600"/>
                    <a:pt x="18958" y="21600"/>
                  </a:cubicBezTo>
                  <a:cubicBezTo>
                    <a:pt x="19340" y="21600"/>
                    <a:pt x="19704" y="21513"/>
                    <a:pt x="20069" y="21296"/>
                  </a:cubicBezTo>
                  <a:cubicBezTo>
                    <a:pt x="21040" y="20557"/>
                    <a:pt x="21231" y="18840"/>
                    <a:pt x="20450" y="17862"/>
                  </a:cubicBezTo>
                  <a:cubicBezTo>
                    <a:pt x="20155" y="17580"/>
                    <a:pt x="19808" y="17449"/>
                    <a:pt x="19496" y="17449"/>
                  </a:cubicBezTo>
                  <a:cubicBezTo>
                    <a:pt x="18993" y="17449"/>
                    <a:pt x="18542" y="17775"/>
                    <a:pt x="18316" y="18362"/>
                  </a:cubicBezTo>
                  <a:lnTo>
                    <a:pt x="17726" y="18123"/>
                  </a:lnTo>
                  <a:lnTo>
                    <a:pt x="16356" y="17384"/>
                  </a:lnTo>
                  <a:cubicBezTo>
                    <a:pt x="15575" y="17145"/>
                    <a:pt x="14604" y="16645"/>
                    <a:pt x="13823" y="16167"/>
                  </a:cubicBezTo>
                  <a:cubicBezTo>
                    <a:pt x="12071" y="15190"/>
                    <a:pt x="10318" y="13951"/>
                    <a:pt x="8948" y="12495"/>
                  </a:cubicBezTo>
                  <a:cubicBezTo>
                    <a:pt x="6016" y="9322"/>
                    <a:pt x="3691" y="5172"/>
                    <a:pt x="2320" y="761"/>
                  </a:cubicBezTo>
                  <a:cubicBezTo>
                    <a:pt x="2077" y="239"/>
                    <a:pt x="1696" y="0"/>
                    <a:pt x="13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9" name="Google Shape;206;p5"/>
            <p:cNvSpPr/>
            <p:nvPr/>
          </p:nvSpPr>
          <p:spPr>
            <a:xfrm flipH="1">
              <a:off x="1625841" y="511478"/>
              <a:ext cx="213319" cy="190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8" h="21600" fill="norm" stroke="1" extrusionOk="0">
                  <a:moveTo>
                    <a:pt x="18188" y="0"/>
                  </a:moveTo>
                  <a:cubicBezTo>
                    <a:pt x="16615" y="0"/>
                    <a:pt x="14972" y="983"/>
                    <a:pt x="13627" y="1765"/>
                  </a:cubicBezTo>
                  <a:cubicBezTo>
                    <a:pt x="11403" y="3064"/>
                    <a:pt x="9491" y="4763"/>
                    <a:pt x="7579" y="6628"/>
                  </a:cubicBezTo>
                  <a:cubicBezTo>
                    <a:pt x="5667" y="8510"/>
                    <a:pt x="4080" y="10742"/>
                    <a:pt x="2480" y="12990"/>
                  </a:cubicBezTo>
                  <a:cubicBezTo>
                    <a:pt x="1205" y="15055"/>
                    <a:pt x="-693" y="17870"/>
                    <a:pt x="256" y="20867"/>
                  </a:cubicBezTo>
                  <a:cubicBezTo>
                    <a:pt x="440" y="21367"/>
                    <a:pt x="837" y="21600"/>
                    <a:pt x="1247" y="21600"/>
                  </a:cubicBezTo>
                  <a:cubicBezTo>
                    <a:pt x="1885" y="21600"/>
                    <a:pt x="2522" y="21034"/>
                    <a:pt x="2324" y="20118"/>
                  </a:cubicBezTo>
                  <a:cubicBezTo>
                    <a:pt x="1531" y="17870"/>
                    <a:pt x="3443" y="15421"/>
                    <a:pt x="4562" y="13939"/>
                  </a:cubicBezTo>
                  <a:cubicBezTo>
                    <a:pt x="5837" y="11874"/>
                    <a:pt x="7267" y="10192"/>
                    <a:pt x="8853" y="8510"/>
                  </a:cubicBezTo>
                  <a:cubicBezTo>
                    <a:pt x="10284" y="7011"/>
                    <a:pt x="12040" y="5696"/>
                    <a:pt x="13797" y="4380"/>
                  </a:cubicBezTo>
                  <a:cubicBezTo>
                    <a:pt x="14916" y="3647"/>
                    <a:pt x="16615" y="2348"/>
                    <a:pt x="18145" y="2348"/>
                  </a:cubicBezTo>
                  <a:cubicBezTo>
                    <a:pt x="18570" y="2348"/>
                    <a:pt x="18981" y="2448"/>
                    <a:pt x="19363" y="2698"/>
                  </a:cubicBezTo>
                  <a:cubicBezTo>
                    <a:pt x="19420" y="2715"/>
                    <a:pt x="19476" y="2715"/>
                    <a:pt x="19533" y="2715"/>
                  </a:cubicBezTo>
                  <a:cubicBezTo>
                    <a:pt x="20383" y="2715"/>
                    <a:pt x="20907" y="1349"/>
                    <a:pt x="20156" y="633"/>
                  </a:cubicBezTo>
                  <a:cubicBezTo>
                    <a:pt x="19533" y="183"/>
                    <a:pt x="18867" y="0"/>
                    <a:pt x="1818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0" name="Google Shape;207;p5"/>
            <p:cNvSpPr/>
            <p:nvPr/>
          </p:nvSpPr>
          <p:spPr>
            <a:xfrm flipH="1">
              <a:off x="1467313" y="536512"/>
              <a:ext cx="76545" cy="79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600" fill="norm" stroke="1" extrusionOk="0">
                  <a:moveTo>
                    <a:pt x="3019" y="0"/>
                  </a:moveTo>
                  <a:cubicBezTo>
                    <a:pt x="1791" y="0"/>
                    <a:pt x="482" y="800"/>
                    <a:pt x="114" y="1920"/>
                  </a:cubicBezTo>
                  <a:cubicBezTo>
                    <a:pt x="-336" y="3280"/>
                    <a:pt x="564" y="5080"/>
                    <a:pt x="2405" y="5520"/>
                  </a:cubicBezTo>
                  <a:lnTo>
                    <a:pt x="2855" y="5960"/>
                  </a:lnTo>
                  <a:lnTo>
                    <a:pt x="4246" y="6440"/>
                  </a:lnTo>
                  <a:cubicBezTo>
                    <a:pt x="4696" y="6880"/>
                    <a:pt x="5637" y="7320"/>
                    <a:pt x="6537" y="7760"/>
                  </a:cubicBezTo>
                  <a:lnTo>
                    <a:pt x="7928" y="9120"/>
                  </a:lnTo>
                  <a:cubicBezTo>
                    <a:pt x="8378" y="9560"/>
                    <a:pt x="9319" y="10480"/>
                    <a:pt x="9769" y="10920"/>
                  </a:cubicBezTo>
                  <a:lnTo>
                    <a:pt x="10709" y="11840"/>
                  </a:lnTo>
                  <a:lnTo>
                    <a:pt x="11159" y="12720"/>
                  </a:lnTo>
                  <a:cubicBezTo>
                    <a:pt x="11609" y="13160"/>
                    <a:pt x="12059" y="14080"/>
                    <a:pt x="12509" y="14960"/>
                  </a:cubicBezTo>
                  <a:cubicBezTo>
                    <a:pt x="13000" y="15400"/>
                    <a:pt x="13000" y="15400"/>
                    <a:pt x="13450" y="15880"/>
                  </a:cubicBezTo>
                  <a:lnTo>
                    <a:pt x="13900" y="16760"/>
                  </a:lnTo>
                  <a:lnTo>
                    <a:pt x="13900" y="18120"/>
                  </a:lnTo>
                  <a:cubicBezTo>
                    <a:pt x="13900" y="18560"/>
                    <a:pt x="13900" y="19000"/>
                    <a:pt x="14350" y="19480"/>
                  </a:cubicBezTo>
                  <a:cubicBezTo>
                    <a:pt x="14759" y="20920"/>
                    <a:pt x="15987" y="21600"/>
                    <a:pt x="17214" y="21600"/>
                  </a:cubicBezTo>
                  <a:cubicBezTo>
                    <a:pt x="19014" y="21600"/>
                    <a:pt x="20896" y="20240"/>
                    <a:pt x="20364" y="18120"/>
                  </a:cubicBezTo>
                  <a:lnTo>
                    <a:pt x="21264" y="18120"/>
                  </a:lnTo>
                  <a:cubicBezTo>
                    <a:pt x="18523" y="10040"/>
                    <a:pt x="12059" y="3280"/>
                    <a:pt x="3796" y="120"/>
                  </a:cubicBezTo>
                  <a:cubicBezTo>
                    <a:pt x="3550" y="40"/>
                    <a:pt x="3305" y="0"/>
                    <a:pt x="30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1" name="Google Shape;208;p5"/>
            <p:cNvSpPr/>
            <p:nvPr/>
          </p:nvSpPr>
          <p:spPr>
            <a:xfrm flipH="1">
              <a:off x="956248" y="362745"/>
              <a:ext cx="409254" cy="402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600" fill="norm" stroke="1" extrusionOk="0">
                  <a:moveTo>
                    <a:pt x="20711" y="0"/>
                  </a:moveTo>
                  <a:cubicBezTo>
                    <a:pt x="20672" y="0"/>
                    <a:pt x="20619" y="8"/>
                    <a:pt x="20573" y="24"/>
                  </a:cubicBezTo>
                  <a:cubicBezTo>
                    <a:pt x="18426" y="553"/>
                    <a:pt x="16447" y="1705"/>
                    <a:pt x="14820" y="3221"/>
                  </a:cubicBezTo>
                  <a:cubicBezTo>
                    <a:pt x="12932" y="4903"/>
                    <a:pt x="11122" y="6679"/>
                    <a:pt x="9410" y="8629"/>
                  </a:cubicBezTo>
                  <a:cubicBezTo>
                    <a:pt x="7599" y="10587"/>
                    <a:pt x="5888" y="12624"/>
                    <a:pt x="4169" y="14668"/>
                  </a:cubicBezTo>
                  <a:cubicBezTo>
                    <a:pt x="2534" y="16445"/>
                    <a:pt x="1158" y="18482"/>
                    <a:pt x="43" y="20700"/>
                  </a:cubicBezTo>
                  <a:cubicBezTo>
                    <a:pt x="-133" y="21189"/>
                    <a:pt x="264" y="21600"/>
                    <a:pt x="608" y="21600"/>
                  </a:cubicBezTo>
                  <a:cubicBezTo>
                    <a:pt x="761" y="21600"/>
                    <a:pt x="906" y="21513"/>
                    <a:pt x="990" y="21324"/>
                  </a:cubicBezTo>
                  <a:cubicBezTo>
                    <a:pt x="2106" y="19105"/>
                    <a:pt x="3481" y="17061"/>
                    <a:pt x="5108" y="15197"/>
                  </a:cubicBezTo>
                  <a:cubicBezTo>
                    <a:pt x="6660" y="13334"/>
                    <a:pt x="8287" y="11384"/>
                    <a:pt x="10006" y="9608"/>
                  </a:cubicBezTo>
                  <a:cubicBezTo>
                    <a:pt x="11641" y="7832"/>
                    <a:pt x="13185" y="6055"/>
                    <a:pt x="14988" y="4461"/>
                  </a:cubicBezTo>
                  <a:cubicBezTo>
                    <a:pt x="16623" y="2866"/>
                    <a:pt x="18602" y="1705"/>
                    <a:pt x="20833" y="1089"/>
                  </a:cubicBezTo>
                  <a:cubicBezTo>
                    <a:pt x="21467" y="1003"/>
                    <a:pt x="21291" y="0"/>
                    <a:pt x="207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2" name="Google Shape;209;p5"/>
            <p:cNvSpPr/>
            <p:nvPr/>
          </p:nvSpPr>
          <p:spPr>
            <a:xfrm flipH="1">
              <a:off x="565396" y="312088"/>
              <a:ext cx="234232" cy="45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2" h="21600" fill="norm" stroke="1" extrusionOk="0">
                  <a:moveTo>
                    <a:pt x="10747" y="0"/>
                  </a:moveTo>
                  <a:cubicBezTo>
                    <a:pt x="7386" y="0"/>
                    <a:pt x="3959" y="3334"/>
                    <a:pt x="689" y="6876"/>
                  </a:cubicBezTo>
                  <a:cubicBezTo>
                    <a:pt x="-431" y="8404"/>
                    <a:pt x="-79" y="16322"/>
                    <a:pt x="976" y="16322"/>
                  </a:cubicBezTo>
                  <a:cubicBezTo>
                    <a:pt x="1028" y="16322"/>
                    <a:pt x="1080" y="16322"/>
                    <a:pt x="1132" y="16252"/>
                  </a:cubicBezTo>
                  <a:cubicBezTo>
                    <a:pt x="4233" y="13057"/>
                    <a:pt x="7490" y="9793"/>
                    <a:pt x="10682" y="9793"/>
                  </a:cubicBezTo>
                  <a:cubicBezTo>
                    <a:pt x="13665" y="9793"/>
                    <a:pt x="16596" y="12641"/>
                    <a:pt x="19293" y="20975"/>
                  </a:cubicBezTo>
                  <a:cubicBezTo>
                    <a:pt x="19462" y="21461"/>
                    <a:pt x="19632" y="21600"/>
                    <a:pt x="19788" y="21600"/>
                  </a:cubicBezTo>
                  <a:cubicBezTo>
                    <a:pt x="20674" y="21600"/>
                    <a:pt x="21169" y="15002"/>
                    <a:pt x="20166" y="12363"/>
                  </a:cubicBezTo>
                  <a:cubicBezTo>
                    <a:pt x="17209" y="3125"/>
                    <a:pt x="14004" y="0"/>
                    <a:pt x="107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3" name="Google Shape;210;p5"/>
            <p:cNvSpPr/>
            <p:nvPr/>
          </p:nvSpPr>
          <p:spPr>
            <a:xfrm flipH="1">
              <a:off x="405704" y="448451"/>
              <a:ext cx="93579" cy="31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7" h="21600" fill="norm" stroke="1" extrusionOk="0">
                  <a:moveTo>
                    <a:pt x="2367" y="0"/>
                  </a:moveTo>
                  <a:cubicBezTo>
                    <a:pt x="819" y="0"/>
                    <a:pt x="-825" y="482"/>
                    <a:pt x="465" y="953"/>
                  </a:cubicBezTo>
                  <a:cubicBezTo>
                    <a:pt x="6622" y="3772"/>
                    <a:pt x="10974" y="6932"/>
                    <a:pt x="13167" y="10203"/>
                  </a:cubicBezTo>
                  <a:cubicBezTo>
                    <a:pt x="15327" y="13704"/>
                    <a:pt x="16068" y="17306"/>
                    <a:pt x="16068" y="20918"/>
                  </a:cubicBezTo>
                  <a:cubicBezTo>
                    <a:pt x="16068" y="21369"/>
                    <a:pt x="17132" y="21600"/>
                    <a:pt x="18228" y="21600"/>
                  </a:cubicBezTo>
                  <a:cubicBezTo>
                    <a:pt x="19324" y="21600"/>
                    <a:pt x="20420" y="21369"/>
                    <a:pt x="20420" y="20918"/>
                  </a:cubicBezTo>
                  <a:cubicBezTo>
                    <a:pt x="20775" y="17196"/>
                    <a:pt x="19679" y="13474"/>
                    <a:pt x="17874" y="9862"/>
                  </a:cubicBezTo>
                  <a:cubicBezTo>
                    <a:pt x="15327" y="6371"/>
                    <a:pt x="10974" y="3100"/>
                    <a:pt x="4108" y="281"/>
                  </a:cubicBezTo>
                  <a:cubicBezTo>
                    <a:pt x="3656" y="80"/>
                    <a:pt x="3044" y="0"/>
                    <a:pt x="2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4" name="Google Shape;211;p5"/>
            <p:cNvSpPr/>
            <p:nvPr/>
          </p:nvSpPr>
          <p:spPr>
            <a:xfrm flipH="1">
              <a:off x="118193" y="1039701"/>
              <a:ext cx="165365" cy="59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3" h="21600" fill="norm" stroke="1" extrusionOk="0">
                  <a:moveTo>
                    <a:pt x="9623" y="0"/>
                  </a:moveTo>
                  <a:cubicBezTo>
                    <a:pt x="6149" y="0"/>
                    <a:pt x="2803" y="4181"/>
                    <a:pt x="413" y="11684"/>
                  </a:cubicBezTo>
                  <a:cubicBezTo>
                    <a:pt x="-561" y="14471"/>
                    <a:pt x="358" y="18009"/>
                    <a:pt x="1406" y="18009"/>
                  </a:cubicBezTo>
                  <a:cubicBezTo>
                    <a:pt x="1700" y="18009"/>
                    <a:pt x="1994" y="17741"/>
                    <a:pt x="2270" y="17098"/>
                  </a:cubicBezTo>
                  <a:cubicBezTo>
                    <a:pt x="4366" y="10720"/>
                    <a:pt x="7050" y="7665"/>
                    <a:pt x="9733" y="7665"/>
                  </a:cubicBezTo>
                  <a:cubicBezTo>
                    <a:pt x="12895" y="7665"/>
                    <a:pt x="16057" y="11952"/>
                    <a:pt x="18190" y="20099"/>
                  </a:cubicBezTo>
                  <a:cubicBezTo>
                    <a:pt x="18484" y="21171"/>
                    <a:pt x="18888" y="21600"/>
                    <a:pt x="19256" y="21600"/>
                  </a:cubicBezTo>
                  <a:cubicBezTo>
                    <a:pt x="20175" y="21600"/>
                    <a:pt x="21039" y="19027"/>
                    <a:pt x="20451" y="16455"/>
                  </a:cubicBezTo>
                  <a:cubicBezTo>
                    <a:pt x="18190" y="6861"/>
                    <a:pt x="14678" y="1394"/>
                    <a:pt x="10947" y="214"/>
                  </a:cubicBezTo>
                  <a:cubicBezTo>
                    <a:pt x="10506" y="54"/>
                    <a:pt x="10064" y="0"/>
                    <a:pt x="96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5" name="Google Shape;212;p5"/>
            <p:cNvSpPr/>
            <p:nvPr/>
          </p:nvSpPr>
          <p:spPr>
            <a:xfrm flipH="1">
              <a:off x="72172" y="1177200"/>
              <a:ext cx="29361" cy="106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48" h="21600" fill="norm" stroke="1" extrusionOk="0">
                  <a:moveTo>
                    <a:pt x="6901" y="0"/>
                  </a:moveTo>
                  <a:cubicBezTo>
                    <a:pt x="6352" y="0"/>
                    <a:pt x="5711" y="30"/>
                    <a:pt x="5162" y="90"/>
                  </a:cubicBezTo>
                  <a:cubicBezTo>
                    <a:pt x="2142" y="448"/>
                    <a:pt x="37" y="1434"/>
                    <a:pt x="1044" y="2778"/>
                  </a:cubicBezTo>
                  <a:cubicBezTo>
                    <a:pt x="7267" y="7827"/>
                    <a:pt x="7267" y="13534"/>
                    <a:pt x="1044" y="18583"/>
                  </a:cubicBezTo>
                  <a:cubicBezTo>
                    <a:pt x="-970" y="19568"/>
                    <a:pt x="37" y="20584"/>
                    <a:pt x="3149" y="21271"/>
                  </a:cubicBezTo>
                  <a:cubicBezTo>
                    <a:pt x="4247" y="21510"/>
                    <a:pt x="5437" y="21600"/>
                    <a:pt x="6627" y="21600"/>
                  </a:cubicBezTo>
                  <a:cubicBezTo>
                    <a:pt x="8732" y="21600"/>
                    <a:pt x="10745" y="21241"/>
                    <a:pt x="11386" y="20584"/>
                  </a:cubicBezTo>
                  <a:cubicBezTo>
                    <a:pt x="19623" y="14549"/>
                    <a:pt x="20630" y="7827"/>
                    <a:pt x="13399" y="1434"/>
                  </a:cubicBezTo>
                  <a:cubicBezTo>
                    <a:pt x="12576" y="627"/>
                    <a:pt x="9647" y="0"/>
                    <a:pt x="69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6" name="Google Shape;213;p5"/>
            <p:cNvSpPr/>
            <p:nvPr/>
          </p:nvSpPr>
          <p:spPr>
            <a:xfrm flipH="1">
              <a:off x="51636" y="1439324"/>
              <a:ext cx="69638" cy="23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43" h="21600" fill="norm" stroke="1" extrusionOk="0">
                  <a:moveTo>
                    <a:pt x="6271" y="0"/>
                  </a:moveTo>
                  <a:cubicBezTo>
                    <a:pt x="4612" y="0"/>
                    <a:pt x="2884" y="712"/>
                    <a:pt x="4267" y="1358"/>
                  </a:cubicBezTo>
                  <a:cubicBezTo>
                    <a:pt x="15153" y="6949"/>
                    <a:pt x="13978" y="14960"/>
                    <a:pt x="776" y="19947"/>
                  </a:cubicBezTo>
                  <a:cubicBezTo>
                    <a:pt x="-1021" y="20632"/>
                    <a:pt x="638" y="21600"/>
                    <a:pt x="2366" y="21600"/>
                  </a:cubicBezTo>
                  <a:cubicBezTo>
                    <a:pt x="2884" y="21600"/>
                    <a:pt x="3437" y="21506"/>
                    <a:pt x="3887" y="21304"/>
                  </a:cubicBezTo>
                  <a:cubicBezTo>
                    <a:pt x="18644" y="15713"/>
                    <a:pt x="20579" y="6801"/>
                    <a:pt x="8137" y="444"/>
                  </a:cubicBezTo>
                  <a:cubicBezTo>
                    <a:pt x="7688" y="134"/>
                    <a:pt x="69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7" name="Google Shape;214;p5"/>
            <p:cNvSpPr/>
            <p:nvPr/>
          </p:nvSpPr>
          <p:spPr>
            <a:xfrm flipH="1">
              <a:off x="250586" y="1723536"/>
              <a:ext cx="240724" cy="73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600" fill="norm" stroke="1" extrusionOk="0">
                  <a:moveTo>
                    <a:pt x="770" y="0"/>
                  </a:moveTo>
                  <a:cubicBezTo>
                    <a:pt x="106" y="0"/>
                    <a:pt x="-354" y="3990"/>
                    <a:pt x="361" y="5986"/>
                  </a:cubicBezTo>
                  <a:cubicBezTo>
                    <a:pt x="3223" y="13793"/>
                    <a:pt x="6671" y="19171"/>
                    <a:pt x="10261" y="21123"/>
                  </a:cubicBezTo>
                  <a:cubicBezTo>
                    <a:pt x="10874" y="21470"/>
                    <a:pt x="11487" y="21600"/>
                    <a:pt x="12100" y="21600"/>
                  </a:cubicBezTo>
                  <a:cubicBezTo>
                    <a:pt x="13211" y="21600"/>
                    <a:pt x="14323" y="21080"/>
                    <a:pt x="15434" y="20125"/>
                  </a:cubicBezTo>
                  <a:cubicBezTo>
                    <a:pt x="17158" y="18694"/>
                    <a:pt x="18589" y="14270"/>
                    <a:pt x="20314" y="12318"/>
                  </a:cubicBezTo>
                  <a:cubicBezTo>
                    <a:pt x="21246" y="11451"/>
                    <a:pt x="20952" y="6376"/>
                    <a:pt x="19994" y="6376"/>
                  </a:cubicBezTo>
                  <a:cubicBezTo>
                    <a:pt x="19918" y="6376"/>
                    <a:pt x="19828" y="6419"/>
                    <a:pt x="19739" y="6463"/>
                  </a:cubicBezTo>
                  <a:cubicBezTo>
                    <a:pt x="18308" y="8414"/>
                    <a:pt x="17018" y="11841"/>
                    <a:pt x="15575" y="13793"/>
                  </a:cubicBezTo>
                  <a:cubicBezTo>
                    <a:pt x="14399" y="14877"/>
                    <a:pt x="13045" y="15441"/>
                    <a:pt x="11781" y="15441"/>
                  </a:cubicBezTo>
                  <a:cubicBezTo>
                    <a:pt x="11359" y="15441"/>
                    <a:pt x="10951" y="15398"/>
                    <a:pt x="10555" y="15267"/>
                  </a:cubicBezTo>
                  <a:cubicBezTo>
                    <a:pt x="7106" y="12839"/>
                    <a:pt x="3951" y="7937"/>
                    <a:pt x="1217" y="651"/>
                  </a:cubicBezTo>
                  <a:cubicBezTo>
                    <a:pt x="1064" y="217"/>
                    <a:pt x="911" y="0"/>
                    <a:pt x="77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8" name="Google Shape;215;p5"/>
            <p:cNvSpPr/>
            <p:nvPr/>
          </p:nvSpPr>
          <p:spPr>
            <a:xfrm flipH="1">
              <a:off x="1234920" y="1556543"/>
              <a:ext cx="195248" cy="284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30" h="21600" fill="norm" stroke="1" extrusionOk="0">
                  <a:moveTo>
                    <a:pt x="1367" y="0"/>
                  </a:moveTo>
                  <a:cubicBezTo>
                    <a:pt x="943" y="0"/>
                    <a:pt x="533" y="190"/>
                    <a:pt x="406" y="649"/>
                  </a:cubicBezTo>
                  <a:cubicBezTo>
                    <a:pt x="-1176" y="5302"/>
                    <a:pt x="2158" y="9206"/>
                    <a:pt x="5336" y="12853"/>
                  </a:cubicBezTo>
                  <a:cubicBezTo>
                    <a:pt x="6763" y="14609"/>
                    <a:pt x="8346" y="16119"/>
                    <a:pt x="10253" y="17506"/>
                  </a:cubicBezTo>
                  <a:cubicBezTo>
                    <a:pt x="11213" y="18255"/>
                    <a:pt x="12160" y="18759"/>
                    <a:pt x="13120" y="19262"/>
                  </a:cubicBezTo>
                  <a:cubicBezTo>
                    <a:pt x="13756" y="19642"/>
                    <a:pt x="14378" y="19889"/>
                    <a:pt x="15013" y="20146"/>
                  </a:cubicBezTo>
                  <a:lnTo>
                    <a:pt x="15649" y="20392"/>
                  </a:lnTo>
                  <a:lnTo>
                    <a:pt x="16129" y="20515"/>
                  </a:lnTo>
                  <a:cubicBezTo>
                    <a:pt x="16129" y="20515"/>
                    <a:pt x="16285" y="20649"/>
                    <a:pt x="16454" y="20649"/>
                  </a:cubicBezTo>
                  <a:cubicBezTo>
                    <a:pt x="16214" y="21186"/>
                    <a:pt x="16737" y="21600"/>
                    <a:pt x="17330" y="21600"/>
                  </a:cubicBezTo>
                  <a:cubicBezTo>
                    <a:pt x="17570" y="21600"/>
                    <a:pt x="17811" y="21544"/>
                    <a:pt x="18037" y="21399"/>
                  </a:cubicBezTo>
                  <a:cubicBezTo>
                    <a:pt x="20424" y="19766"/>
                    <a:pt x="15974" y="18759"/>
                    <a:pt x="14858" y="18255"/>
                  </a:cubicBezTo>
                  <a:cubicBezTo>
                    <a:pt x="12485" y="17126"/>
                    <a:pt x="10408" y="15616"/>
                    <a:pt x="8826" y="13848"/>
                  </a:cubicBezTo>
                  <a:cubicBezTo>
                    <a:pt x="7074" y="12092"/>
                    <a:pt x="5492" y="10202"/>
                    <a:pt x="4065" y="8322"/>
                  </a:cubicBezTo>
                  <a:cubicBezTo>
                    <a:pt x="2313" y="6186"/>
                    <a:pt x="1678" y="3546"/>
                    <a:pt x="2469" y="1029"/>
                  </a:cubicBezTo>
                  <a:cubicBezTo>
                    <a:pt x="2667" y="425"/>
                    <a:pt x="2003" y="0"/>
                    <a:pt x="1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9" name="Google Shape;216;p5"/>
            <p:cNvSpPr/>
            <p:nvPr/>
          </p:nvSpPr>
          <p:spPr>
            <a:xfrm flipH="1">
              <a:off x="849805" y="1820139"/>
              <a:ext cx="185245" cy="73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7" h="21600" fill="norm" stroke="1" extrusionOk="0">
                  <a:moveTo>
                    <a:pt x="19443" y="0"/>
                  </a:moveTo>
                  <a:cubicBezTo>
                    <a:pt x="19164" y="0"/>
                    <a:pt x="18885" y="260"/>
                    <a:pt x="18623" y="952"/>
                  </a:cubicBezTo>
                  <a:cubicBezTo>
                    <a:pt x="15127" y="10172"/>
                    <a:pt x="10236" y="15150"/>
                    <a:pt x="5344" y="15150"/>
                  </a:cubicBezTo>
                  <a:cubicBezTo>
                    <a:pt x="4031" y="15150"/>
                    <a:pt x="2735" y="14804"/>
                    <a:pt x="1454" y="14068"/>
                  </a:cubicBezTo>
                  <a:cubicBezTo>
                    <a:pt x="1339" y="14025"/>
                    <a:pt x="1241" y="13982"/>
                    <a:pt x="1143" y="13982"/>
                  </a:cubicBezTo>
                  <a:cubicBezTo>
                    <a:pt x="-88" y="13982"/>
                    <a:pt x="-466" y="19046"/>
                    <a:pt x="716" y="20431"/>
                  </a:cubicBezTo>
                  <a:cubicBezTo>
                    <a:pt x="2160" y="21210"/>
                    <a:pt x="3621" y="21600"/>
                    <a:pt x="5065" y="21600"/>
                  </a:cubicBezTo>
                  <a:cubicBezTo>
                    <a:pt x="10662" y="21600"/>
                    <a:pt x="16177" y="15756"/>
                    <a:pt x="20281" y="5324"/>
                  </a:cubicBezTo>
                  <a:cubicBezTo>
                    <a:pt x="21134" y="3073"/>
                    <a:pt x="20346" y="0"/>
                    <a:pt x="1944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0" name="Google Shape;217;p5"/>
            <p:cNvSpPr/>
            <p:nvPr/>
          </p:nvSpPr>
          <p:spPr>
            <a:xfrm flipH="1">
              <a:off x="712289" y="1644458"/>
              <a:ext cx="39839" cy="53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2" h="21600" fill="norm" stroke="1" extrusionOk="0">
                  <a:moveTo>
                    <a:pt x="14676" y="0"/>
                  </a:moveTo>
                  <a:cubicBezTo>
                    <a:pt x="12975" y="0"/>
                    <a:pt x="11348" y="778"/>
                    <a:pt x="10830" y="2034"/>
                  </a:cubicBezTo>
                  <a:lnTo>
                    <a:pt x="843" y="15497"/>
                  </a:lnTo>
                  <a:cubicBezTo>
                    <a:pt x="-784" y="17531"/>
                    <a:pt x="30" y="19566"/>
                    <a:pt x="2545" y="20882"/>
                  </a:cubicBezTo>
                  <a:cubicBezTo>
                    <a:pt x="3432" y="21361"/>
                    <a:pt x="4394" y="21600"/>
                    <a:pt x="5356" y="21600"/>
                  </a:cubicBezTo>
                  <a:cubicBezTo>
                    <a:pt x="7131" y="21600"/>
                    <a:pt x="8906" y="20822"/>
                    <a:pt x="10016" y="19566"/>
                  </a:cubicBezTo>
                  <a:lnTo>
                    <a:pt x="19115" y="6761"/>
                  </a:lnTo>
                  <a:cubicBezTo>
                    <a:pt x="20816" y="4727"/>
                    <a:pt x="20002" y="2034"/>
                    <a:pt x="17487" y="718"/>
                  </a:cubicBezTo>
                  <a:cubicBezTo>
                    <a:pt x="16600" y="239"/>
                    <a:pt x="15638" y="0"/>
                    <a:pt x="146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1" name="Google Shape;218;p5"/>
            <p:cNvSpPr/>
            <p:nvPr/>
          </p:nvSpPr>
          <p:spPr>
            <a:xfrm flipH="1">
              <a:off x="1873132" y="1453019"/>
              <a:ext cx="178966" cy="269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2" h="21600" fill="norm" stroke="1" extrusionOk="0">
                  <a:moveTo>
                    <a:pt x="1350" y="0"/>
                  </a:moveTo>
                  <a:cubicBezTo>
                    <a:pt x="861" y="0"/>
                    <a:pt x="389" y="189"/>
                    <a:pt x="237" y="626"/>
                  </a:cubicBezTo>
                  <a:cubicBezTo>
                    <a:pt x="-707" y="5267"/>
                    <a:pt x="1182" y="10050"/>
                    <a:pt x="5549" y="13640"/>
                  </a:cubicBezTo>
                  <a:cubicBezTo>
                    <a:pt x="7623" y="15494"/>
                    <a:pt x="9714" y="17219"/>
                    <a:pt x="11990" y="18813"/>
                  </a:cubicBezTo>
                  <a:cubicBezTo>
                    <a:pt x="13693" y="20537"/>
                    <a:pt x="16340" y="21470"/>
                    <a:pt x="19190" y="21600"/>
                  </a:cubicBezTo>
                  <a:cubicBezTo>
                    <a:pt x="20826" y="21600"/>
                    <a:pt x="20893" y="20006"/>
                    <a:pt x="19544" y="20006"/>
                  </a:cubicBezTo>
                  <a:cubicBezTo>
                    <a:pt x="19493" y="20006"/>
                    <a:pt x="19443" y="20006"/>
                    <a:pt x="19375" y="20006"/>
                  </a:cubicBezTo>
                  <a:cubicBezTo>
                    <a:pt x="16728" y="20006"/>
                    <a:pt x="14637" y="18541"/>
                    <a:pt x="12934" y="17219"/>
                  </a:cubicBezTo>
                  <a:cubicBezTo>
                    <a:pt x="11046" y="15754"/>
                    <a:pt x="9140" y="14160"/>
                    <a:pt x="7437" y="12577"/>
                  </a:cubicBezTo>
                  <a:cubicBezTo>
                    <a:pt x="4031" y="9259"/>
                    <a:pt x="1367" y="5137"/>
                    <a:pt x="2699" y="1016"/>
                  </a:cubicBezTo>
                  <a:cubicBezTo>
                    <a:pt x="2817" y="390"/>
                    <a:pt x="2058" y="0"/>
                    <a:pt x="135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2" name="Google Shape;219;p5"/>
            <p:cNvSpPr/>
            <p:nvPr/>
          </p:nvSpPr>
          <p:spPr>
            <a:xfrm flipH="1">
              <a:off x="2612999" y="1348170"/>
              <a:ext cx="186346" cy="298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600" fill="norm" stroke="1" extrusionOk="0">
                  <a:moveTo>
                    <a:pt x="1326" y="0"/>
                  </a:moveTo>
                  <a:cubicBezTo>
                    <a:pt x="725" y="0"/>
                    <a:pt x="107" y="245"/>
                    <a:pt x="107" y="726"/>
                  </a:cubicBezTo>
                  <a:cubicBezTo>
                    <a:pt x="-461" y="5283"/>
                    <a:pt x="1243" y="9840"/>
                    <a:pt x="4801" y="13799"/>
                  </a:cubicBezTo>
                  <a:cubicBezTo>
                    <a:pt x="7808" y="17278"/>
                    <a:pt x="12686" y="19796"/>
                    <a:pt x="18700" y="20757"/>
                  </a:cubicBezTo>
                  <a:lnTo>
                    <a:pt x="18700" y="20874"/>
                  </a:lnTo>
                  <a:cubicBezTo>
                    <a:pt x="18700" y="21355"/>
                    <a:pt x="19268" y="21600"/>
                    <a:pt x="19836" y="21600"/>
                  </a:cubicBezTo>
                  <a:cubicBezTo>
                    <a:pt x="20387" y="21600"/>
                    <a:pt x="20955" y="21355"/>
                    <a:pt x="20955" y="20874"/>
                  </a:cubicBezTo>
                  <a:lnTo>
                    <a:pt x="21139" y="20277"/>
                  </a:lnTo>
                  <a:cubicBezTo>
                    <a:pt x="21139" y="19925"/>
                    <a:pt x="20771" y="19562"/>
                    <a:pt x="20204" y="19562"/>
                  </a:cubicBezTo>
                  <a:cubicBezTo>
                    <a:pt x="14390" y="18601"/>
                    <a:pt x="9495" y="16200"/>
                    <a:pt x="6689" y="12838"/>
                  </a:cubicBezTo>
                  <a:cubicBezTo>
                    <a:pt x="3498" y="9125"/>
                    <a:pt x="1995" y="4920"/>
                    <a:pt x="2546" y="726"/>
                  </a:cubicBezTo>
                  <a:cubicBezTo>
                    <a:pt x="2546" y="245"/>
                    <a:pt x="1945" y="0"/>
                    <a:pt x="132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3" name="Google Shape;220;p5"/>
            <p:cNvSpPr/>
            <p:nvPr/>
          </p:nvSpPr>
          <p:spPr>
            <a:xfrm flipH="1">
              <a:off x="2258715" y="1590855"/>
              <a:ext cx="213419" cy="76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5" h="21600" fill="norm" stroke="1" extrusionOk="0">
                  <a:moveTo>
                    <a:pt x="19602" y="0"/>
                  </a:moveTo>
                  <a:cubicBezTo>
                    <a:pt x="19387" y="0"/>
                    <a:pt x="19173" y="207"/>
                    <a:pt x="18987" y="662"/>
                  </a:cubicBezTo>
                  <a:cubicBezTo>
                    <a:pt x="14878" y="10593"/>
                    <a:pt x="9797" y="15848"/>
                    <a:pt x="4644" y="15848"/>
                  </a:cubicBezTo>
                  <a:cubicBezTo>
                    <a:pt x="3527" y="15848"/>
                    <a:pt x="2397" y="15600"/>
                    <a:pt x="1280" y="15103"/>
                  </a:cubicBezTo>
                  <a:cubicBezTo>
                    <a:pt x="1180" y="15021"/>
                    <a:pt x="1080" y="14979"/>
                    <a:pt x="994" y="14979"/>
                  </a:cubicBezTo>
                  <a:cubicBezTo>
                    <a:pt x="-80" y="14979"/>
                    <a:pt x="-409" y="19821"/>
                    <a:pt x="636" y="20690"/>
                  </a:cubicBezTo>
                  <a:cubicBezTo>
                    <a:pt x="1953" y="21269"/>
                    <a:pt x="3284" y="21600"/>
                    <a:pt x="4615" y="21600"/>
                  </a:cubicBezTo>
                  <a:cubicBezTo>
                    <a:pt x="10355" y="21600"/>
                    <a:pt x="15981" y="15931"/>
                    <a:pt x="20432" y="5338"/>
                  </a:cubicBezTo>
                  <a:cubicBezTo>
                    <a:pt x="21191" y="3103"/>
                    <a:pt x="20432" y="0"/>
                    <a:pt x="196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4" name="Google Shape;221;p5"/>
            <p:cNvSpPr/>
            <p:nvPr/>
          </p:nvSpPr>
          <p:spPr>
            <a:xfrm flipH="1">
              <a:off x="2123337" y="1452430"/>
              <a:ext cx="64577" cy="101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16" h="21600" fill="norm" stroke="1" extrusionOk="0">
                  <a:moveTo>
                    <a:pt x="15969" y="0"/>
                  </a:moveTo>
                  <a:cubicBezTo>
                    <a:pt x="14885" y="0"/>
                    <a:pt x="13981" y="375"/>
                    <a:pt x="13348" y="1061"/>
                  </a:cubicBezTo>
                  <a:cubicBezTo>
                    <a:pt x="12851" y="1779"/>
                    <a:pt x="12851" y="2466"/>
                    <a:pt x="13348" y="3527"/>
                  </a:cubicBezTo>
                  <a:cubicBezTo>
                    <a:pt x="12851" y="4214"/>
                    <a:pt x="11812" y="4932"/>
                    <a:pt x="11315" y="5618"/>
                  </a:cubicBezTo>
                  <a:lnTo>
                    <a:pt x="7745" y="9832"/>
                  </a:lnTo>
                  <a:lnTo>
                    <a:pt x="651" y="18260"/>
                  </a:lnTo>
                  <a:cubicBezTo>
                    <a:pt x="-1157" y="20008"/>
                    <a:pt x="1148" y="21600"/>
                    <a:pt x="3362" y="21600"/>
                  </a:cubicBezTo>
                  <a:cubicBezTo>
                    <a:pt x="4266" y="21600"/>
                    <a:pt x="5124" y="21319"/>
                    <a:pt x="5712" y="20726"/>
                  </a:cubicBezTo>
                  <a:lnTo>
                    <a:pt x="14885" y="10207"/>
                  </a:lnTo>
                  <a:cubicBezTo>
                    <a:pt x="16376" y="8802"/>
                    <a:pt x="17912" y="7023"/>
                    <a:pt x="18952" y="5618"/>
                  </a:cubicBezTo>
                  <a:cubicBezTo>
                    <a:pt x="20443" y="3871"/>
                    <a:pt x="19946" y="1436"/>
                    <a:pt x="17912" y="375"/>
                  </a:cubicBezTo>
                  <a:cubicBezTo>
                    <a:pt x="17189" y="125"/>
                    <a:pt x="16557" y="0"/>
                    <a:pt x="1596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042;p41"/>
          <p:cNvSpPr/>
          <p:nvPr/>
        </p:nvSpPr>
        <p:spPr>
          <a:xfrm flipH="1" rot="10800000">
            <a:off x="-2575" y="-6425"/>
            <a:ext cx="9146700" cy="5149801"/>
          </a:xfrm>
          <a:prstGeom prst="rect">
            <a:avLst/>
          </a:prstGeom>
          <a:gradFill>
            <a:gsLst>
              <a:gs pos="0">
                <a:srgbClr val="FFF7CB">
                  <a:alpha val="52156"/>
                </a:srgbClr>
              </a:gs>
              <a:gs pos="58000">
                <a:srgbClr val="CCEBEF">
                  <a:alpha val="55294"/>
                </a:srgbClr>
              </a:gs>
              <a:gs pos="100000">
                <a:srgbClr val="599FA8">
                  <a:alpha val="7019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191" name="Google Shape;2043;p41"/>
          <p:cNvGrpSpPr/>
          <p:nvPr/>
        </p:nvGrpSpPr>
        <p:grpSpPr>
          <a:xfrm>
            <a:off x="8716620" y="2226600"/>
            <a:ext cx="134725" cy="263394"/>
            <a:chOff x="0" y="0"/>
            <a:chExt cx="134723" cy="263393"/>
          </a:xfrm>
        </p:grpSpPr>
        <p:sp>
          <p:nvSpPr>
            <p:cNvPr id="2189" name="Google Shape;2044;p41"/>
            <p:cNvSpPr/>
            <p:nvPr/>
          </p:nvSpPr>
          <p:spPr>
            <a:xfrm>
              <a:off x="-1" y="0"/>
              <a:ext cx="134725" cy="263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01" h="21600" fill="norm" stroke="1" extrusionOk="0">
                  <a:moveTo>
                    <a:pt x="8984" y="0"/>
                  </a:moveTo>
                  <a:cubicBezTo>
                    <a:pt x="8984" y="0"/>
                    <a:pt x="-3832" y="9398"/>
                    <a:pt x="1151" y="17124"/>
                  </a:cubicBezTo>
                  <a:cubicBezTo>
                    <a:pt x="3157" y="20252"/>
                    <a:pt x="6134" y="21600"/>
                    <a:pt x="9006" y="21600"/>
                  </a:cubicBezTo>
                  <a:cubicBezTo>
                    <a:pt x="13207" y="21600"/>
                    <a:pt x="17156" y="18674"/>
                    <a:pt x="17282" y="14252"/>
                  </a:cubicBezTo>
                  <a:cubicBezTo>
                    <a:pt x="17768" y="6822"/>
                    <a:pt x="8984" y="0"/>
                    <a:pt x="898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90" name="Google Shape;2045;p41"/>
            <p:cNvSpPr/>
            <p:nvPr/>
          </p:nvSpPr>
          <p:spPr>
            <a:xfrm>
              <a:off x="40301" y="81220"/>
              <a:ext cx="35269" cy="105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83" h="21600" fill="norm" stroke="1" extrusionOk="0">
                  <a:moveTo>
                    <a:pt x="12400" y="0"/>
                  </a:moveTo>
                  <a:cubicBezTo>
                    <a:pt x="10310" y="0"/>
                    <a:pt x="8481" y="438"/>
                    <a:pt x="7871" y="1146"/>
                  </a:cubicBezTo>
                  <a:cubicBezTo>
                    <a:pt x="32" y="6841"/>
                    <a:pt x="-1971" y="13647"/>
                    <a:pt x="1948" y="20117"/>
                  </a:cubicBezTo>
                  <a:cubicBezTo>
                    <a:pt x="3168" y="21162"/>
                    <a:pt x="5432" y="21600"/>
                    <a:pt x="7610" y="21600"/>
                  </a:cubicBezTo>
                  <a:cubicBezTo>
                    <a:pt x="11006" y="21600"/>
                    <a:pt x="14316" y="20555"/>
                    <a:pt x="13706" y="18972"/>
                  </a:cubicBezTo>
                  <a:cubicBezTo>
                    <a:pt x="9787" y="13647"/>
                    <a:pt x="11790" y="8357"/>
                    <a:pt x="17626" y="3437"/>
                  </a:cubicBezTo>
                  <a:cubicBezTo>
                    <a:pt x="19629" y="2291"/>
                    <a:pt x="18671" y="775"/>
                    <a:pt x="15710" y="404"/>
                  </a:cubicBezTo>
                  <a:cubicBezTo>
                    <a:pt x="14664" y="135"/>
                    <a:pt x="13532" y="0"/>
                    <a:pt x="124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194" name="Google Shape;2046;p41"/>
          <p:cNvGrpSpPr/>
          <p:nvPr/>
        </p:nvGrpSpPr>
        <p:grpSpPr>
          <a:xfrm>
            <a:off x="4868507" y="5003000"/>
            <a:ext cx="134724" cy="263394"/>
            <a:chOff x="0" y="0"/>
            <a:chExt cx="134723" cy="263393"/>
          </a:xfrm>
        </p:grpSpPr>
        <p:sp>
          <p:nvSpPr>
            <p:cNvPr id="2192" name="Google Shape;2047;p41"/>
            <p:cNvSpPr/>
            <p:nvPr/>
          </p:nvSpPr>
          <p:spPr>
            <a:xfrm>
              <a:off x="-1" y="0"/>
              <a:ext cx="134725" cy="263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01" h="21600" fill="norm" stroke="1" extrusionOk="0">
                  <a:moveTo>
                    <a:pt x="8984" y="0"/>
                  </a:moveTo>
                  <a:cubicBezTo>
                    <a:pt x="8984" y="0"/>
                    <a:pt x="-3832" y="9398"/>
                    <a:pt x="1151" y="17124"/>
                  </a:cubicBezTo>
                  <a:cubicBezTo>
                    <a:pt x="3157" y="20252"/>
                    <a:pt x="6134" y="21600"/>
                    <a:pt x="9006" y="21600"/>
                  </a:cubicBezTo>
                  <a:cubicBezTo>
                    <a:pt x="13207" y="21600"/>
                    <a:pt x="17156" y="18674"/>
                    <a:pt x="17282" y="14252"/>
                  </a:cubicBezTo>
                  <a:cubicBezTo>
                    <a:pt x="17768" y="6822"/>
                    <a:pt x="8984" y="0"/>
                    <a:pt x="898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93" name="Google Shape;2048;p41"/>
            <p:cNvSpPr/>
            <p:nvPr/>
          </p:nvSpPr>
          <p:spPr>
            <a:xfrm>
              <a:off x="40301" y="81220"/>
              <a:ext cx="35269" cy="105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83" h="21600" fill="norm" stroke="1" extrusionOk="0">
                  <a:moveTo>
                    <a:pt x="12400" y="0"/>
                  </a:moveTo>
                  <a:cubicBezTo>
                    <a:pt x="10310" y="0"/>
                    <a:pt x="8481" y="438"/>
                    <a:pt x="7871" y="1146"/>
                  </a:cubicBezTo>
                  <a:cubicBezTo>
                    <a:pt x="32" y="6841"/>
                    <a:pt x="-1971" y="13647"/>
                    <a:pt x="1948" y="20117"/>
                  </a:cubicBezTo>
                  <a:cubicBezTo>
                    <a:pt x="3168" y="21162"/>
                    <a:pt x="5432" y="21600"/>
                    <a:pt x="7610" y="21600"/>
                  </a:cubicBezTo>
                  <a:cubicBezTo>
                    <a:pt x="11006" y="21600"/>
                    <a:pt x="14316" y="20555"/>
                    <a:pt x="13706" y="18972"/>
                  </a:cubicBezTo>
                  <a:cubicBezTo>
                    <a:pt x="9787" y="13647"/>
                    <a:pt x="11790" y="8357"/>
                    <a:pt x="17626" y="3437"/>
                  </a:cubicBezTo>
                  <a:cubicBezTo>
                    <a:pt x="19629" y="2291"/>
                    <a:pt x="18671" y="775"/>
                    <a:pt x="15710" y="404"/>
                  </a:cubicBezTo>
                  <a:cubicBezTo>
                    <a:pt x="14664" y="135"/>
                    <a:pt x="13532" y="0"/>
                    <a:pt x="124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197" name="Google Shape;2049;p41"/>
          <p:cNvGrpSpPr/>
          <p:nvPr/>
        </p:nvGrpSpPr>
        <p:grpSpPr>
          <a:xfrm>
            <a:off x="1100255" y="4740364"/>
            <a:ext cx="136582" cy="261421"/>
            <a:chOff x="0" y="0"/>
            <a:chExt cx="136580" cy="261420"/>
          </a:xfrm>
        </p:grpSpPr>
        <p:sp>
          <p:nvSpPr>
            <p:cNvPr id="2195" name="Google Shape;2050;p41"/>
            <p:cNvSpPr/>
            <p:nvPr/>
          </p:nvSpPr>
          <p:spPr>
            <a:xfrm>
              <a:off x="-1" y="0"/>
              <a:ext cx="136582" cy="26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0" h="21600" fill="norm" stroke="1" extrusionOk="0">
                  <a:moveTo>
                    <a:pt x="8984" y="0"/>
                  </a:moveTo>
                  <a:cubicBezTo>
                    <a:pt x="8984" y="0"/>
                    <a:pt x="-3832" y="9469"/>
                    <a:pt x="1151" y="17103"/>
                  </a:cubicBezTo>
                  <a:cubicBezTo>
                    <a:pt x="3178" y="20255"/>
                    <a:pt x="6155" y="21600"/>
                    <a:pt x="9027" y="21600"/>
                  </a:cubicBezTo>
                  <a:cubicBezTo>
                    <a:pt x="13250" y="21600"/>
                    <a:pt x="17240" y="18666"/>
                    <a:pt x="17536" y="14196"/>
                  </a:cubicBezTo>
                  <a:cubicBezTo>
                    <a:pt x="17768" y="6711"/>
                    <a:pt x="8984" y="0"/>
                    <a:pt x="898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96" name="Google Shape;2051;p41"/>
            <p:cNvSpPr/>
            <p:nvPr/>
          </p:nvSpPr>
          <p:spPr>
            <a:xfrm>
              <a:off x="23130" y="84838"/>
              <a:ext cx="41384" cy="106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5" h="21600" fill="norm" stroke="1" extrusionOk="0">
                  <a:moveTo>
                    <a:pt x="13255" y="0"/>
                  </a:moveTo>
                  <a:cubicBezTo>
                    <a:pt x="11486" y="0"/>
                    <a:pt x="9938" y="435"/>
                    <a:pt x="9422" y="1172"/>
                  </a:cubicBezTo>
                  <a:cubicBezTo>
                    <a:pt x="280" y="6430"/>
                    <a:pt x="-2226" y="13596"/>
                    <a:pt x="1976" y="19993"/>
                  </a:cubicBezTo>
                  <a:cubicBezTo>
                    <a:pt x="2640" y="20897"/>
                    <a:pt x="4999" y="21600"/>
                    <a:pt x="7210" y="21600"/>
                  </a:cubicBezTo>
                  <a:cubicBezTo>
                    <a:pt x="7652" y="21600"/>
                    <a:pt x="8169" y="21567"/>
                    <a:pt x="8537" y="21500"/>
                  </a:cubicBezTo>
                  <a:cubicBezTo>
                    <a:pt x="11044" y="21098"/>
                    <a:pt x="12739" y="19993"/>
                    <a:pt x="11855" y="18854"/>
                  </a:cubicBezTo>
                  <a:cubicBezTo>
                    <a:pt x="8537" y="13596"/>
                    <a:pt x="10233" y="7937"/>
                    <a:pt x="17678" y="3416"/>
                  </a:cubicBezTo>
                  <a:cubicBezTo>
                    <a:pt x="19374" y="2277"/>
                    <a:pt x="18489" y="1172"/>
                    <a:pt x="16057" y="402"/>
                  </a:cubicBezTo>
                  <a:cubicBezTo>
                    <a:pt x="15172" y="134"/>
                    <a:pt x="14140" y="0"/>
                    <a:pt x="13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198" name="Google Shape;2052;p41"/>
          <p:cNvSpPr/>
          <p:nvPr/>
        </p:nvSpPr>
        <p:spPr>
          <a:xfrm flipH="1">
            <a:off x="5204673" y="132439"/>
            <a:ext cx="67361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99" name="Google Shape;2053;p41"/>
          <p:cNvSpPr/>
          <p:nvPr/>
        </p:nvSpPr>
        <p:spPr>
          <a:xfrm flipH="1">
            <a:off x="3135341" y="124028"/>
            <a:ext cx="84283" cy="87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200" name="Google Shape;2054;p41"/>
          <p:cNvSpPr/>
          <p:nvPr/>
        </p:nvSpPr>
        <p:spPr>
          <a:xfrm flipH="1">
            <a:off x="358242" y="2725287"/>
            <a:ext cx="132473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201" name="Google Shape;2055;p41"/>
          <p:cNvSpPr/>
          <p:nvPr/>
        </p:nvSpPr>
        <p:spPr>
          <a:xfrm flipH="1">
            <a:off x="8736476" y="3832050"/>
            <a:ext cx="68647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202" name="Google Shape;2056;p41"/>
          <p:cNvSpPr/>
          <p:nvPr/>
        </p:nvSpPr>
        <p:spPr>
          <a:xfrm flipH="1">
            <a:off x="2127216" y="4851187"/>
            <a:ext cx="39731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209" name="Google Shape;2057;p41"/>
          <p:cNvGrpSpPr/>
          <p:nvPr/>
        </p:nvGrpSpPr>
        <p:grpSpPr>
          <a:xfrm>
            <a:off x="-1476938" y="4439204"/>
            <a:ext cx="2314710" cy="1145609"/>
            <a:chOff x="0" y="0"/>
            <a:chExt cx="2314709" cy="1145607"/>
          </a:xfrm>
        </p:grpSpPr>
        <p:sp>
          <p:nvSpPr>
            <p:cNvPr id="2203" name="Google Shape;2058;p41"/>
            <p:cNvSpPr/>
            <p:nvPr/>
          </p:nvSpPr>
          <p:spPr>
            <a:xfrm>
              <a:off x="-1" y="0"/>
              <a:ext cx="2314711" cy="1145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04" name="Google Shape;2059;p41"/>
            <p:cNvSpPr/>
            <p:nvPr/>
          </p:nvSpPr>
          <p:spPr>
            <a:xfrm>
              <a:off x="1124358" y="153312"/>
              <a:ext cx="137759" cy="86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05" name="Google Shape;2060;p41"/>
            <p:cNvSpPr/>
            <p:nvPr/>
          </p:nvSpPr>
          <p:spPr>
            <a:xfrm>
              <a:off x="737814" y="165449"/>
              <a:ext cx="261947" cy="33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06" name="Google Shape;2061;p41"/>
            <p:cNvSpPr/>
            <p:nvPr/>
          </p:nvSpPr>
          <p:spPr>
            <a:xfrm>
              <a:off x="1906165" y="278714"/>
              <a:ext cx="230502" cy="468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07" name="Google Shape;2062;p41"/>
            <p:cNvSpPr/>
            <p:nvPr/>
          </p:nvSpPr>
          <p:spPr>
            <a:xfrm>
              <a:off x="146674" y="583315"/>
              <a:ext cx="208412" cy="18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08" name="Google Shape;2063;p41"/>
            <p:cNvSpPr/>
            <p:nvPr/>
          </p:nvSpPr>
          <p:spPr>
            <a:xfrm>
              <a:off x="1463005" y="88590"/>
              <a:ext cx="304876" cy="135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237" name="Google Shape;2064;p41"/>
          <p:cNvGrpSpPr/>
          <p:nvPr/>
        </p:nvGrpSpPr>
        <p:grpSpPr>
          <a:xfrm>
            <a:off x="7628004" y="-1054304"/>
            <a:ext cx="2282641" cy="1938851"/>
            <a:chOff x="0" y="0"/>
            <a:chExt cx="2282639" cy="1938850"/>
          </a:xfrm>
        </p:grpSpPr>
        <p:sp>
          <p:nvSpPr>
            <p:cNvPr id="2210" name="Google Shape;2065;p41"/>
            <p:cNvSpPr/>
            <p:nvPr/>
          </p:nvSpPr>
          <p:spPr>
            <a:xfrm>
              <a:off x="809637" y="521115"/>
              <a:ext cx="815096" cy="814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73" h="21600" fill="norm" stroke="1" extrusionOk="0">
                  <a:moveTo>
                    <a:pt x="9589" y="0"/>
                  </a:moveTo>
                  <a:cubicBezTo>
                    <a:pt x="5634" y="0"/>
                    <a:pt x="1942" y="2758"/>
                    <a:pt x="542" y="7187"/>
                  </a:cubicBezTo>
                  <a:cubicBezTo>
                    <a:pt x="-1207" y="12832"/>
                    <a:pt x="1417" y="18986"/>
                    <a:pt x="6400" y="20986"/>
                  </a:cubicBezTo>
                  <a:cubicBezTo>
                    <a:pt x="7451" y="21403"/>
                    <a:pt x="8526" y="21600"/>
                    <a:pt x="9582" y="21600"/>
                  </a:cubicBezTo>
                  <a:cubicBezTo>
                    <a:pt x="13531" y="21600"/>
                    <a:pt x="17237" y="18840"/>
                    <a:pt x="18618" y="14384"/>
                  </a:cubicBezTo>
                  <a:cubicBezTo>
                    <a:pt x="20393" y="8770"/>
                    <a:pt x="17769" y="2617"/>
                    <a:pt x="12786" y="616"/>
                  </a:cubicBezTo>
                  <a:cubicBezTo>
                    <a:pt x="11728" y="199"/>
                    <a:pt x="10650" y="0"/>
                    <a:pt x="958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11" name="Google Shape;2066;p41"/>
            <p:cNvSpPr/>
            <p:nvPr/>
          </p:nvSpPr>
          <p:spPr>
            <a:xfrm>
              <a:off x="1585985" y="146814"/>
              <a:ext cx="310415" cy="345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600" fill="norm" stroke="1" extrusionOk="0">
                  <a:moveTo>
                    <a:pt x="20180" y="0"/>
                  </a:moveTo>
                  <a:cubicBezTo>
                    <a:pt x="19969" y="0"/>
                    <a:pt x="19736" y="81"/>
                    <a:pt x="19532" y="270"/>
                  </a:cubicBezTo>
                  <a:cubicBezTo>
                    <a:pt x="11931" y="5905"/>
                    <a:pt x="5403" y="12674"/>
                    <a:pt x="185" y="20215"/>
                  </a:cubicBezTo>
                  <a:cubicBezTo>
                    <a:pt x="-47" y="20422"/>
                    <a:pt x="-47" y="20704"/>
                    <a:pt x="110" y="20986"/>
                  </a:cubicBezTo>
                  <a:cubicBezTo>
                    <a:pt x="213" y="21324"/>
                    <a:pt x="499" y="21600"/>
                    <a:pt x="841" y="21600"/>
                  </a:cubicBezTo>
                  <a:cubicBezTo>
                    <a:pt x="998" y="21600"/>
                    <a:pt x="1169" y="21544"/>
                    <a:pt x="1339" y="21412"/>
                  </a:cubicBezTo>
                  <a:lnTo>
                    <a:pt x="1565" y="21337"/>
                  </a:lnTo>
                  <a:cubicBezTo>
                    <a:pt x="2029" y="21061"/>
                    <a:pt x="2411" y="20704"/>
                    <a:pt x="2719" y="20422"/>
                  </a:cubicBezTo>
                  <a:cubicBezTo>
                    <a:pt x="2951" y="20422"/>
                    <a:pt x="3101" y="20353"/>
                    <a:pt x="3258" y="20215"/>
                  </a:cubicBezTo>
                  <a:cubicBezTo>
                    <a:pt x="8633" y="14924"/>
                    <a:pt x="13775" y="9434"/>
                    <a:pt x="18767" y="3792"/>
                  </a:cubicBezTo>
                  <a:lnTo>
                    <a:pt x="18992" y="3654"/>
                  </a:lnTo>
                  <a:cubicBezTo>
                    <a:pt x="19074" y="3510"/>
                    <a:pt x="19149" y="3441"/>
                    <a:pt x="19224" y="3297"/>
                  </a:cubicBezTo>
                  <a:cubicBezTo>
                    <a:pt x="19764" y="2664"/>
                    <a:pt x="20296" y="2100"/>
                    <a:pt x="20836" y="1536"/>
                  </a:cubicBezTo>
                  <a:cubicBezTo>
                    <a:pt x="21553" y="940"/>
                    <a:pt x="20932" y="0"/>
                    <a:pt x="2018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12" name="Google Shape;2067;p41"/>
            <p:cNvSpPr/>
            <p:nvPr/>
          </p:nvSpPr>
          <p:spPr>
            <a:xfrm>
              <a:off x="1642010" y="528531"/>
              <a:ext cx="213661" cy="142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4" h="21600" fill="norm" stroke="1" extrusionOk="0">
                  <a:moveTo>
                    <a:pt x="19696" y="0"/>
                  </a:moveTo>
                  <a:cubicBezTo>
                    <a:pt x="18030" y="518"/>
                    <a:pt x="16463" y="1372"/>
                    <a:pt x="15124" y="2744"/>
                  </a:cubicBezTo>
                  <a:cubicBezTo>
                    <a:pt x="13567" y="3948"/>
                    <a:pt x="11891" y="5320"/>
                    <a:pt x="10334" y="6692"/>
                  </a:cubicBezTo>
                  <a:cubicBezTo>
                    <a:pt x="7210" y="9253"/>
                    <a:pt x="4314" y="12164"/>
                    <a:pt x="1527" y="15594"/>
                  </a:cubicBezTo>
                  <a:cubicBezTo>
                    <a:pt x="1190" y="15945"/>
                    <a:pt x="1081" y="16631"/>
                    <a:pt x="1190" y="17317"/>
                  </a:cubicBezTo>
                  <a:lnTo>
                    <a:pt x="635" y="17820"/>
                  </a:lnTo>
                  <a:cubicBezTo>
                    <a:pt x="-456" y="18658"/>
                    <a:pt x="-59" y="21600"/>
                    <a:pt x="1200" y="21600"/>
                  </a:cubicBezTo>
                  <a:cubicBezTo>
                    <a:pt x="1230" y="21600"/>
                    <a:pt x="1270" y="21600"/>
                    <a:pt x="1299" y="21600"/>
                  </a:cubicBezTo>
                  <a:cubicBezTo>
                    <a:pt x="5316" y="20396"/>
                    <a:pt x="9213" y="18170"/>
                    <a:pt x="12675" y="14740"/>
                  </a:cubicBezTo>
                  <a:cubicBezTo>
                    <a:pt x="14351" y="13201"/>
                    <a:pt x="16126" y="11661"/>
                    <a:pt x="17693" y="9939"/>
                  </a:cubicBezTo>
                  <a:cubicBezTo>
                    <a:pt x="19587" y="8231"/>
                    <a:pt x="20817" y="5320"/>
                    <a:pt x="21144" y="2058"/>
                  </a:cubicBezTo>
                  <a:cubicBezTo>
                    <a:pt x="21035" y="854"/>
                    <a:pt x="20480" y="0"/>
                    <a:pt x="1969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13" name="Google Shape;2068;p41"/>
            <p:cNvSpPr/>
            <p:nvPr/>
          </p:nvSpPr>
          <p:spPr>
            <a:xfrm>
              <a:off x="1422204" y="279297"/>
              <a:ext cx="87010" cy="174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9" h="21600" fill="norm" stroke="1" extrusionOk="0">
                  <a:moveTo>
                    <a:pt x="15111" y="0"/>
                  </a:moveTo>
                  <a:cubicBezTo>
                    <a:pt x="14124" y="0"/>
                    <a:pt x="13136" y="248"/>
                    <a:pt x="12521" y="732"/>
                  </a:cubicBezTo>
                  <a:cubicBezTo>
                    <a:pt x="6111" y="5893"/>
                    <a:pt x="2160" y="12022"/>
                    <a:pt x="1172" y="18300"/>
                  </a:cubicBezTo>
                  <a:lnTo>
                    <a:pt x="448" y="19143"/>
                  </a:lnTo>
                  <a:cubicBezTo>
                    <a:pt x="-935" y="20397"/>
                    <a:pt x="1150" y="21600"/>
                    <a:pt x="3126" y="21600"/>
                  </a:cubicBezTo>
                  <a:cubicBezTo>
                    <a:pt x="4004" y="21600"/>
                    <a:pt x="4838" y="21364"/>
                    <a:pt x="5365" y="20818"/>
                  </a:cubicBezTo>
                  <a:lnTo>
                    <a:pt x="15748" y="9652"/>
                  </a:lnTo>
                  <a:cubicBezTo>
                    <a:pt x="18206" y="7010"/>
                    <a:pt x="20665" y="3660"/>
                    <a:pt x="17702" y="732"/>
                  </a:cubicBezTo>
                  <a:cubicBezTo>
                    <a:pt x="17087" y="248"/>
                    <a:pt x="16099" y="0"/>
                    <a:pt x="15111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14" name="Google Shape;2069;p41"/>
            <p:cNvSpPr/>
            <p:nvPr/>
          </p:nvSpPr>
          <p:spPr>
            <a:xfrm>
              <a:off x="1210061" y="0"/>
              <a:ext cx="146897" cy="410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0" h="21600" fill="norm" stroke="1" extrusionOk="0">
                  <a:moveTo>
                    <a:pt x="15666" y="0"/>
                  </a:moveTo>
                  <a:cubicBezTo>
                    <a:pt x="15373" y="0"/>
                    <a:pt x="15079" y="21"/>
                    <a:pt x="14772" y="69"/>
                  </a:cubicBezTo>
                  <a:cubicBezTo>
                    <a:pt x="13053" y="306"/>
                    <a:pt x="12425" y="1018"/>
                    <a:pt x="11796" y="1550"/>
                  </a:cubicBezTo>
                  <a:cubicBezTo>
                    <a:pt x="10846" y="2436"/>
                    <a:pt x="10063" y="3327"/>
                    <a:pt x="9588" y="4218"/>
                  </a:cubicBezTo>
                  <a:cubicBezTo>
                    <a:pt x="9281" y="4513"/>
                    <a:pt x="9127" y="4808"/>
                    <a:pt x="8960" y="5103"/>
                  </a:cubicBezTo>
                  <a:cubicBezTo>
                    <a:pt x="7395" y="7001"/>
                    <a:pt x="6137" y="8899"/>
                    <a:pt x="4880" y="10797"/>
                  </a:cubicBezTo>
                  <a:cubicBezTo>
                    <a:pt x="2519" y="14114"/>
                    <a:pt x="954" y="17493"/>
                    <a:pt x="4" y="20930"/>
                  </a:cubicBezTo>
                  <a:cubicBezTo>
                    <a:pt x="-66" y="21373"/>
                    <a:pt x="828" y="21600"/>
                    <a:pt x="1778" y="21600"/>
                  </a:cubicBezTo>
                  <a:cubicBezTo>
                    <a:pt x="2714" y="21600"/>
                    <a:pt x="3706" y="21373"/>
                    <a:pt x="3776" y="20930"/>
                  </a:cubicBezTo>
                  <a:cubicBezTo>
                    <a:pt x="3776" y="20930"/>
                    <a:pt x="3776" y="20872"/>
                    <a:pt x="3776" y="20872"/>
                  </a:cubicBezTo>
                  <a:cubicBezTo>
                    <a:pt x="3944" y="20751"/>
                    <a:pt x="4098" y="20693"/>
                    <a:pt x="4098" y="20577"/>
                  </a:cubicBezTo>
                  <a:cubicBezTo>
                    <a:pt x="9281" y="14588"/>
                    <a:pt x="14618" y="8541"/>
                    <a:pt x="19802" y="2499"/>
                  </a:cubicBezTo>
                  <a:cubicBezTo>
                    <a:pt x="20430" y="1666"/>
                    <a:pt x="21534" y="243"/>
                    <a:pt x="18069" y="127"/>
                  </a:cubicBezTo>
                  <a:lnTo>
                    <a:pt x="16979" y="127"/>
                  </a:lnTo>
                  <a:cubicBezTo>
                    <a:pt x="16588" y="53"/>
                    <a:pt x="16141" y="0"/>
                    <a:pt x="1566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15" name="Google Shape;2070;p41"/>
            <p:cNvSpPr/>
            <p:nvPr/>
          </p:nvSpPr>
          <p:spPr>
            <a:xfrm>
              <a:off x="1029549" y="305053"/>
              <a:ext cx="49862" cy="143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7" h="21600" fill="norm" stroke="1" extrusionOk="0">
                  <a:moveTo>
                    <a:pt x="5872" y="0"/>
                  </a:moveTo>
                  <a:cubicBezTo>
                    <a:pt x="3031" y="0"/>
                    <a:pt x="482" y="769"/>
                    <a:pt x="148" y="1931"/>
                  </a:cubicBezTo>
                  <a:cubicBezTo>
                    <a:pt x="-813" y="8206"/>
                    <a:pt x="2947" y="14315"/>
                    <a:pt x="10467" y="20077"/>
                  </a:cubicBezTo>
                  <a:cubicBezTo>
                    <a:pt x="10927" y="20921"/>
                    <a:pt x="13267" y="21600"/>
                    <a:pt x="15648" y="21600"/>
                  </a:cubicBezTo>
                  <a:cubicBezTo>
                    <a:pt x="17027" y="21600"/>
                    <a:pt x="17988" y="21434"/>
                    <a:pt x="18447" y="21268"/>
                  </a:cubicBezTo>
                  <a:cubicBezTo>
                    <a:pt x="18907" y="21268"/>
                    <a:pt x="19408" y="21087"/>
                    <a:pt x="19868" y="20921"/>
                  </a:cubicBezTo>
                  <a:lnTo>
                    <a:pt x="20327" y="20589"/>
                  </a:lnTo>
                  <a:cubicBezTo>
                    <a:pt x="20327" y="20408"/>
                    <a:pt x="20327" y="20242"/>
                    <a:pt x="20787" y="20077"/>
                  </a:cubicBezTo>
                  <a:cubicBezTo>
                    <a:pt x="20787" y="19911"/>
                    <a:pt x="20787" y="19730"/>
                    <a:pt x="20787" y="19564"/>
                  </a:cubicBezTo>
                  <a:lnTo>
                    <a:pt x="20787" y="19398"/>
                  </a:lnTo>
                  <a:cubicBezTo>
                    <a:pt x="20787" y="19398"/>
                    <a:pt x="20787" y="19232"/>
                    <a:pt x="20787" y="19051"/>
                  </a:cubicBezTo>
                  <a:cubicBezTo>
                    <a:pt x="20787" y="17693"/>
                    <a:pt x="19868" y="16517"/>
                    <a:pt x="19868" y="15325"/>
                  </a:cubicBezTo>
                  <a:cubicBezTo>
                    <a:pt x="18907" y="10921"/>
                    <a:pt x="17988" y="6501"/>
                    <a:pt x="16108" y="2263"/>
                  </a:cubicBezTo>
                  <a:cubicBezTo>
                    <a:pt x="16108" y="2097"/>
                    <a:pt x="16108" y="1765"/>
                    <a:pt x="16108" y="1765"/>
                  </a:cubicBezTo>
                  <a:cubicBezTo>
                    <a:pt x="15147" y="739"/>
                    <a:pt x="12807" y="226"/>
                    <a:pt x="10467" y="226"/>
                  </a:cubicBezTo>
                  <a:cubicBezTo>
                    <a:pt x="10008" y="226"/>
                    <a:pt x="9507" y="407"/>
                    <a:pt x="9507" y="407"/>
                  </a:cubicBezTo>
                  <a:lnTo>
                    <a:pt x="8587" y="226"/>
                  </a:lnTo>
                  <a:cubicBezTo>
                    <a:pt x="7710" y="75"/>
                    <a:pt x="6791" y="0"/>
                    <a:pt x="5872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16" name="Google Shape;2071;p41"/>
            <p:cNvSpPr/>
            <p:nvPr/>
          </p:nvSpPr>
          <p:spPr>
            <a:xfrm>
              <a:off x="588229" y="41588"/>
              <a:ext cx="291396" cy="494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8" h="21600" fill="norm" stroke="1" extrusionOk="0">
                  <a:moveTo>
                    <a:pt x="1297" y="0"/>
                  </a:moveTo>
                  <a:cubicBezTo>
                    <a:pt x="973" y="0"/>
                    <a:pt x="671" y="92"/>
                    <a:pt x="474" y="258"/>
                  </a:cubicBezTo>
                  <a:cubicBezTo>
                    <a:pt x="-1032" y="2026"/>
                    <a:pt x="1424" y="4043"/>
                    <a:pt x="2690" y="5571"/>
                  </a:cubicBezTo>
                  <a:lnTo>
                    <a:pt x="7833" y="11820"/>
                  </a:lnTo>
                  <a:cubicBezTo>
                    <a:pt x="10760" y="15312"/>
                    <a:pt x="13687" y="18852"/>
                    <a:pt x="18668" y="21460"/>
                  </a:cubicBezTo>
                  <a:cubicBezTo>
                    <a:pt x="18816" y="21556"/>
                    <a:pt x="19027" y="21600"/>
                    <a:pt x="19245" y="21600"/>
                  </a:cubicBezTo>
                  <a:cubicBezTo>
                    <a:pt x="19829" y="21600"/>
                    <a:pt x="20455" y="21298"/>
                    <a:pt x="20167" y="20869"/>
                  </a:cubicBezTo>
                  <a:cubicBezTo>
                    <a:pt x="20167" y="20821"/>
                    <a:pt x="20090" y="20773"/>
                    <a:pt x="20012" y="20672"/>
                  </a:cubicBezTo>
                  <a:cubicBezTo>
                    <a:pt x="20484" y="20528"/>
                    <a:pt x="20568" y="20182"/>
                    <a:pt x="20329" y="19937"/>
                  </a:cubicBezTo>
                  <a:cubicBezTo>
                    <a:pt x="16691" y="16493"/>
                    <a:pt x="13687" y="12804"/>
                    <a:pt x="11231" y="8966"/>
                  </a:cubicBezTo>
                  <a:cubicBezTo>
                    <a:pt x="9015" y="5619"/>
                    <a:pt x="7594" y="1440"/>
                    <a:pt x="1501" y="9"/>
                  </a:cubicBezTo>
                  <a:cubicBezTo>
                    <a:pt x="1438" y="4"/>
                    <a:pt x="1367" y="0"/>
                    <a:pt x="129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17" name="Google Shape;2072;p41"/>
            <p:cNvSpPr/>
            <p:nvPr/>
          </p:nvSpPr>
          <p:spPr>
            <a:xfrm>
              <a:off x="1722485" y="755918"/>
              <a:ext cx="517025" cy="88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1" h="21600" fill="norm" stroke="1" extrusionOk="0">
                  <a:moveTo>
                    <a:pt x="15680" y="0"/>
                  </a:moveTo>
                  <a:cubicBezTo>
                    <a:pt x="10517" y="0"/>
                    <a:pt x="5370" y="6507"/>
                    <a:pt x="385" y="14090"/>
                  </a:cubicBezTo>
                  <a:cubicBezTo>
                    <a:pt x="-128" y="15191"/>
                    <a:pt x="-128" y="19301"/>
                    <a:pt x="385" y="20132"/>
                  </a:cubicBezTo>
                  <a:cubicBezTo>
                    <a:pt x="476" y="20964"/>
                    <a:pt x="617" y="21502"/>
                    <a:pt x="804" y="21502"/>
                  </a:cubicBezTo>
                  <a:cubicBezTo>
                    <a:pt x="1367" y="21576"/>
                    <a:pt x="1934" y="21600"/>
                    <a:pt x="2497" y="21600"/>
                  </a:cubicBezTo>
                  <a:cubicBezTo>
                    <a:pt x="8728" y="21600"/>
                    <a:pt x="14947" y="17417"/>
                    <a:pt x="21050" y="8855"/>
                  </a:cubicBezTo>
                  <a:cubicBezTo>
                    <a:pt x="21472" y="7485"/>
                    <a:pt x="21472" y="3620"/>
                    <a:pt x="21004" y="2520"/>
                  </a:cubicBezTo>
                  <a:cubicBezTo>
                    <a:pt x="19232" y="758"/>
                    <a:pt x="17452" y="0"/>
                    <a:pt x="1568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18" name="Google Shape;2073;p41"/>
            <p:cNvSpPr/>
            <p:nvPr/>
          </p:nvSpPr>
          <p:spPr>
            <a:xfrm>
              <a:off x="1747419" y="945423"/>
              <a:ext cx="147737" cy="62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600" fill="norm" stroke="1" extrusionOk="0">
                  <a:moveTo>
                    <a:pt x="1822" y="0"/>
                  </a:moveTo>
                  <a:cubicBezTo>
                    <a:pt x="832" y="0"/>
                    <a:pt x="-143" y="1942"/>
                    <a:pt x="17" y="4681"/>
                  </a:cubicBezTo>
                  <a:cubicBezTo>
                    <a:pt x="17" y="5443"/>
                    <a:pt x="17" y="6241"/>
                    <a:pt x="177" y="6622"/>
                  </a:cubicBezTo>
                  <a:cubicBezTo>
                    <a:pt x="17" y="8945"/>
                    <a:pt x="352" y="10921"/>
                    <a:pt x="1007" y="12482"/>
                  </a:cubicBezTo>
                  <a:cubicBezTo>
                    <a:pt x="4835" y="17578"/>
                    <a:pt x="9100" y="20317"/>
                    <a:pt x="13393" y="20317"/>
                  </a:cubicBezTo>
                  <a:cubicBezTo>
                    <a:pt x="13684" y="20317"/>
                    <a:pt x="13961" y="20283"/>
                    <a:pt x="14252" y="20283"/>
                  </a:cubicBezTo>
                  <a:lnTo>
                    <a:pt x="15067" y="21045"/>
                  </a:lnTo>
                  <a:cubicBezTo>
                    <a:pt x="15329" y="21427"/>
                    <a:pt x="15635" y="21600"/>
                    <a:pt x="15941" y="21600"/>
                  </a:cubicBezTo>
                  <a:cubicBezTo>
                    <a:pt x="16581" y="21600"/>
                    <a:pt x="17251" y="20803"/>
                    <a:pt x="17687" y="19485"/>
                  </a:cubicBezTo>
                  <a:cubicBezTo>
                    <a:pt x="18502" y="19485"/>
                    <a:pt x="19157" y="18722"/>
                    <a:pt x="19987" y="18306"/>
                  </a:cubicBezTo>
                  <a:cubicBezTo>
                    <a:pt x="20802" y="17543"/>
                    <a:pt x="21457" y="15983"/>
                    <a:pt x="21457" y="13626"/>
                  </a:cubicBezTo>
                  <a:cubicBezTo>
                    <a:pt x="21297" y="11684"/>
                    <a:pt x="20802" y="9743"/>
                    <a:pt x="19987" y="9361"/>
                  </a:cubicBezTo>
                  <a:cubicBezTo>
                    <a:pt x="14092" y="4299"/>
                    <a:pt x="8037" y="1179"/>
                    <a:pt x="1822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19" name="Google Shape;2074;p41"/>
            <p:cNvSpPr/>
            <p:nvPr/>
          </p:nvSpPr>
          <p:spPr>
            <a:xfrm>
              <a:off x="539577" y="457880"/>
              <a:ext cx="228742" cy="164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4" h="21600" fill="norm" stroke="1" extrusionOk="0">
                  <a:moveTo>
                    <a:pt x="2521" y="0"/>
                  </a:moveTo>
                  <a:cubicBezTo>
                    <a:pt x="2202" y="0"/>
                    <a:pt x="1874" y="39"/>
                    <a:pt x="1555" y="105"/>
                  </a:cubicBezTo>
                  <a:cubicBezTo>
                    <a:pt x="426" y="697"/>
                    <a:pt x="-294" y="2616"/>
                    <a:pt x="116" y="4391"/>
                  </a:cubicBezTo>
                  <a:cubicBezTo>
                    <a:pt x="526" y="6468"/>
                    <a:pt x="1965" y="7494"/>
                    <a:pt x="3195" y="8532"/>
                  </a:cubicBezTo>
                  <a:lnTo>
                    <a:pt x="5035" y="10005"/>
                  </a:lnTo>
                  <a:cubicBezTo>
                    <a:pt x="6575" y="11779"/>
                    <a:pt x="8315" y="13265"/>
                    <a:pt x="9955" y="14737"/>
                  </a:cubicBezTo>
                  <a:lnTo>
                    <a:pt x="15485" y="19759"/>
                  </a:lnTo>
                  <a:cubicBezTo>
                    <a:pt x="16341" y="20548"/>
                    <a:pt x="17370" y="21600"/>
                    <a:pt x="18318" y="21600"/>
                  </a:cubicBezTo>
                  <a:cubicBezTo>
                    <a:pt x="18609" y="21600"/>
                    <a:pt x="18901" y="21495"/>
                    <a:pt x="19174" y="21245"/>
                  </a:cubicBezTo>
                  <a:cubicBezTo>
                    <a:pt x="19302" y="21298"/>
                    <a:pt x="19429" y="21324"/>
                    <a:pt x="19557" y="21324"/>
                  </a:cubicBezTo>
                  <a:cubicBezTo>
                    <a:pt x="20741" y="21324"/>
                    <a:pt x="21306" y="18931"/>
                    <a:pt x="20195" y="17998"/>
                  </a:cubicBezTo>
                  <a:cubicBezTo>
                    <a:pt x="17325" y="15631"/>
                    <a:pt x="14765" y="12963"/>
                    <a:pt x="12305" y="9715"/>
                  </a:cubicBezTo>
                  <a:cubicBezTo>
                    <a:pt x="10055" y="6757"/>
                    <a:pt x="8105" y="3208"/>
                    <a:pt x="5345" y="1144"/>
                  </a:cubicBezTo>
                  <a:cubicBezTo>
                    <a:pt x="4489" y="355"/>
                    <a:pt x="3523" y="0"/>
                    <a:pt x="2521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20" name="Google Shape;2075;p41"/>
            <p:cNvSpPr/>
            <p:nvPr/>
          </p:nvSpPr>
          <p:spPr>
            <a:xfrm>
              <a:off x="-1" y="619727"/>
              <a:ext cx="757166" cy="173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600" fill="norm" stroke="1" extrusionOk="0">
                  <a:moveTo>
                    <a:pt x="14832" y="14454"/>
                  </a:moveTo>
                  <a:lnTo>
                    <a:pt x="16327" y="15439"/>
                  </a:lnTo>
                  <a:cubicBezTo>
                    <a:pt x="17029" y="15851"/>
                    <a:pt x="17759" y="16275"/>
                    <a:pt x="18461" y="17110"/>
                  </a:cubicBezTo>
                  <a:cubicBezTo>
                    <a:pt x="17377" y="16412"/>
                    <a:pt x="16361" y="15714"/>
                    <a:pt x="15276" y="14878"/>
                  </a:cubicBezTo>
                  <a:lnTo>
                    <a:pt x="15310" y="14878"/>
                  </a:lnTo>
                  <a:lnTo>
                    <a:pt x="14832" y="14454"/>
                  </a:lnTo>
                  <a:close/>
                  <a:moveTo>
                    <a:pt x="320" y="0"/>
                  </a:moveTo>
                  <a:cubicBezTo>
                    <a:pt x="-62" y="0"/>
                    <a:pt x="-85" y="2282"/>
                    <a:pt x="161" y="3093"/>
                  </a:cubicBezTo>
                  <a:cubicBezTo>
                    <a:pt x="2995" y="12633"/>
                    <a:pt x="6686" y="11511"/>
                    <a:pt x="9995" y="13469"/>
                  </a:cubicBezTo>
                  <a:cubicBezTo>
                    <a:pt x="11778" y="14591"/>
                    <a:pt x="13527" y="16699"/>
                    <a:pt x="15276" y="18233"/>
                  </a:cubicBezTo>
                  <a:cubicBezTo>
                    <a:pt x="17060" y="19642"/>
                    <a:pt x="18874" y="20764"/>
                    <a:pt x="20688" y="21600"/>
                  </a:cubicBezTo>
                  <a:cubicBezTo>
                    <a:pt x="20909" y="21463"/>
                    <a:pt x="21071" y="20615"/>
                    <a:pt x="21037" y="19642"/>
                  </a:cubicBezTo>
                  <a:cubicBezTo>
                    <a:pt x="21450" y="19505"/>
                    <a:pt x="21515" y="16973"/>
                    <a:pt x="21133" y="16412"/>
                  </a:cubicBezTo>
                  <a:cubicBezTo>
                    <a:pt x="14291" y="8705"/>
                    <a:pt x="7354" y="3093"/>
                    <a:pt x="354" y="12"/>
                  </a:cubicBezTo>
                  <a:cubicBezTo>
                    <a:pt x="342" y="12"/>
                    <a:pt x="328" y="0"/>
                    <a:pt x="32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21" name="Google Shape;2076;p41"/>
            <p:cNvSpPr/>
            <p:nvPr/>
          </p:nvSpPr>
          <p:spPr>
            <a:xfrm>
              <a:off x="574729" y="887299"/>
              <a:ext cx="173024" cy="65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600" fill="norm" stroke="1" extrusionOk="0">
                  <a:moveTo>
                    <a:pt x="13052" y="0"/>
                  </a:moveTo>
                  <a:cubicBezTo>
                    <a:pt x="12441" y="0"/>
                    <a:pt x="11829" y="66"/>
                    <a:pt x="11218" y="232"/>
                  </a:cubicBezTo>
                  <a:cubicBezTo>
                    <a:pt x="9820" y="597"/>
                    <a:pt x="8273" y="1327"/>
                    <a:pt x="6726" y="2090"/>
                  </a:cubicBezTo>
                  <a:cubicBezTo>
                    <a:pt x="5328" y="2455"/>
                    <a:pt x="3918" y="3583"/>
                    <a:pt x="2521" y="4678"/>
                  </a:cubicBezTo>
                  <a:cubicBezTo>
                    <a:pt x="973" y="5806"/>
                    <a:pt x="0" y="9158"/>
                    <a:pt x="0" y="13272"/>
                  </a:cubicBezTo>
                  <a:cubicBezTo>
                    <a:pt x="0" y="17751"/>
                    <a:pt x="1535" y="19609"/>
                    <a:pt x="3082" y="20372"/>
                  </a:cubicBezTo>
                  <a:cubicBezTo>
                    <a:pt x="4892" y="21235"/>
                    <a:pt x="6701" y="21600"/>
                    <a:pt x="8510" y="21600"/>
                  </a:cubicBezTo>
                  <a:cubicBezTo>
                    <a:pt x="9783" y="21600"/>
                    <a:pt x="11068" y="21401"/>
                    <a:pt x="12341" y="21102"/>
                  </a:cubicBezTo>
                  <a:cubicBezTo>
                    <a:pt x="15423" y="20737"/>
                    <a:pt x="18518" y="19974"/>
                    <a:pt x="21176" y="14765"/>
                  </a:cubicBezTo>
                  <a:cubicBezTo>
                    <a:pt x="21600" y="13272"/>
                    <a:pt x="21600" y="11414"/>
                    <a:pt x="21463" y="9921"/>
                  </a:cubicBezTo>
                  <a:cubicBezTo>
                    <a:pt x="21325" y="9556"/>
                    <a:pt x="21176" y="9158"/>
                    <a:pt x="21038" y="8793"/>
                  </a:cubicBezTo>
                  <a:cubicBezTo>
                    <a:pt x="21325" y="6935"/>
                    <a:pt x="21038" y="4678"/>
                    <a:pt x="20340" y="3948"/>
                  </a:cubicBezTo>
                  <a:cubicBezTo>
                    <a:pt x="18081" y="1261"/>
                    <a:pt x="15560" y="0"/>
                    <a:pt x="13052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22" name="Google Shape;2077;p41"/>
            <p:cNvSpPr/>
            <p:nvPr/>
          </p:nvSpPr>
          <p:spPr>
            <a:xfrm>
              <a:off x="251504" y="1083819"/>
              <a:ext cx="479955" cy="287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600" fill="norm" stroke="1" extrusionOk="0">
                  <a:moveTo>
                    <a:pt x="20736" y="0"/>
                  </a:moveTo>
                  <a:cubicBezTo>
                    <a:pt x="20710" y="0"/>
                    <a:pt x="20679" y="8"/>
                    <a:pt x="20643" y="15"/>
                  </a:cubicBezTo>
                  <a:cubicBezTo>
                    <a:pt x="16557" y="602"/>
                    <a:pt x="13362" y="5084"/>
                    <a:pt x="9972" y="8551"/>
                  </a:cubicBezTo>
                  <a:cubicBezTo>
                    <a:pt x="6578" y="12018"/>
                    <a:pt x="2535" y="14305"/>
                    <a:pt x="95" y="19968"/>
                  </a:cubicBezTo>
                  <a:cubicBezTo>
                    <a:pt x="-158" y="20562"/>
                    <a:pt x="144" y="21239"/>
                    <a:pt x="441" y="21404"/>
                  </a:cubicBezTo>
                  <a:cubicBezTo>
                    <a:pt x="641" y="21540"/>
                    <a:pt x="840" y="21600"/>
                    <a:pt x="1040" y="21600"/>
                  </a:cubicBezTo>
                  <a:cubicBezTo>
                    <a:pt x="1586" y="21600"/>
                    <a:pt x="2123" y="21164"/>
                    <a:pt x="2637" y="20728"/>
                  </a:cubicBezTo>
                  <a:cubicBezTo>
                    <a:pt x="3534" y="20051"/>
                    <a:pt x="4381" y="19208"/>
                    <a:pt x="5282" y="18449"/>
                  </a:cubicBezTo>
                  <a:cubicBezTo>
                    <a:pt x="7079" y="16922"/>
                    <a:pt x="8823" y="15230"/>
                    <a:pt x="10567" y="13455"/>
                  </a:cubicBezTo>
                  <a:cubicBezTo>
                    <a:pt x="14010" y="9988"/>
                    <a:pt x="17302" y="6182"/>
                    <a:pt x="20497" y="2128"/>
                  </a:cubicBezTo>
                  <a:lnTo>
                    <a:pt x="20546" y="2046"/>
                  </a:lnTo>
                  <a:lnTo>
                    <a:pt x="20697" y="2046"/>
                  </a:lnTo>
                  <a:cubicBezTo>
                    <a:pt x="21415" y="1880"/>
                    <a:pt x="21442" y="0"/>
                    <a:pt x="2073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23" name="Google Shape;2078;p41"/>
            <p:cNvSpPr/>
            <p:nvPr/>
          </p:nvSpPr>
          <p:spPr>
            <a:xfrm>
              <a:off x="711896" y="1237549"/>
              <a:ext cx="100939" cy="90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9" h="21600" fill="norm" stroke="1" extrusionOk="0">
                  <a:moveTo>
                    <a:pt x="15529" y="0"/>
                  </a:moveTo>
                  <a:cubicBezTo>
                    <a:pt x="14867" y="0"/>
                    <a:pt x="14227" y="333"/>
                    <a:pt x="13772" y="1000"/>
                  </a:cubicBezTo>
                  <a:cubicBezTo>
                    <a:pt x="8646" y="5549"/>
                    <a:pt x="4243" y="10907"/>
                    <a:pt x="295" y="16789"/>
                  </a:cubicBezTo>
                  <a:cubicBezTo>
                    <a:pt x="-635" y="18933"/>
                    <a:pt x="750" y="21338"/>
                    <a:pt x="2838" y="21600"/>
                  </a:cubicBezTo>
                  <a:cubicBezTo>
                    <a:pt x="10981" y="20266"/>
                    <a:pt x="17947" y="14122"/>
                    <a:pt x="20738" y="5287"/>
                  </a:cubicBezTo>
                  <a:cubicBezTo>
                    <a:pt x="20965" y="3929"/>
                    <a:pt x="20738" y="2596"/>
                    <a:pt x="19807" y="1786"/>
                  </a:cubicBezTo>
                  <a:cubicBezTo>
                    <a:pt x="19311" y="1596"/>
                    <a:pt x="18815" y="1429"/>
                    <a:pt x="18319" y="1429"/>
                  </a:cubicBezTo>
                  <a:cubicBezTo>
                    <a:pt x="18113" y="1429"/>
                    <a:pt x="17927" y="1453"/>
                    <a:pt x="17720" y="1524"/>
                  </a:cubicBezTo>
                  <a:cubicBezTo>
                    <a:pt x="17720" y="1262"/>
                    <a:pt x="17720" y="1000"/>
                    <a:pt x="17472" y="1000"/>
                  </a:cubicBezTo>
                  <a:cubicBezTo>
                    <a:pt x="16893" y="333"/>
                    <a:pt x="16211" y="0"/>
                    <a:pt x="1552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24" name="Google Shape;2079;p41"/>
            <p:cNvSpPr/>
            <p:nvPr/>
          </p:nvSpPr>
          <p:spPr>
            <a:xfrm>
              <a:off x="965655" y="1381457"/>
              <a:ext cx="63046" cy="142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93" h="21600" fill="norm" stroke="1" extrusionOk="0">
                  <a:moveTo>
                    <a:pt x="13549" y="0"/>
                  </a:moveTo>
                  <a:cubicBezTo>
                    <a:pt x="12512" y="0"/>
                    <a:pt x="11474" y="167"/>
                    <a:pt x="10620" y="501"/>
                  </a:cubicBezTo>
                  <a:cubicBezTo>
                    <a:pt x="1040" y="5965"/>
                    <a:pt x="-2407" y="13312"/>
                    <a:pt x="1712" y="20310"/>
                  </a:cubicBezTo>
                  <a:cubicBezTo>
                    <a:pt x="2291" y="21175"/>
                    <a:pt x="3847" y="21600"/>
                    <a:pt x="5464" y="21600"/>
                  </a:cubicBezTo>
                  <a:cubicBezTo>
                    <a:pt x="6715" y="21600"/>
                    <a:pt x="8027" y="21342"/>
                    <a:pt x="8912" y="20811"/>
                  </a:cubicBezTo>
                  <a:cubicBezTo>
                    <a:pt x="14739" y="15361"/>
                    <a:pt x="18186" y="9548"/>
                    <a:pt x="19193" y="3582"/>
                  </a:cubicBezTo>
                  <a:cubicBezTo>
                    <a:pt x="19193" y="2899"/>
                    <a:pt x="18522" y="2216"/>
                    <a:pt x="17485" y="1867"/>
                  </a:cubicBezTo>
                  <a:cubicBezTo>
                    <a:pt x="17485" y="1366"/>
                    <a:pt x="17149" y="850"/>
                    <a:pt x="16447" y="501"/>
                  </a:cubicBezTo>
                  <a:cubicBezTo>
                    <a:pt x="15593" y="167"/>
                    <a:pt x="14586" y="0"/>
                    <a:pt x="1354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25" name="Google Shape;2080;p41"/>
            <p:cNvSpPr/>
            <p:nvPr/>
          </p:nvSpPr>
          <p:spPr>
            <a:xfrm>
              <a:off x="1314637" y="1385565"/>
              <a:ext cx="57828" cy="118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8" h="21600" fill="norm" stroke="1" extrusionOk="0">
                  <a:moveTo>
                    <a:pt x="4709" y="0"/>
                  </a:moveTo>
                  <a:cubicBezTo>
                    <a:pt x="3905" y="0"/>
                    <a:pt x="3101" y="109"/>
                    <a:pt x="2437" y="273"/>
                  </a:cubicBezTo>
                  <a:cubicBezTo>
                    <a:pt x="480" y="1493"/>
                    <a:pt x="-289" y="2932"/>
                    <a:pt x="95" y="4571"/>
                  </a:cubicBezTo>
                  <a:cubicBezTo>
                    <a:pt x="2053" y="9689"/>
                    <a:pt x="4429" y="14807"/>
                    <a:pt x="6771" y="19924"/>
                  </a:cubicBezTo>
                  <a:cubicBezTo>
                    <a:pt x="7540" y="20981"/>
                    <a:pt x="9567" y="21600"/>
                    <a:pt x="11525" y="21600"/>
                  </a:cubicBezTo>
                  <a:cubicBezTo>
                    <a:pt x="12678" y="21600"/>
                    <a:pt x="13796" y="21400"/>
                    <a:pt x="14635" y="20944"/>
                  </a:cubicBezTo>
                  <a:cubicBezTo>
                    <a:pt x="19738" y="18085"/>
                    <a:pt x="21311" y="13987"/>
                    <a:pt x="19354" y="10308"/>
                  </a:cubicBezTo>
                  <a:cubicBezTo>
                    <a:pt x="16593" y="6611"/>
                    <a:pt x="13062" y="3351"/>
                    <a:pt x="7960" y="674"/>
                  </a:cubicBezTo>
                  <a:cubicBezTo>
                    <a:pt x="7016" y="200"/>
                    <a:pt x="5828" y="0"/>
                    <a:pt x="470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26" name="Google Shape;2081;p41"/>
            <p:cNvSpPr/>
            <p:nvPr/>
          </p:nvSpPr>
          <p:spPr>
            <a:xfrm>
              <a:off x="1611937" y="1297678"/>
              <a:ext cx="76977" cy="101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fill="norm" stroke="1" extrusionOk="0">
                  <a:moveTo>
                    <a:pt x="3571" y="0"/>
                  </a:moveTo>
                  <a:cubicBezTo>
                    <a:pt x="2651" y="0"/>
                    <a:pt x="1759" y="256"/>
                    <a:pt x="1062" y="812"/>
                  </a:cubicBezTo>
                  <a:cubicBezTo>
                    <a:pt x="115" y="1517"/>
                    <a:pt x="-192" y="2713"/>
                    <a:pt x="115" y="3675"/>
                  </a:cubicBezTo>
                  <a:cubicBezTo>
                    <a:pt x="3236" y="10170"/>
                    <a:pt x="8253" y="16173"/>
                    <a:pt x="15165" y="20980"/>
                  </a:cubicBezTo>
                  <a:cubicBezTo>
                    <a:pt x="15890" y="21408"/>
                    <a:pt x="16726" y="21600"/>
                    <a:pt x="17534" y="21600"/>
                  </a:cubicBezTo>
                  <a:cubicBezTo>
                    <a:pt x="19429" y="21600"/>
                    <a:pt x="21213" y="20510"/>
                    <a:pt x="21408" y="18823"/>
                  </a:cubicBezTo>
                  <a:cubicBezTo>
                    <a:pt x="21408" y="16665"/>
                    <a:pt x="20795" y="14742"/>
                    <a:pt x="19847" y="12819"/>
                  </a:cubicBezTo>
                  <a:cubicBezTo>
                    <a:pt x="18927" y="6559"/>
                    <a:pt x="12963" y="1282"/>
                    <a:pt x="4490" y="85"/>
                  </a:cubicBezTo>
                  <a:cubicBezTo>
                    <a:pt x="4184" y="21"/>
                    <a:pt x="3877" y="0"/>
                    <a:pt x="3571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27" name="Google Shape;2082;p41"/>
            <p:cNvSpPr/>
            <p:nvPr/>
          </p:nvSpPr>
          <p:spPr>
            <a:xfrm>
              <a:off x="632087" y="1323433"/>
              <a:ext cx="282886" cy="51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600" fill="norm" stroke="1" extrusionOk="0">
                  <a:moveTo>
                    <a:pt x="20305" y="0"/>
                  </a:moveTo>
                  <a:cubicBezTo>
                    <a:pt x="20064" y="0"/>
                    <a:pt x="19822" y="51"/>
                    <a:pt x="19618" y="165"/>
                  </a:cubicBezTo>
                  <a:cubicBezTo>
                    <a:pt x="19512" y="140"/>
                    <a:pt x="19392" y="127"/>
                    <a:pt x="19278" y="127"/>
                  </a:cubicBezTo>
                  <a:cubicBezTo>
                    <a:pt x="18946" y="127"/>
                    <a:pt x="18621" y="229"/>
                    <a:pt x="18432" y="403"/>
                  </a:cubicBezTo>
                  <a:cubicBezTo>
                    <a:pt x="10955" y="6837"/>
                    <a:pt x="4762" y="13699"/>
                    <a:pt x="4" y="20943"/>
                  </a:cubicBezTo>
                  <a:cubicBezTo>
                    <a:pt x="-56" y="21320"/>
                    <a:pt x="458" y="21600"/>
                    <a:pt x="1039" y="21600"/>
                  </a:cubicBezTo>
                  <a:cubicBezTo>
                    <a:pt x="1258" y="21600"/>
                    <a:pt x="1492" y="21558"/>
                    <a:pt x="1704" y="21464"/>
                  </a:cubicBezTo>
                  <a:cubicBezTo>
                    <a:pt x="3743" y="20083"/>
                    <a:pt x="5012" y="18319"/>
                    <a:pt x="6454" y="16700"/>
                  </a:cubicBezTo>
                  <a:lnTo>
                    <a:pt x="11469" y="11364"/>
                  </a:lnTo>
                  <a:lnTo>
                    <a:pt x="21234" y="784"/>
                  </a:lnTo>
                  <a:cubicBezTo>
                    <a:pt x="21544" y="369"/>
                    <a:pt x="20947" y="0"/>
                    <a:pt x="20305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28" name="Google Shape;2083;p41"/>
            <p:cNvSpPr/>
            <p:nvPr/>
          </p:nvSpPr>
          <p:spPr>
            <a:xfrm>
              <a:off x="1162715" y="1423246"/>
              <a:ext cx="71126" cy="515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0" h="21600" fill="norm" stroke="1" extrusionOk="0">
                  <a:moveTo>
                    <a:pt x="7298" y="0"/>
                  </a:moveTo>
                  <a:cubicBezTo>
                    <a:pt x="6192" y="0"/>
                    <a:pt x="5144" y="84"/>
                    <a:pt x="4620" y="277"/>
                  </a:cubicBezTo>
                  <a:lnTo>
                    <a:pt x="4271" y="420"/>
                  </a:lnTo>
                  <a:cubicBezTo>
                    <a:pt x="341" y="1977"/>
                    <a:pt x="-940" y="3627"/>
                    <a:pt x="690" y="5281"/>
                  </a:cubicBezTo>
                  <a:cubicBezTo>
                    <a:pt x="1331" y="7028"/>
                    <a:pt x="2320" y="8867"/>
                    <a:pt x="3310" y="10613"/>
                  </a:cubicBezTo>
                  <a:cubicBezTo>
                    <a:pt x="4940" y="14152"/>
                    <a:pt x="8201" y="17696"/>
                    <a:pt x="12451" y="21189"/>
                  </a:cubicBezTo>
                  <a:cubicBezTo>
                    <a:pt x="12887" y="21474"/>
                    <a:pt x="14372" y="21600"/>
                    <a:pt x="15915" y="21600"/>
                  </a:cubicBezTo>
                  <a:cubicBezTo>
                    <a:pt x="17924" y="21600"/>
                    <a:pt x="19990" y="21390"/>
                    <a:pt x="19990" y="21046"/>
                  </a:cubicBezTo>
                  <a:cubicBezTo>
                    <a:pt x="19990" y="17078"/>
                    <a:pt x="20311" y="13162"/>
                    <a:pt x="20660" y="9198"/>
                  </a:cubicBezTo>
                  <a:cubicBezTo>
                    <a:pt x="20660" y="7263"/>
                    <a:pt x="20660" y="5328"/>
                    <a:pt x="20660" y="3392"/>
                  </a:cubicBezTo>
                  <a:cubicBezTo>
                    <a:pt x="20660" y="2259"/>
                    <a:pt x="19670" y="844"/>
                    <a:pt x="11490" y="420"/>
                  </a:cubicBezTo>
                  <a:cubicBezTo>
                    <a:pt x="10704" y="168"/>
                    <a:pt x="8928" y="0"/>
                    <a:pt x="7298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29" name="Google Shape;2084;p41"/>
            <p:cNvSpPr/>
            <p:nvPr/>
          </p:nvSpPr>
          <p:spPr>
            <a:xfrm>
              <a:off x="1472442" y="1376446"/>
              <a:ext cx="286122" cy="538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600" fill="norm" stroke="1" extrusionOk="0">
                  <a:moveTo>
                    <a:pt x="1383" y="0"/>
                  </a:moveTo>
                  <a:cubicBezTo>
                    <a:pt x="1167" y="0"/>
                    <a:pt x="935" y="20"/>
                    <a:pt x="688" y="64"/>
                  </a:cubicBezTo>
                  <a:cubicBezTo>
                    <a:pt x="180" y="109"/>
                    <a:pt x="-67" y="426"/>
                    <a:pt x="15" y="696"/>
                  </a:cubicBezTo>
                  <a:cubicBezTo>
                    <a:pt x="4299" y="8025"/>
                    <a:pt x="10520" y="15032"/>
                    <a:pt x="18505" y="21407"/>
                  </a:cubicBezTo>
                  <a:cubicBezTo>
                    <a:pt x="18722" y="21540"/>
                    <a:pt x="19006" y="21600"/>
                    <a:pt x="19297" y="21600"/>
                  </a:cubicBezTo>
                  <a:cubicBezTo>
                    <a:pt x="19798" y="21600"/>
                    <a:pt x="20299" y="21411"/>
                    <a:pt x="20359" y="21093"/>
                  </a:cubicBezTo>
                  <a:cubicBezTo>
                    <a:pt x="21032" y="21093"/>
                    <a:pt x="21533" y="20775"/>
                    <a:pt x="21279" y="20413"/>
                  </a:cubicBezTo>
                  <a:cubicBezTo>
                    <a:pt x="18505" y="16616"/>
                    <a:pt x="15395" y="12815"/>
                    <a:pt x="12038" y="9155"/>
                  </a:cubicBezTo>
                  <a:cubicBezTo>
                    <a:pt x="10355" y="7301"/>
                    <a:pt x="8501" y="5491"/>
                    <a:pt x="6654" y="3729"/>
                  </a:cubicBezTo>
                  <a:cubicBezTo>
                    <a:pt x="5727" y="2824"/>
                    <a:pt x="4808" y="1919"/>
                    <a:pt x="3798" y="1058"/>
                  </a:cubicBezTo>
                  <a:cubicBezTo>
                    <a:pt x="3238" y="531"/>
                    <a:pt x="2497" y="0"/>
                    <a:pt x="1383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30" name="Google Shape;2085;p41"/>
            <p:cNvSpPr/>
            <p:nvPr/>
          </p:nvSpPr>
          <p:spPr>
            <a:xfrm>
              <a:off x="1725994" y="1175216"/>
              <a:ext cx="556646" cy="250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600" fill="norm" stroke="1" extrusionOk="0">
                  <a:moveTo>
                    <a:pt x="547" y="0"/>
                  </a:moveTo>
                  <a:cubicBezTo>
                    <a:pt x="149" y="0"/>
                    <a:pt x="-115" y="916"/>
                    <a:pt x="50" y="1651"/>
                  </a:cubicBezTo>
                  <a:cubicBezTo>
                    <a:pt x="953" y="4858"/>
                    <a:pt x="2629" y="4961"/>
                    <a:pt x="4048" y="6128"/>
                  </a:cubicBezTo>
                  <a:cubicBezTo>
                    <a:pt x="5984" y="7580"/>
                    <a:pt x="7618" y="10597"/>
                    <a:pt x="9382" y="12931"/>
                  </a:cubicBezTo>
                  <a:cubicBezTo>
                    <a:pt x="12826" y="17399"/>
                    <a:pt x="16652" y="20407"/>
                    <a:pt x="20613" y="21574"/>
                  </a:cubicBezTo>
                  <a:cubicBezTo>
                    <a:pt x="20639" y="21591"/>
                    <a:pt x="20670" y="21600"/>
                    <a:pt x="20701" y="21600"/>
                  </a:cubicBezTo>
                  <a:cubicBezTo>
                    <a:pt x="21102" y="21600"/>
                    <a:pt x="21485" y="20450"/>
                    <a:pt x="21083" y="19733"/>
                  </a:cubicBezTo>
                  <a:cubicBezTo>
                    <a:pt x="19752" y="17399"/>
                    <a:pt x="18290" y="15550"/>
                    <a:pt x="16740" y="14193"/>
                  </a:cubicBezTo>
                  <a:lnTo>
                    <a:pt x="11490" y="9041"/>
                  </a:lnTo>
                  <a:cubicBezTo>
                    <a:pt x="9726" y="7295"/>
                    <a:pt x="8008" y="5540"/>
                    <a:pt x="6244" y="3890"/>
                  </a:cubicBezTo>
                  <a:cubicBezTo>
                    <a:pt x="4607" y="2144"/>
                    <a:pt x="2843" y="882"/>
                    <a:pt x="1037" y="199"/>
                  </a:cubicBezTo>
                  <a:cubicBezTo>
                    <a:pt x="1018" y="147"/>
                    <a:pt x="983" y="121"/>
                    <a:pt x="945" y="121"/>
                  </a:cubicBezTo>
                  <a:cubicBezTo>
                    <a:pt x="910" y="121"/>
                    <a:pt x="865" y="147"/>
                    <a:pt x="822" y="199"/>
                  </a:cubicBezTo>
                  <a:lnTo>
                    <a:pt x="608" y="0"/>
                  </a:lnTo>
                  <a:cubicBezTo>
                    <a:pt x="589" y="0"/>
                    <a:pt x="566" y="0"/>
                    <a:pt x="54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31" name="Google Shape;2086;p41"/>
            <p:cNvSpPr/>
            <p:nvPr/>
          </p:nvSpPr>
          <p:spPr>
            <a:xfrm>
              <a:off x="858572" y="666727"/>
              <a:ext cx="109750" cy="229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8" h="21600" fill="norm" stroke="1" extrusionOk="0">
                  <a:moveTo>
                    <a:pt x="19458" y="0"/>
                  </a:moveTo>
                  <a:cubicBezTo>
                    <a:pt x="19115" y="0"/>
                    <a:pt x="18753" y="66"/>
                    <a:pt x="18448" y="255"/>
                  </a:cubicBezTo>
                  <a:cubicBezTo>
                    <a:pt x="7733" y="5877"/>
                    <a:pt x="1290" y="13209"/>
                    <a:pt x="12" y="20967"/>
                  </a:cubicBezTo>
                  <a:cubicBezTo>
                    <a:pt x="-102" y="21392"/>
                    <a:pt x="603" y="21600"/>
                    <a:pt x="1347" y="21600"/>
                  </a:cubicBezTo>
                  <a:cubicBezTo>
                    <a:pt x="2090" y="21600"/>
                    <a:pt x="2910" y="21392"/>
                    <a:pt x="3006" y="20967"/>
                  </a:cubicBezTo>
                  <a:cubicBezTo>
                    <a:pt x="4073" y="13531"/>
                    <a:pt x="10288" y="6624"/>
                    <a:pt x="20373" y="1209"/>
                  </a:cubicBezTo>
                  <a:cubicBezTo>
                    <a:pt x="21498" y="728"/>
                    <a:pt x="20545" y="0"/>
                    <a:pt x="1945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32" name="Google Shape;2087;p41"/>
            <p:cNvSpPr/>
            <p:nvPr/>
          </p:nvSpPr>
          <p:spPr>
            <a:xfrm>
              <a:off x="1092579" y="563105"/>
              <a:ext cx="172839" cy="47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8" h="21600" fill="norm" stroke="1" extrusionOk="0">
                  <a:moveTo>
                    <a:pt x="13959" y="0"/>
                  </a:moveTo>
                  <a:cubicBezTo>
                    <a:pt x="9204" y="0"/>
                    <a:pt x="4522" y="5061"/>
                    <a:pt x="452" y="15409"/>
                  </a:cubicBezTo>
                  <a:cubicBezTo>
                    <a:pt x="-449" y="17081"/>
                    <a:pt x="151" y="21600"/>
                    <a:pt x="920" y="21600"/>
                  </a:cubicBezTo>
                  <a:cubicBezTo>
                    <a:pt x="1076" y="21600"/>
                    <a:pt x="1232" y="21419"/>
                    <a:pt x="1400" y="21013"/>
                  </a:cubicBezTo>
                  <a:cubicBezTo>
                    <a:pt x="5062" y="11794"/>
                    <a:pt x="9372" y="7049"/>
                    <a:pt x="13743" y="7049"/>
                  </a:cubicBezTo>
                  <a:cubicBezTo>
                    <a:pt x="15664" y="7049"/>
                    <a:pt x="17597" y="7953"/>
                    <a:pt x="19482" y="9806"/>
                  </a:cubicBezTo>
                  <a:cubicBezTo>
                    <a:pt x="19566" y="9896"/>
                    <a:pt x="19650" y="9941"/>
                    <a:pt x="19734" y="9941"/>
                  </a:cubicBezTo>
                  <a:cubicBezTo>
                    <a:pt x="20767" y="9941"/>
                    <a:pt x="21151" y="4112"/>
                    <a:pt x="20022" y="2711"/>
                  </a:cubicBezTo>
                  <a:cubicBezTo>
                    <a:pt x="18017" y="904"/>
                    <a:pt x="15976" y="0"/>
                    <a:pt x="1395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33" name="Google Shape;2088;p41"/>
            <p:cNvSpPr/>
            <p:nvPr/>
          </p:nvSpPr>
          <p:spPr>
            <a:xfrm>
              <a:off x="865158" y="998637"/>
              <a:ext cx="61256" cy="161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6" h="21600" fill="norm" stroke="1" extrusionOk="0">
                  <a:moveTo>
                    <a:pt x="2665" y="0"/>
                  </a:moveTo>
                  <a:cubicBezTo>
                    <a:pt x="1380" y="0"/>
                    <a:pt x="63" y="335"/>
                    <a:pt x="63" y="1019"/>
                  </a:cubicBezTo>
                  <a:cubicBezTo>
                    <a:pt x="-661" y="8259"/>
                    <a:pt x="4871" y="15339"/>
                    <a:pt x="15243" y="21064"/>
                  </a:cubicBezTo>
                  <a:cubicBezTo>
                    <a:pt x="15835" y="21453"/>
                    <a:pt x="16691" y="21600"/>
                    <a:pt x="17515" y="21600"/>
                  </a:cubicBezTo>
                  <a:cubicBezTo>
                    <a:pt x="19293" y="21600"/>
                    <a:pt x="20939" y="20889"/>
                    <a:pt x="19688" y="20165"/>
                  </a:cubicBezTo>
                  <a:cubicBezTo>
                    <a:pt x="9711" y="14588"/>
                    <a:pt x="4509" y="7803"/>
                    <a:pt x="5266" y="1019"/>
                  </a:cubicBezTo>
                  <a:cubicBezTo>
                    <a:pt x="5266" y="335"/>
                    <a:pt x="3949" y="0"/>
                    <a:pt x="266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34" name="Google Shape;2089;p41"/>
            <p:cNvSpPr/>
            <p:nvPr/>
          </p:nvSpPr>
          <p:spPr>
            <a:xfrm>
              <a:off x="1178366" y="984006"/>
              <a:ext cx="161547" cy="124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8" h="21600" fill="norm" stroke="1" extrusionOk="0">
                  <a:moveTo>
                    <a:pt x="19876" y="0"/>
                  </a:moveTo>
                  <a:cubicBezTo>
                    <a:pt x="19355" y="0"/>
                    <a:pt x="18834" y="434"/>
                    <a:pt x="18912" y="1319"/>
                  </a:cubicBezTo>
                  <a:cubicBezTo>
                    <a:pt x="19056" y="7564"/>
                    <a:pt x="17884" y="14782"/>
                    <a:pt x="13197" y="17887"/>
                  </a:cubicBezTo>
                  <a:cubicBezTo>
                    <a:pt x="12181" y="18633"/>
                    <a:pt x="11035" y="19015"/>
                    <a:pt x="9877" y="19015"/>
                  </a:cubicBezTo>
                  <a:cubicBezTo>
                    <a:pt x="8874" y="19015"/>
                    <a:pt x="7859" y="18720"/>
                    <a:pt x="6908" y="18095"/>
                  </a:cubicBezTo>
                  <a:cubicBezTo>
                    <a:pt x="4864" y="16343"/>
                    <a:pt x="3249" y="14192"/>
                    <a:pt x="1934" y="11451"/>
                  </a:cubicBezTo>
                  <a:cubicBezTo>
                    <a:pt x="1713" y="11052"/>
                    <a:pt x="1414" y="10895"/>
                    <a:pt x="1114" y="10895"/>
                  </a:cubicBezTo>
                  <a:cubicBezTo>
                    <a:pt x="385" y="10895"/>
                    <a:pt x="-344" y="11867"/>
                    <a:pt x="177" y="12821"/>
                  </a:cubicBezTo>
                  <a:cubicBezTo>
                    <a:pt x="1635" y="15944"/>
                    <a:pt x="3692" y="18668"/>
                    <a:pt x="6036" y="20438"/>
                  </a:cubicBezTo>
                  <a:cubicBezTo>
                    <a:pt x="7273" y="21218"/>
                    <a:pt x="8588" y="21600"/>
                    <a:pt x="9890" y="21600"/>
                  </a:cubicBezTo>
                  <a:cubicBezTo>
                    <a:pt x="11192" y="21600"/>
                    <a:pt x="12468" y="21218"/>
                    <a:pt x="13639" y="20438"/>
                  </a:cubicBezTo>
                  <a:cubicBezTo>
                    <a:pt x="19498" y="17315"/>
                    <a:pt x="21256" y="8727"/>
                    <a:pt x="20957" y="1319"/>
                  </a:cubicBezTo>
                  <a:cubicBezTo>
                    <a:pt x="20957" y="434"/>
                    <a:pt x="20410" y="0"/>
                    <a:pt x="198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35" name="Google Shape;2090;p41"/>
            <p:cNvSpPr/>
            <p:nvPr/>
          </p:nvSpPr>
          <p:spPr>
            <a:xfrm>
              <a:off x="1081281" y="883090"/>
              <a:ext cx="62406" cy="5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7" h="21600" fill="norm" stroke="1" extrusionOk="0">
                  <a:moveTo>
                    <a:pt x="13004" y="0"/>
                  </a:moveTo>
                  <a:cubicBezTo>
                    <a:pt x="11857" y="0"/>
                    <a:pt x="10743" y="181"/>
                    <a:pt x="9629" y="543"/>
                  </a:cubicBezTo>
                  <a:cubicBezTo>
                    <a:pt x="5073" y="2171"/>
                    <a:pt x="2035" y="6223"/>
                    <a:pt x="888" y="10710"/>
                  </a:cubicBezTo>
                  <a:cubicBezTo>
                    <a:pt x="145" y="13568"/>
                    <a:pt x="-226" y="15992"/>
                    <a:pt x="145" y="18850"/>
                  </a:cubicBezTo>
                  <a:cubicBezTo>
                    <a:pt x="145" y="20659"/>
                    <a:pt x="1461" y="21600"/>
                    <a:pt x="2778" y="21600"/>
                  </a:cubicBezTo>
                  <a:cubicBezTo>
                    <a:pt x="4128" y="21600"/>
                    <a:pt x="5444" y="20659"/>
                    <a:pt x="5444" y="18850"/>
                  </a:cubicBezTo>
                  <a:cubicBezTo>
                    <a:pt x="5073" y="17620"/>
                    <a:pt x="5073" y="16390"/>
                    <a:pt x="5444" y="15196"/>
                  </a:cubicBezTo>
                  <a:lnTo>
                    <a:pt x="5444" y="13966"/>
                  </a:lnTo>
                  <a:cubicBezTo>
                    <a:pt x="5444" y="13134"/>
                    <a:pt x="5444" y="12736"/>
                    <a:pt x="5815" y="11940"/>
                  </a:cubicBezTo>
                  <a:cubicBezTo>
                    <a:pt x="5815" y="11940"/>
                    <a:pt x="5815" y="11506"/>
                    <a:pt x="5815" y="11506"/>
                  </a:cubicBezTo>
                  <a:lnTo>
                    <a:pt x="5815" y="11108"/>
                  </a:lnTo>
                  <a:cubicBezTo>
                    <a:pt x="6220" y="10312"/>
                    <a:pt x="6591" y="9877"/>
                    <a:pt x="6963" y="9479"/>
                  </a:cubicBezTo>
                  <a:lnTo>
                    <a:pt x="6963" y="9081"/>
                  </a:lnTo>
                  <a:lnTo>
                    <a:pt x="7334" y="8249"/>
                  </a:lnTo>
                  <a:lnTo>
                    <a:pt x="8110" y="7851"/>
                  </a:lnTo>
                  <a:lnTo>
                    <a:pt x="8853" y="7055"/>
                  </a:lnTo>
                  <a:lnTo>
                    <a:pt x="9258" y="7055"/>
                  </a:lnTo>
                  <a:cubicBezTo>
                    <a:pt x="9258" y="7055"/>
                    <a:pt x="9764" y="6693"/>
                    <a:pt x="9865" y="6693"/>
                  </a:cubicBezTo>
                  <a:cubicBezTo>
                    <a:pt x="9933" y="6693"/>
                    <a:pt x="9865" y="6766"/>
                    <a:pt x="9629" y="7055"/>
                  </a:cubicBezTo>
                  <a:lnTo>
                    <a:pt x="10371" y="7055"/>
                  </a:lnTo>
                  <a:cubicBezTo>
                    <a:pt x="10776" y="6621"/>
                    <a:pt x="11148" y="6621"/>
                    <a:pt x="11519" y="6621"/>
                  </a:cubicBezTo>
                  <a:lnTo>
                    <a:pt x="14556" y="6621"/>
                  </a:lnTo>
                  <a:cubicBezTo>
                    <a:pt x="14928" y="6621"/>
                    <a:pt x="15299" y="7055"/>
                    <a:pt x="15704" y="7055"/>
                  </a:cubicBezTo>
                  <a:lnTo>
                    <a:pt x="16075" y="7851"/>
                  </a:lnTo>
                  <a:cubicBezTo>
                    <a:pt x="16649" y="8249"/>
                    <a:pt x="17324" y="8466"/>
                    <a:pt x="17965" y="8466"/>
                  </a:cubicBezTo>
                  <a:cubicBezTo>
                    <a:pt x="18640" y="8466"/>
                    <a:pt x="19315" y="8249"/>
                    <a:pt x="19855" y="7851"/>
                  </a:cubicBezTo>
                  <a:cubicBezTo>
                    <a:pt x="21003" y="6621"/>
                    <a:pt x="21374" y="4993"/>
                    <a:pt x="20632" y="3401"/>
                  </a:cubicBezTo>
                  <a:cubicBezTo>
                    <a:pt x="18471" y="1085"/>
                    <a:pt x="15771" y="0"/>
                    <a:pt x="1300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36" name="Google Shape;2091;p41"/>
            <p:cNvSpPr/>
            <p:nvPr/>
          </p:nvSpPr>
          <p:spPr>
            <a:xfrm>
              <a:off x="1231774" y="804622"/>
              <a:ext cx="69079" cy="57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8" h="21600" fill="norm" stroke="1" extrusionOk="0">
                  <a:moveTo>
                    <a:pt x="10053" y="0"/>
                  </a:moveTo>
                  <a:cubicBezTo>
                    <a:pt x="5006" y="0"/>
                    <a:pt x="950" y="4637"/>
                    <a:pt x="259" y="10593"/>
                  </a:cubicBezTo>
                  <a:cubicBezTo>
                    <a:pt x="-402" y="13985"/>
                    <a:pt x="259" y="17378"/>
                    <a:pt x="1611" y="19904"/>
                  </a:cubicBezTo>
                  <a:cubicBezTo>
                    <a:pt x="2061" y="21035"/>
                    <a:pt x="2812" y="21600"/>
                    <a:pt x="3684" y="21600"/>
                  </a:cubicBezTo>
                  <a:cubicBezTo>
                    <a:pt x="4104" y="21600"/>
                    <a:pt x="4555" y="21449"/>
                    <a:pt x="5006" y="21185"/>
                  </a:cubicBezTo>
                  <a:cubicBezTo>
                    <a:pt x="5997" y="20318"/>
                    <a:pt x="6357" y="18622"/>
                    <a:pt x="5666" y="17378"/>
                  </a:cubicBezTo>
                  <a:cubicBezTo>
                    <a:pt x="5336" y="16926"/>
                    <a:pt x="5336" y="16511"/>
                    <a:pt x="5006" y="15682"/>
                  </a:cubicBezTo>
                  <a:lnTo>
                    <a:pt x="5006" y="11837"/>
                  </a:lnTo>
                  <a:lnTo>
                    <a:pt x="5336" y="10593"/>
                  </a:lnTo>
                  <a:lnTo>
                    <a:pt x="5666" y="9726"/>
                  </a:lnTo>
                  <a:lnTo>
                    <a:pt x="5997" y="8896"/>
                  </a:lnTo>
                  <a:cubicBezTo>
                    <a:pt x="6357" y="8444"/>
                    <a:pt x="6688" y="8029"/>
                    <a:pt x="7018" y="7615"/>
                  </a:cubicBezTo>
                  <a:lnTo>
                    <a:pt x="7349" y="7200"/>
                  </a:lnTo>
                  <a:lnTo>
                    <a:pt x="12095" y="7200"/>
                  </a:lnTo>
                  <a:cubicBezTo>
                    <a:pt x="12426" y="7615"/>
                    <a:pt x="12756" y="7615"/>
                    <a:pt x="13117" y="8029"/>
                  </a:cubicBezTo>
                  <a:lnTo>
                    <a:pt x="13447" y="8444"/>
                  </a:lnTo>
                  <a:lnTo>
                    <a:pt x="13778" y="8896"/>
                  </a:lnTo>
                  <a:lnTo>
                    <a:pt x="15460" y="11007"/>
                  </a:lnTo>
                  <a:lnTo>
                    <a:pt x="15460" y="11422"/>
                  </a:lnTo>
                  <a:cubicBezTo>
                    <a:pt x="15460" y="11837"/>
                    <a:pt x="15460" y="12289"/>
                    <a:pt x="15460" y="12704"/>
                  </a:cubicBezTo>
                  <a:cubicBezTo>
                    <a:pt x="15790" y="13985"/>
                    <a:pt x="16812" y="14815"/>
                    <a:pt x="18164" y="14815"/>
                  </a:cubicBezTo>
                  <a:cubicBezTo>
                    <a:pt x="19846" y="14815"/>
                    <a:pt x="21198" y="12289"/>
                    <a:pt x="20537" y="10593"/>
                  </a:cubicBezTo>
                  <a:cubicBezTo>
                    <a:pt x="19185" y="4222"/>
                    <a:pt x="14799" y="0"/>
                    <a:pt x="1005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244" name="Google Shape;2092;p41"/>
          <p:cNvGrpSpPr/>
          <p:nvPr/>
        </p:nvGrpSpPr>
        <p:grpSpPr>
          <a:xfrm>
            <a:off x="8097017" y="4677337"/>
            <a:ext cx="1765994" cy="874076"/>
            <a:chOff x="0" y="0"/>
            <a:chExt cx="1765992" cy="874075"/>
          </a:xfrm>
        </p:grpSpPr>
        <p:sp>
          <p:nvSpPr>
            <p:cNvPr id="2238" name="Google Shape;2093;p41"/>
            <p:cNvSpPr/>
            <p:nvPr/>
          </p:nvSpPr>
          <p:spPr>
            <a:xfrm flipH="1">
              <a:off x="-1" y="0"/>
              <a:ext cx="1765994" cy="874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39" name="Google Shape;2094;p41"/>
            <p:cNvSpPr/>
            <p:nvPr/>
          </p:nvSpPr>
          <p:spPr>
            <a:xfrm flipH="1">
              <a:off x="803069" y="116974"/>
              <a:ext cx="105102" cy="65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40" name="Google Shape;2095;p41"/>
            <p:cNvSpPr/>
            <p:nvPr/>
          </p:nvSpPr>
          <p:spPr>
            <a:xfrm flipH="1">
              <a:off x="1003231" y="126234"/>
              <a:ext cx="199851" cy="255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41" name="Google Shape;2096;p41"/>
            <p:cNvSpPr/>
            <p:nvPr/>
          </p:nvSpPr>
          <p:spPr>
            <a:xfrm flipH="1">
              <a:off x="135836" y="212653"/>
              <a:ext cx="175861" cy="357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42" name="Google Shape;2097;p41"/>
            <p:cNvSpPr/>
            <p:nvPr/>
          </p:nvSpPr>
          <p:spPr>
            <a:xfrm flipH="1">
              <a:off x="1495082" y="445058"/>
              <a:ext cx="159007" cy="141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43" name="Google Shape;2098;p41"/>
            <p:cNvSpPr/>
            <p:nvPr/>
          </p:nvSpPr>
          <p:spPr>
            <a:xfrm flipH="1">
              <a:off x="417199" y="67592"/>
              <a:ext cx="232604" cy="103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245" name="Google Shape;2099;p41"/>
          <p:cNvSpPr/>
          <p:nvPr/>
        </p:nvSpPr>
        <p:spPr>
          <a:xfrm>
            <a:off x="1680690" y="-422264"/>
            <a:ext cx="54866" cy="14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18" h="21600" fill="norm" stroke="1" extrusionOk="0">
                <a:moveTo>
                  <a:pt x="3803" y="0"/>
                </a:moveTo>
                <a:cubicBezTo>
                  <a:pt x="2841" y="0"/>
                  <a:pt x="1937" y="195"/>
                  <a:pt x="976" y="611"/>
                </a:cubicBezTo>
                <a:cubicBezTo>
                  <a:pt x="-325" y="1148"/>
                  <a:pt x="-325" y="2248"/>
                  <a:pt x="976" y="2810"/>
                </a:cubicBezTo>
                <a:cubicBezTo>
                  <a:pt x="9853" y="7477"/>
                  <a:pt x="13020" y="13512"/>
                  <a:pt x="10475" y="19572"/>
                </a:cubicBezTo>
                <a:cubicBezTo>
                  <a:pt x="10079" y="20745"/>
                  <a:pt x="12567" y="21600"/>
                  <a:pt x="14829" y="21600"/>
                </a:cubicBezTo>
                <a:cubicBezTo>
                  <a:pt x="16243" y="21600"/>
                  <a:pt x="17600" y="21258"/>
                  <a:pt x="18109" y="20378"/>
                </a:cubicBezTo>
                <a:cubicBezTo>
                  <a:pt x="21275" y="13243"/>
                  <a:pt x="16865" y="6109"/>
                  <a:pt x="6687" y="611"/>
                </a:cubicBezTo>
                <a:cubicBezTo>
                  <a:pt x="5725" y="195"/>
                  <a:pt x="4764" y="0"/>
                  <a:pt x="3803" y="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279" name="Google Shape;2100;p41"/>
          <p:cNvGrpSpPr/>
          <p:nvPr/>
        </p:nvGrpSpPr>
        <p:grpSpPr>
          <a:xfrm>
            <a:off x="-1213179" y="-1015705"/>
            <a:ext cx="2982298" cy="3180271"/>
            <a:chOff x="0" y="0"/>
            <a:chExt cx="2982297" cy="3180270"/>
          </a:xfrm>
        </p:grpSpPr>
        <p:sp>
          <p:nvSpPr>
            <p:cNvPr id="2246" name="Google Shape;2101;p41"/>
            <p:cNvSpPr/>
            <p:nvPr/>
          </p:nvSpPr>
          <p:spPr>
            <a:xfrm>
              <a:off x="0" y="0"/>
              <a:ext cx="2982297" cy="1914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6" h="21600" fill="norm" stroke="1" extrusionOk="0">
                  <a:moveTo>
                    <a:pt x="14716" y="0"/>
                  </a:moveTo>
                  <a:cubicBezTo>
                    <a:pt x="13076" y="0"/>
                    <a:pt x="12154" y="2706"/>
                    <a:pt x="12154" y="2706"/>
                  </a:cubicBezTo>
                  <a:cubicBezTo>
                    <a:pt x="12154" y="2706"/>
                    <a:pt x="11637" y="192"/>
                    <a:pt x="10017" y="192"/>
                  </a:cubicBezTo>
                  <a:cubicBezTo>
                    <a:pt x="9928" y="192"/>
                    <a:pt x="9836" y="200"/>
                    <a:pt x="9740" y="216"/>
                  </a:cubicBezTo>
                  <a:cubicBezTo>
                    <a:pt x="7889" y="525"/>
                    <a:pt x="7451" y="3428"/>
                    <a:pt x="7451" y="3428"/>
                  </a:cubicBezTo>
                  <a:cubicBezTo>
                    <a:pt x="7451" y="3428"/>
                    <a:pt x="6681" y="1181"/>
                    <a:pt x="5324" y="1181"/>
                  </a:cubicBezTo>
                  <a:cubicBezTo>
                    <a:pt x="5059" y="1181"/>
                    <a:pt x="4771" y="1267"/>
                    <a:pt x="4461" y="1472"/>
                  </a:cubicBezTo>
                  <a:cubicBezTo>
                    <a:pt x="2573" y="2706"/>
                    <a:pt x="2923" y="6372"/>
                    <a:pt x="2923" y="6372"/>
                  </a:cubicBezTo>
                  <a:cubicBezTo>
                    <a:pt x="2923" y="6372"/>
                    <a:pt x="2448" y="6103"/>
                    <a:pt x="1895" y="6103"/>
                  </a:cubicBezTo>
                  <a:cubicBezTo>
                    <a:pt x="1331" y="6103"/>
                    <a:pt x="688" y="6381"/>
                    <a:pt x="384" y="7503"/>
                  </a:cubicBezTo>
                  <a:cubicBezTo>
                    <a:pt x="21" y="8780"/>
                    <a:pt x="222" y="10261"/>
                    <a:pt x="847" y="11187"/>
                  </a:cubicBezTo>
                  <a:cubicBezTo>
                    <a:pt x="-466" y="13102"/>
                    <a:pt x="-29" y="15470"/>
                    <a:pt x="659" y="16622"/>
                  </a:cubicBezTo>
                  <a:cubicBezTo>
                    <a:pt x="910" y="17035"/>
                    <a:pt x="1286" y="17165"/>
                    <a:pt x="1665" y="17165"/>
                  </a:cubicBezTo>
                  <a:cubicBezTo>
                    <a:pt x="2323" y="17165"/>
                    <a:pt x="2986" y="16766"/>
                    <a:pt x="2986" y="16766"/>
                  </a:cubicBezTo>
                  <a:cubicBezTo>
                    <a:pt x="2986" y="16766"/>
                    <a:pt x="3273" y="20595"/>
                    <a:pt x="5062" y="21069"/>
                  </a:cubicBezTo>
                  <a:cubicBezTo>
                    <a:pt x="5172" y="21096"/>
                    <a:pt x="5278" y="21109"/>
                    <a:pt x="5382" y="21109"/>
                  </a:cubicBezTo>
                  <a:cubicBezTo>
                    <a:pt x="6952" y="21109"/>
                    <a:pt x="7701" y="18063"/>
                    <a:pt x="7701" y="18063"/>
                  </a:cubicBezTo>
                  <a:cubicBezTo>
                    <a:pt x="7701" y="18063"/>
                    <a:pt x="8136" y="20851"/>
                    <a:pt x="9566" y="20851"/>
                  </a:cubicBezTo>
                  <a:cubicBezTo>
                    <a:pt x="9610" y="20851"/>
                    <a:pt x="9656" y="20847"/>
                    <a:pt x="9703" y="20842"/>
                  </a:cubicBezTo>
                  <a:cubicBezTo>
                    <a:pt x="11241" y="20637"/>
                    <a:pt x="11654" y="18784"/>
                    <a:pt x="11654" y="18784"/>
                  </a:cubicBezTo>
                  <a:cubicBezTo>
                    <a:pt x="11654" y="18784"/>
                    <a:pt x="12423" y="21600"/>
                    <a:pt x="13928" y="21600"/>
                  </a:cubicBezTo>
                  <a:cubicBezTo>
                    <a:pt x="14139" y="21600"/>
                    <a:pt x="14365" y="21545"/>
                    <a:pt x="14606" y="21419"/>
                  </a:cubicBezTo>
                  <a:cubicBezTo>
                    <a:pt x="16557" y="20390"/>
                    <a:pt x="16369" y="16561"/>
                    <a:pt x="16369" y="16561"/>
                  </a:cubicBezTo>
                  <a:cubicBezTo>
                    <a:pt x="16369" y="16561"/>
                    <a:pt x="17267" y="17211"/>
                    <a:pt x="18138" y="17211"/>
                  </a:cubicBezTo>
                  <a:cubicBezTo>
                    <a:pt x="18762" y="17211"/>
                    <a:pt x="19373" y="16878"/>
                    <a:pt x="19633" y="15737"/>
                  </a:cubicBezTo>
                  <a:cubicBezTo>
                    <a:pt x="20009" y="14172"/>
                    <a:pt x="19747" y="12381"/>
                    <a:pt x="18970" y="11292"/>
                  </a:cubicBezTo>
                  <a:cubicBezTo>
                    <a:pt x="18970" y="11292"/>
                    <a:pt x="21134" y="8842"/>
                    <a:pt x="20222" y="6330"/>
                  </a:cubicBezTo>
                  <a:cubicBezTo>
                    <a:pt x="19766" y="5048"/>
                    <a:pt x="18960" y="4731"/>
                    <a:pt x="18276" y="4731"/>
                  </a:cubicBezTo>
                  <a:cubicBezTo>
                    <a:pt x="17609" y="4731"/>
                    <a:pt x="17057" y="5033"/>
                    <a:pt x="17057" y="5033"/>
                  </a:cubicBezTo>
                  <a:cubicBezTo>
                    <a:pt x="17057" y="5033"/>
                    <a:pt x="17395" y="958"/>
                    <a:pt x="15355" y="134"/>
                  </a:cubicBezTo>
                  <a:cubicBezTo>
                    <a:pt x="15132" y="40"/>
                    <a:pt x="14918" y="0"/>
                    <a:pt x="14716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47" name="Google Shape;2102;p41"/>
            <p:cNvSpPr/>
            <p:nvPr/>
          </p:nvSpPr>
          <p:spPr>
            <a:xfrm>
              <a:off x="917477" y="2013187"/>
              <a:ext cx="132971" cy="259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01" h="21600" fill="norm" stroke="1" extrusionOk="0">
                  <a:moveTo>
                    <a:pt x="8984" y="0"/>
                  </a:moveTo>
                  <a:cubicBezTo>
                    <a:pt x="8984" y="0"/>
                    <a:pt x="-3832" y="9398"/>
                    <a:pt x="1151" y="17124"/>
                  </a:cubicBezTo>
                  <a:cubicBezTo>
                    <a:pt x="3157" y="20252"/>
                    <a:pt x="6134" y="21600"/>
                    <a:pt x="9006" y="21600"/>
                  </a:cubicBezTo>
                  <a:cubicBezTo>
                    <a:pt x="13207" y="21600"/>
                    <a:pt x="17156" y="18674"/>
                    <a:pt x="17282" y="14252"/>
                  </a:cubicBezTo>
                  <a:cubicBezTo>
                    <a:pt x="17768" y="6822"/>
                    <a:pt x="8984" y="0"/>
                    <a:pt x="898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48" name="Google Shape;2103;p41"/>
            <p:cNvSpPr/>
            <p:nvPr/>
          </p:nvSpPr>
          <p:spPr>
            <a:xfrm>
              <a:off x="1590731" y="2109903"/>
              <a:ext cx="134783" cy="259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4" h="21600" fill="norm" stroke="1" extrusionOk="0">
                  <a:moveTo>
                    <a:pt x="9113" y="0"/>
                  </a:moveTo>
                  <a:cubicBezTo>
                    <a:pt x="9113" y="0"/>
                    <a:pt x="-3805" y="9404"/>
                    <a:pt x="1120" y="17134"/>
                  </a:cubicBezTo>
                  <a:cubicBezTo>
                    <a:pt x="3207" y="20251"/>
                    <a:pt x="6150" y="21600"/>
                    <a:pt x="8967" y="21600"/>
                  </a:cubicBezTo>
                  <a:cubicBezTo>
                    <a:pt x="13162" y="21600"/>
                    <a:pt x="17044" y="18632"/>
                    <a:pt x="17315" y="14099"/>
                  </a:cubicBezTo>
                  <a:cubicBezTo>
                    <a:pt x="17795" y="6678"/>
                    <a:pt x="9113" y="0"/>
                    <a:pt x="9113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49" name="Google Shape;2104;p41"/>
            <p:cNvSpPr/>
            <p:nvPr/>
          </p:nvSpPr>
          <p:spPr>
            <a:xfrm>
              <a:off x="1999367" y="2520297"/>
              <a:ext cx="132971" cy="259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01" h="21600" fill="norm" stroke="1" extrusionOk="0">
                  <a:moveTo>
                    <a:pt x="8984" y="0"/>
                  </a:moveTo>
                  <a:cubicBezTo>
                    <a:pt x="8984" y="0"/>
                    <a:pt x="-3832" y="9417"/>
                    <a:pt x="1151" y="17148"/>
                  </a:cubicBezTo>
                  <a:cubicBezTo>
                    <a:pt x="3157" y="20264"/>
                    <a:pt x="6071" y="21600"/>
                    <a:pt x="8900" y="21600"/>
                  </a:cubicBezTo>
                  <a:cubicBezTo>
                    <a:pt x="13081" y="21600"/>
                    <a:pt x="17008" y="18645"/>
                    <a:pt x="17282" y="14112"/>
                  </a:cubicBezTo>
                  <a:cubicBezTo>
                    <a:pt x="17768" y="6678"/>
                    <a:pt x="8984" y="0"/>
                    <a:pt x="898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50" name="Google Shape;2105;p41"/>
            <p:cNvSpPr/>
            <p:nvPr/>
          </p:nvSpPr>
          <p:spPr>
            <a:xfrm>
              <a:off x="1255010" y="2545938"/>
              <a:ext cx="132971" cy="259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01" h="21600" fill="norm" stroke="1" extrusionOk="0">
                  <a:moveTo>
                    <a:pt x="8984" y="0"/>
                  </a:moveTo>
                  <a:cubicBezTo>
                    <a:pt x="8984" y="0"/>
                    <a:pt x="-3832" y="9404"/>
                    <a:pt x="1151" y="17134"/>
                  </a:cubicBezTo>
                  <a:cubicBezTo>
                    <a:pt x="3157" y="20251"/>
                    <a:pt x="6113" y="21600"/>
                    <a:pt x="8963" y="21600"/>
                  </a:cubicBezTo>
                  <a:cubicBezTo>
                    <a:pt x="13186" y="21600"/>
                    <a:pt x="17135" y="18632"/>
                    <a:pt x="17282" y="14099"/>
                  </a:cubicBezTo>
                  <a:cubicBezTo>
                    <a:pt x="17768" y="6678"/>
                    <a:pt x="8984" y="0"/>
                    <a:pt x="898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51" name="Google Shape;2106;p41"/>
            <p:cNvSpPr/>
            <p:nvPr/>
          </p:nvSpPr>
          <p:spPr>
            <a:xfrm>
              <a:off x="1607121" y="2921767"/>
              <a:ext cx="134783" cy="258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4" h="21600" fill="norm" stroke="1" extrusionOk="0">
                  <a:moveTo>
                    <a:pt x="9113" y="0"/>
                  </a:moveTo>
                  <a:cubicBezTo>
                    <a:pt x="9113" y="0"/>
                    <a:pt x="-3805" y="9451"/>
                    <a:pt x="1120" y="17220"/>
                  </a:cubicBezTo>
                  <a:cubicBezTo>
                    <a:pt x="3103" y="20271"/>
                    <a:pt x="6025" y="21600"/>
                    <a:pt x="8842" y="21600"/>
                  </a:cubicBezTo>
                  <a:cubicBezTo>
                    <a:pt x="13058" y="21600"/>
                    <a:pt x="17044" y="18644"/>
                    <a:pt x="17315" y="14169"/>
                  </a:cubicBezTo>
                  <a:cubicBezTo>
                    <a:pt x="17795" y="6698"/>
                    <a:pt x="9113" y="0"/>
                    <a:pt x="9113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52" name="Google Shape;2107;p41"/>
            <p:cNvSpPr/>
            <p:nvPr/>
          </p:nvSpPr>
          <p:spPr>
            <a:xfrm>
              <a:off x="1376829" y="1028013"/>
              <a:ext cx="193710" cy="139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600" fill="norm" stroke="1" extrusionOk="0">
                  <a:moveTo>
                    <a:pt x="1383" y="0"/>
                  </a:moveTo>
                  <a:cubicBezTo>
                    <a:pt x="761" y="0"/>
                    <a:pt x="103" y="578"/>
                    <a:pt x="14" y="1708"/>
                  </a:cubicBezTo>
                  <a:cubicBezTo>
                    <a:pt x="-199" y="8188"/>
                    <a:pt x="2005" y="14693"/>
                    <a:pt x="6005" y="18636"/>
                  </a:cubicBezTo>
                  <a:cubicBezTo>
                    <a:pt x="7659" y="20520"/>
                    <a:pt x="9721" y="21600"/>
                    <a:pt x="11872" y="21600"/>
                  </a:cubicBezTo>
                  <a:cubicBezTo>
                    <a:pt x="12317" y="21600"/>
                    <a:pt x="12761" y="21550"/>
                    <a:pt x="13205" y="21474"/>
                  </a:cubicBezTo>
                  <a:cubicBezTo>
                    <a:pt x="15801" y="20620"/>
                    <a:pt x="17792" y="18360"/>
                    <a:pt x="19001" y="14969"/>
                  </a:cubicBezTo>
                  <a:cubicBezTo>
                    <a:pt x="20601" y="10725"/>
                    <a:pt x="21401" y="6229"/>
                    <a:pt x="21188" y="1708"/>
                  </a:cubicBezTo>
                  <a:cubicBezTo>
                    <a:pt x="21188" y="578"/>
                    <a:pt x="20601" y="0"/>
                    <a:pt x="19997" y="0"/>
                  </a:cubicBezTo>
                  <a:cubicBezTo>
                    <a:pt x="19392" y="0"/>
                    <a:pt x="18805" y="578"/>
                    <a:pt x="18805" y="1708"/>
                  </a:cubicBezTo>
                  <a:cubicBezTo>
                    <a:pt x="19001" y="5927"/>
                    <a:pt x="18201" y="10448"/>
                    <a:pt x="16601" y="14115"/>
                  </a:cubicBezTo>
                  <a:cubicBezTo>
                    <a:pt x="15997" y="15547"/>
                    <a:pt x="15197" y="16953"/>
                    <a:pt x="14201" y="17782"/>
                  </a:cubicBezTo>
                  <a:cubicBezTo>
                    <a:pt x="13508" y="18084"/>
                    <a:pt x="12743" y="18209"/>
                    <a:pt x="11997" y="18209"/>
                  </a:cubicBezTo>
                  <a:cubicBezTo>
                    <a:pt x="11250" y="18209"/>
                    <a:pt x="10503" y="18084"/>
                    <a:pt x="9810" y="17782"/>
                  </a:cubicBezTo>
                  <a:cubicBezTo>
                    <a:pt x="5205" y="14969"/>
                    <a:pt x="2201" y="8464"/>
                    <a:pt x="2610" y="1708"/>
                  </a:cubicBezTo>
                  <a:cubicBezTo>
                    <a:pt x="2610" y="578"/>
                    <a:pt x="2005" y="0"/>
                    <a:pt x="1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53" name="Google Shape;2108;p41"/>
            <p:cNvSpPr/>
            <p:nvPr/>
          </p:nvSpPr>
          <p:spPr>
            <a:xfrm>
              <a:off x="1393915" y="840099"/>
              <a:ext cx="48604" cy="73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3" h="21600" fill="norm" stroke="1" extrusionOk="0">
                  <a:moveTo>
                    <a:pt x="13655" y="0"/>
                  </a:moveTo>
                  <a:cubicBezTo>
                    <a:pt x="10560" y="0"/>
                    <a:pt x="7464" y="1099"/>
                    <a:pt x="5951" y="2676"/>
                  </a:cubicBezTo>
                  <a:cubicBezTo>
                    <a:pt x="5194" y="3250"/>
                    <a:pt x="5194" y="3775"/>
                    <a:pt x="5194" y="4301"/>
                  </a:cubicBezTo>
                  <a:cubicBezTo>
                    <a:pt x="4369" y="4301"/>
                    <a:pt x="3612" y="4827"/>
                    <a:pt x="3612" y="5400"/>
                  </a:cubicBezTo>
                  <a:cubicBezTo>
                    <a:pt x="-240" y="8602"/>
                    <a:pt x="-997" y="13428"/>
                    <a:pt x="1273" y="17204"/>
                  </a:cubicBezTo>
                  <a:cubicBezTo>
                    <a:pt x="2993" y="19975"/>
                    <a:pt x="6845" y="21600"/>
                    <a:pt x="10904" y="21600"/>
                  </a:cubicBezTo>
                  <a:cubicBezTo>
                    <a:pt x="12348" y="21600"/>
                    <a:pt x="13793" y="21361"/>
                    <a:pt x="15237" y="20979"/>
                  </a:cubicBezTo>
                  <a:cubicBezTo>
                    <a:pt x="20603" y="18828"/>
                    <a:pt x="20603" y="14527"/>
                    <a:pt x="20603" y="10752"/>
                  </a:cubicBezTo>
                  <a:lnTo>
                    <a:pt x="20603" y="5400"/>
                  </a:lnTo>
                  <a:cubicBezTo>
                    <a:pt x="20603" y="2676"/>
                    <a:pt x="17507" y="0"/>
                    <a:pt x="13655" y="0"/>
                  </a:cubicBezTo>
                  <a:close/>
                </a:path>
              </a:pathLst>
            </a:custGeom>
            <a:solidFill>
              <a:srgbClr val="45777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54" name="Google Shape;2111;p41"/>
            <p:cNvSpPr/>
            <p:nvPr/>
          </p:nvSpPr>
          <p:spPr>
            <a:xfrm>
              <a:off x="1489985" y="843020"/>
              <a:ext cx="40163" cy="63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99" h="21600" fill="norm" stroke="1" extrusionOk="0">
                  <a:moveTo>
                    <a:pt x="10999" y="0"/>
                  </a:moveTo>
                  <a:cubicBezTo>
                    <a:pt x="10359" y="0"/>
                    <a:pt x="9719" y="110"/>
                    <a:pt x="8999" y="276"/>
                  </a:cubicBezTo>
                  <a:cubicBezTo>
                    <a:pt x="8119" y="276"/>
                    <a:pt x="7239" y="276"/>
                    <a:pt x="6279" y="884"/>
                  </a:cubicBezTo>
                  <a:cubicBezTo>
                    <a:pt x="6279" y="1492"/>
                    <a:pt x="5399" y="2099"/>
                    <a:pt x="5399" y="2762"/>
                  </a:cubicBezTo>
                  <a:cubicBezTo>
                    <a:pt x="4519" y="2762"/>
                    <a:pt x="4519" y="3370"/>
                    <a:pt x="4519" y="3977"/>
                  </a:cubicBezTo>
                  <a:cubicBezTo>
                    <a:pt x="-841" y="8342"/>
                    <a:pt x="-1801" y="14529"/>
                    <a:pt x="3639" y="19501"/>
                  </a:cubicBezTo>
                  <a:cubicBezTo>
                    <a:pt x="5319" y="20992"/>
                    <a:pt x="7639" y="21600"/>
                    <a:pt x="9959" y="21600"/>
                  </a:cubicBezTo>
                  <a:cubicBezTo>
                    <a:pt x="12599" y="21600"/>
                    <a:pt x="15239" y="20827"/>
                    <a:pt x="17079" y="19501"/>
                  </a:cubicBezTo>
                  <a:cubicBezTo>
                    <a:pt x="18919" y="17015"/>
                    <a:pt x="19799" y="13921"/>
                    <a:pt x="19799" y="10828"/>
                  </a:cubicBezTo>
                  <a:cubicBezTo>
                    <a:pt x="18919" y="7734"/>
                    <a:pt x="18039" y="4585"/>
                    <a:pt x="15319" y="1492"/>
                  </a:cubicBezTo>
                  <a:cubicBezTo>
                    <a:pt x="13959" y="608"/>
                    <a:pt x="12679" y="0"/>
                    <a:pt x="1099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55" name="Google Shape;2112;p41"/>
            <p:cNvSpPr/>
            <p:nvPr/>
          </p:nvSpPr>
          <p:spPr>
            <a:xfrm>
              <a:off x="460713" y="236435"/>
              <a:ext cx="134418" cy="31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6" h="21600" fill="norm" stroke="1" extrusionOk="0">
                  <a:moveTo>
                    <a:pt x="17697" y="0"/>
                  </a:moveTo>
                  <a:cubicBezTo>
                    <a:pt x="17443" y="0"/>
                    <a:pt x="17212" y="33"/>
                    <a:pt x="16957" y="111"/>
                  </a:cubicBezTo>
                  <a:cubicBezTo>
                    <a:pt x="10181" y="2232"/>
                    <a:pt x="6550" y="5853"/>
                    <a:pt x="3428" y="9229"/>
                  </a:cubicBezTo>
                  <a:cubicBezTo>
                    <a:pt x="306" y="13093"/>
                    <a:pt x="-1775" y="17347"/>
                    <a:pt x="2133" y="21211"/>
                  </a:cubicBezTo>
                  <a:cubicBezTo>
                    <a:pt x="2388" y="21489"/>
                    <a:pt x="2804" y="21600"/>
                    <a:pt x="3243" y="21600"/>
                  </a:cubicBezTo>
                  <a:cubicBezTo>
                    <a:pt x="4215" y="21600"/>
                    <a:pt x="5255" y="21067"/>
                    <a:pt x="4724" y="20467"/>
                  </a:cubicBezTo>
                  <a:cubicBezTo>
                    <a:pt x="1093" y="16969"/>
                    <a:pt x="3683" y="12971"/>
                    <a:pt x="6550" y="9473"/>
                  </a:cubicBezTo>
                  <a:cubicBezTo>
                    <a:pt x="9418" y="6486"/>
                    <a:pt x="12540" y="3232"/>
                    <a:pt x="18507" y="1488"/>
                  </a:cubicBezTo>
                  <a:cubicBezTo>
                    <a:pt x="19825" y="966"/>
                    <a:pt x="18923" y="0"/>
                    <a:pt x="1769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56" name="Google Shape;2113;p41"/>
            <p:cNvSpPr/>
            <p:nvPr/>
          </p:nvSpPr>
          <p:spPr>
            <a:xfrm>
              <a:off x="703501" y="162599"/>
              <a:ext cx="179182" cy="46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0" h="21600" fill="norm" stroke="1" extrusionOk="0">
                  <a:moveTo>
                    <a:pt x="9840" y="0"/>
                  </a:moveTo>
                  <a:cubicBezTo>
                    <a:pt x="6696" y="0"/>
                    <a:pt x="3534" y="3194"/>
                    <a:pt x="649" y="9735"/>
                  </a:cubicBezTo>
                  <a:cubicBezTo>
                    <a:pt x="-590" y="11941"/>
                    <a:pt x="131" y="19014"/>
                    <a:pt x="1259" y="19014"/>
                  </a:cubicBezTo>
                  <a:cubicBezTo>
                    <a:pt x="1463" y="19014"/>
                    <a:pt x="1685" y="18786"/>
                    <a:pt x="1888" y="18254"/>
                  </a:cubicBezTo>
                  <a:cubicBezTo>
                    <a:pt x="4329" y="12701"/>
                    <a:pt x="7011" y="9887"/>
                    <a:pt x="9711" y="9887"/>
                  </a:cubicBezTo>
                  <a:cubicBezTo>
                    <a:pt x="12799" y="9887"/>
                    <a:pt x="15869" y="13538"/>
                    <a:pt x="18532" y="20839"/>
                  </a:cubicBezTo>
                  <a:cubicBezTo>
                    <a:pt x="18754" y="21372"/>
                    <a:pt x="18957" y="21600"/>
                    <a:pt x="19161" y="21600"/>
                  </a:cubicBezTo>
                  <a:cubicBezTo>
                    <a:pt x="20289" y="21600"/>
                    <a:pt x="21010" y="14375"/>
                    <a:pt x="19771" y="11408"/>
                  </a:cubicBezTo>
                  <a:cubicBezTo>
                    <a:pt x="16738" y="3879"/>
                    <a:pt x="13298" y="0"/>
                    <a:pt x="984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57" name="Google Shape;2114;p41"/>
            <p:cNvSpPr/>
            <p:nvPr/>
          </p:nvSpPr>
          <p:spPr>
            <a:xfrm>
              <a:off x="83531" y="635957"/>
              <a:ext cx="93132" cy="193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37" h="21600" fill="norm" stroke="1" extrusionOk="0">
                  <a:moveTo>
                    <a:pt x="15806" y="0"/>
                  </a:moveTo>
                  <a:cubicBezTo>
                    <a:pt x="15433" y="0"/>
                    <a:pt x="15061" y="54"/>
                    <a:pt x="14656" y="181"/>
                  </a:cubicBezTo>
                  <a:cubicBezTo>
                    <a:pt x="2784" y="4461"/>
                    <a:pt x="-2810" y="12822"/>
                    <a:pt x="1386" y="20784"/>
                  </a:cubicBezTo>
                  <a:cubicBezTo>
                    <a:pt x="1665" y="21346"/>
                    <a:pt x="2473" y="21600"/>
                    <a:pt x="3313" y="21600"/>
                  </a:cubicBezTo>
                  <a:cubicBezTo>
                    <a:pt x="4587" y="21600"/>
                    <a:pt x="5861" y="21020"/>
                    <a:pt x="5208" y="20167"/>
                  </a:cubicBezTo>
                  <a:cubicBezTo>
                    <a:pt x="1728" y="13439"/>
                    <a:pt x="6607" y="6094"/>
                    <a:pt x="16739" y="2231"/>
                  </a:cubicBezTo>
                  <a:cubicBezTo>
                    <a:pt x="18790" y="1542"/>
                    <a:pt x="17671" y="0"/>
                    <a:pt x="1580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58" name="Google Shape;2115;p41"/>
            <p:cNvSpPr/>
            <p:nvPr/>
          </p:nvSpPr>
          <p:spPr>
            <a:xfrm>
              <a:off x="248167" y="585651"/>
              <a:ext cx="113765" cy="34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9" h="21600" fill="norm" stroke="1" extrusionOk="0">
                  <a:moveTo>
                    <a:pt x="10077" y="0"/>
                  </a:moveTo>
                  <a:cubicBezTo>
                    <a:pt x="6926" y="0"/>
                    <a:pt x="3747" y="2866"/>
                    <a:pt x="852" y="8599"/>
                  </a:cubicBezTo>
                  <a:cubicBezTo>
                    <a:pt x="-851" y="13718"/>
                    <a:pt x="228" y="21600"/>
                    <a:pt x="2073" y="21600"/>
                  </a:cubicBezTo>
                  <a:cubicBezTo>
                    <a:pt x="2300" y="21600"/>
                    <a:pt x="2527" y="21498"/>
                    <a:pt x="2782" y="21293"/>
                  </a:cubicBezTo>
                  <a:cubicBezTo>
                    <a:pt x="4996" y="16072"/>
                    <a:pt x="7494" y="13513"/>
                    <a:pt x="9963" y="13513"/>
                  </a:cubicBezTo>
                  <a:cubicBezTo>
                    <a:pt x="12433" y="13513"/>
                    <a:pt x="14902" y="16072"/>
                    <a:pt x="17144" y="21293"/>
                  </a:cubicBezTo>
                  <a:cubicBezTo>
                    <a:pt x="17371" y="21498"/>
                    <a:pt x="17598" y="21600"/>
                    <a:pt x="17825" y="21600"/>
                  </a:cubicBezTo>
                  <a:cubicBezTo>
                    <a:pt x="19670" y="21600"/>
                    <a:pt x="20749" y="13718"/>
                    <a:pt x="19046" y="8599"/>
                  </a:cubicBezTo>
                  <a:cubicBezTo>
                    <a:pt x="16350" y="2866"/>
                    <a:pt x="13227" y="0"/>
                    <a:pt x="1007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59" name="Google Shape;2116;p41"/>
            <p:cNvSpPr/>
            <p:nvPr/>
          </p:nvSpPr>
          <p:spPr>
            <a:xfrm>
              <a:off x="1130513" y="74160"/>
              <a:ext cx="199230" cy="252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7" h="21600" fill="norm" stroke="1" extrusionOk="0">
                  <a:moveTo>
                    <a:pt x="19769" y="0"/>
                  </a:moveTo>
                  <a:cubicBezTo>
                    <a:pt x="19598" y="0"/>
                    <a:pt x="19393" y="42"/>
                    <a:pt x="19189" y="139"/>
                  </a:cubicBezTo>
                  <a:cubicBezTo>
                    <a:pt x="10760" y="5126"/>
                    <a:pt x="2127" y="11529"/>
                    <a:pt x="11" y="20433"/>
                  </a:cubicBezTo>
                  <a:cubicBezTo>
                    <a:pt x="-108" y="21100"/>
                    <a:pt x="711" y="21600"/>
                    <a:pt x="1393" y="21600"/>
                  </a:cubicBezTo>
                  <a:cubicBezTo>
                    <a:pt x="1837" y="21600"/>
                    <a:pt x="2229" y="21392"/>
                    <a:pt x="2315" y="20905"/>
                  </a:cubicBezTo>
                  <a:cubicBezTo>
                    <a:pt x="4038" y="12474"/>
                    <a:pt x="12279" y="6543"/>
                    <a:pt x="20349" y="1847"/>
                  </a:cubicBezTo>
                  <a:cubicBezTo>
                    <a:pt x="21492" y="1320"/>
                    <a:pt x="20827" y="0"/>
                    <a:pt x="1976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60" name="Google Shape;2117;p41"/>
            <p:cNvSpPr/>
            <p:nvPr/>
          </p:nvSpPr>
          <p:spPr>
            <a:xfrm>
              <a:off x="1440886" y="59067"/>
              <a:ext cx="157468" cy="55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4" h="21600" fill="norm" stroke="1" extrusionOk="0">
                  <a:moveTo>
                    <a:pt x="5766" y="0"/>
                  </a:moveTo>
                  <a:cubicBezTo>
                    <a:pt x="4158" y="0"/>
                    <a:pt x="2551" y="504"/>
                    <a:pt x="944" y="1511"/>
                  </a:cubicBezTo>
                  <a:cubicBezTo>
                    <a:pt x="-663" y="2834"/>
                    <a:pt x="-84" y="10076"/>
                    <a:pt x="1673" y="10076"/>
                  </a:cubicBezTo>
                  <a:cubicBezTo>
                    <a:pt x="1737" y="10076"/>
                    <a:pt x="1823" y="10013"/>
                    <a:pt x="1908" y="10013"/>
                  </a:cubicBezTo>
                  <a:cubicBezTo>
                    <a:pt x="3258" y="9194"/>
                    <a:pt x="4630" y="8753"/>
                    <a:pt x="6001" y="8753"/>
                  </a:cubicBezTo>
                  <a:cubicBezTo>
                    <a:pt x="10523" y="8753"/>
                    <a:pt x="15066" y="13162"/>
                    <a:pt x="18773" y="21348"/>
                  </a:cubicBezTo>
                  <a:cubicBezTo>
                    <a:pt x="18966" y="21537"/>
                    <a:pt x="19158" y="21600"/>
                    <a:pt x="19351" y="21600"/>
                  </a:cubicBezTo>
                  <a:cubicBezTo>
                    <a:pt x="19866" y="21600"/>
                    <a:pt x="20358" y="20970"/>
                    <a:pt x="20701" y="19900"/>
                  </a:cubicBezTo>
                  <a:cubicBezTo>
                    <a:pt x="20937" y="17822"/>
                    <a:pt x="20701" y="14988"/>
                    <a:pt x="20230" y="14232"/>
                  </a:cubicBezTo>
                  <a:cubicBezTo>
                    <a:pt x="15987" y="5101"/>
                    <a:pt x="10930" y="0"/>
                    <a:pt x="576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61" name="Google Shape;2118;p41"/>
            <p:cNvSpPr/>
            <p:nvPr/>
          </p:nvSpPr>
          <p:spPr>
            <a:xfrm>
              <a:off x="1870298" y="51116"/>
              <a:ext cx="368778" cy="180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600" fill="norm" stroke="1" extrusionOk="0">
                  <a:moveTo>
                    <a:pt x="18314" y="0"/>
                  </a:moveTo>
                  <a:cubicBezTo>
                    <a:pt x="17577" y="0"/>
                    <a:pt x="16812" y="272"/>
                    <a:pt x="16112" y="543"/>
                  </a:cubicBezTo>
                  <a:cubicBezTo>
                    <a:pt x="13696" y="1203"/>
                    <a:pt x="11391" y="2290"/>
                    <a:pt x="9189" y="4037"/>
                  </a:cubicBezTo>
                  <a:cubicBezTo>
                    <a:pt x="5308" y="6657"/>
                    <a:pt x="2051" y="12323"/>
                    <a:pt x="55" y="19737"/>
                  </a:cubicBezTo>
                  <a:cubicBezTo>
                    <a:pt x="-160" y="20668"/>
                    <a:pt x="297" y="21600"/>
                    <a:pt x="736" y="21600"/>
                  </a:cubicBezTo>
                  <a:cubicBezTo>
                    <a:pt x="913" y="21600"/>
                    <a:pt x="1090" y="21445"/>
                    <a:pt x="1212" y="21057"/>
                  </a:cubicBezTo>
                  <a:cubicBezTo>
                    <a:pt x="2891" y="14284"/>
                    <a:pt x="5830" y="9277"/>
                    <a:pt x="9292" y="6657"/>
                  </a:cubicBezTo>
                  <a:cubicBezTo>
                    <a:pt x="11074" y="5337"/>
                    <a:pt x="13061" y="4250"/>
                    <a:pt x="14955" y="3377"/>
                  </a:cubicBezTo>
                  <a:cubicBezTo>
                    <a:pt x="15832" y="3144"/>
                    <a:pt x="16999" y="2484"/>
                    <a:pt x="18062" y="2484"/>
                  </a:cubicBezTo>
                  <a:cubicBezTo>
                    <a:pt x="18911" y="2484"/>
                    <a:pt x="19686" y="2892"/>
                    <a:pt x="20199" y="4250"/>
                  </a:cubicBezTo>
                  <a:cubicBezTo>
                    <a:pt x="20320" y="4561"/>
                    <a:pt x="20460" y="4677"/>
                    <a:pt x="20591" y="4677"/>
                  </a:cubicBezTo>
                  <a:cubicBezTo>
                    <a:pt x="21039" y="4677"/>
                    <a:pt x="21440" y="3299"/>
                    <a:pt x="21039" y="2290"/>
                  </a:cubicBezTo>
                  <a:cubicBezTo>
                    <a:pt x="20311" y="524"/>
                    <a:pt x="19331" y="0"/>
                    <a:pt x="183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62" name="Google Shape;2119;p41"/>
            <p:cNvSpPr/>
            <p:nvPr/>
          </p:nvSpPr>
          <p:spPr>
            <a:xfrm>
              <a:off x="2334542" y="123328"/>
              <a:ext cx="84517" cy="111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9" h="21600" fill="norm" stroke="1" extrusionOk="0">
                  <a:moveTo>
                    <a:pt x="2546" y="0"/>
                  </a:moveTo>
                  <a:cubicBezTo>
                    <a:pt x="232" y="0"/>
                    <a:pt x="-1195" y="2669"/>
                    <a:pt x="1351" y="3862"/>
                  </a:cubicBezTo>
                  <a:cubicBezTo>
                    <a:pt x="8294" y="7378"/>
                    <a:pt x="13501" y="13374"/>
                    <a:pt x="14774" y="20093"/>
                  </a:cubicBezTo>
                  <a:cubicBezTo>
                    <a:pt x="15159" y="20972"/>
                    <a:pt x="16085" y="21600"/>
                    <a:pt x="17126" y="21600"/>
                  </a:cubicBezTo>
                  <a:cubicBezTo>
                    <a:pt x="17358" y="21600"/>
                    <a:pt x="17589" y="21569"/>
                    <a:pt x="17821" y="21506"/>
                  </a:cubicBezTo>
                  <a:cubicBezTo>
                    <a:pt x="19556" y="21506"/>
                    <a:pt x="20405" y="20093"/>
                    <a:pt x="19981" y="19026"/>
                  </a:cubicBezTo>
                  <a:cubicBezTo>
                    <a:pt x="17821" y="11271"/>
                    <a:pt x="12189" y="4552"/>
                    <a:pt x="3935" y="314"/>
                  </a:cubicBezTo>
                  <a:cubicBezTo>
                    <a:pt x="3434" y="94"/>
                    <a:pt x="2971" y="0"/>
                    <a:pt x="254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63" name="Google Shape;2120;p41"/>
            <p:cNvSpPr/>
            <p:nvPr/>
          </p:nvSpPr>
          <p:spPr>
            <a:xfrm>
              <a:off x="2536318" y="468002"/>
              <a:ext cx="275673" cy="58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1600" fill="norm" stroke="1" extrusionOk="0">
                  <a:moveTo>
                    <a:pt x="10543" y="0"/>
                  </a:moveTo>
                  <a:cubicBezTo>
                    <a:pt x="7002" y="0"/>
                    <a:pt x="3462" y="4693"/>
                    <a:pt x="341" y="14199"/>
                  </a:cubicBezTo>
                  <a:cubicBezTo>
                    <a:pt x="-350" y="16486"/>
                    <a:pt x="119" y="21600"/>
                    <a:pt x="785" y="21600"/>
                  </a:cubicBezTo>
                  <a:cubicBezTo>
                    <a:pt x="908" y="21600"/>
                    <a:pt x="1044" y="21419"/>
                    <a:pt x="1180" y="20938"/>
                  </a:cubicBezTo>
                  <a:cubicBezTo>
                    <a:pt x="4116" y="12394"/>
                    <a:pt x="7409" y="8002"/>
                    <a:pt x="10691" y="8002"/>
                  </a:cubicBezTo>
                  <a:cubicBezTo>
                    <a:pt x="13898" y="8002"/>
                    <a:pt x="17080" y="12274"/>
                    <a:pt x="19905" y="20938"/>
                  </a:cubicBezTo>
                  <a:cubicBezTo>
                    <a:pt x="19955" y="20998"/>
                    <a:pt x="20004" y="20998"/>
                    <a:pt x="20066" y="20998"/>
                  </a:cubicBezTo>
                  <a:cubicBezTo>
                    <a:pt x="20806" y="20998"/>
                    <a:pt x="21250" y="16726"/>
                    <a:pt x="20732" y="14199"/>
                  </a:cubicBezTo>
                  <a:cubicBezTo>
                    <a:pt x="17611" y="4693"/>
                    <a:pt x="14071" y="0"/>
                    <a:pt x="1054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64" name="Google Shape;2121;p41"/>
            <p:cNvSpPr/>
            <p:nvPr/>
          </p:nvSpPr>
          <p:spPr>
            <a:xfrm>
              <a:off x="2735835" y="1071016"/>
              <a:ext cx="94487" cy="200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49" h="21600" fill="norm" stroke="1" extrusionOk="0">
                  <a:moveTo>
                    <a:pt x="2363" y="0"/>
                  </a:moveTo>
                  <a:cubicBezTo>
                    <a:pt x="536" y="0"/>
                    <a:pt x="-993" y="1279"/>
                    <a:pt x="801" y="2050"/>
                  </a:cubicBezTo>
                  <a:cubicBezTo>
                    <a:pt x="10870" y="6587"/>
                    <a:pt x="16121" y="13472"/>
                    <a:pt x="14625" y="20566"/>
                  </a:cubicBezTo>
                  <a:cubicBezTo>
                    <a:pt x="14426" y="21267"/>
                    <a:pt x="15456" y="21600"/>
                    <a:pt x="16586" y="21600"/>
                  </a:cubicBezTo>
                  <a:cubicBezTo>
                    <a:pt x="17716" y="21600"/>
                    <a:pt x="18912" y="21267"/>
                    <a:pt x="19112" y="20566"/>
                  </a:cubicBezTo>
                  <a:cubicBezTo>
                    <a:pt x="20607" y="12893"/>
                    <a:pt x="14991" y="5413"/>
                    <a:pt x="3792" y="280"/>
                  </a:cubicBezTo>
                  <a:cubicBezTo>
                    <a:pt x="3327" y="88"/>
                    <a:pt x="2829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65" name="Google Shape;2122;p41"/>
            <p:cNvSpPr/>
            <p:nvPr/>
          </p:nvSpPr>
          <p:spPr>
            <a:xfrm>
              <a:off x="2683112" y="1383722"/>
              <a:ext cx="119197" cy="71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9" h="21600" fill="norm" stroke="1" extrusionOk="0">
                  <a:moveTo>
                    <a:pt x="19113" y="0"/>
                  </a:moveTo>
                  <a:cubicBezTo>
                    <a:pt x="18564" y="0"/>
                    <a:pt x="18043" y="343"/>
                    <a:pt x="17552" y="1127"/>
                  </a:cubicBezTo>
                  <a:cubicBezTo>
                    <a:pt x="14602" y="9698"/>
                    <a:pt x="9166" y="15037"/>
                    <a:pt x="3528" y="15037"/>
                  </a:cubicBezTo>
                  <a:cubicBezTo>
                    <a:pt x="3007" y="15037"/>
                    <a:pt x="2487" y="14988"/>
                    <a:pt x="1966" y="14890"/>
                  </a:cubicBezTo>
                  <a:cubicBezTo>
                    <a:pt x="665" y="14890"/>
                    <a:pt x="0" y="16555"/>
                    <a:pt x="0" y="18171"/>
                  </a:cubicBezTo>
                  <a:cubicBezTo>
                    <a:pt x="0" y="19837"/>
                    <a:pt x="665" y="21502"/>
                    <a:pt x="1966" y="21502"/>
                  </a:cubicBezTo>
                  <a:cubicBezTo>
                    <a:pt x="2516" y="21600"/>
                    <a:pt x="3094" y="21600"/>
                    <a:pt x="3643" y="21600"/>
                  </a:cubicBezTo>
                  <a:cubicBezTo>
                    <a:pt x="10814" y="21600"/>
                    <a:pt x="17523" y="15135"/>
                    <a:pt x="21137" y="4408"/>
                  </a:cubicBezTo>
                  <a:cubicBezTo>
                    <a:pt x="21600" y="2057"/>
                    <a:pt x="20414" y="0"/>
                    <a:pt x="191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66" name="Google Shape;2123;p41"/>
            <p:cNvSpPr/>
            <p:nvPr/>
          </p:nvSpPr>
          <p:spPr>
            <a:xfrm>
              <a:off x="2177867" y="1473297"/>
              <a:ext cx="142266" cy="340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86" h="21600" fill="norm" stroke="1" extrusionOk="0">
                  <a:moveTo>
                    <a:pt x="16811" y="0"/>
                  </a:moveTo>
                  <a:cubicBezTo>
                    <a:pt x="15954" y="0"/>
                    <a:pt x="15033" y="350"/>
                    <a:pt x="15161" y="917"/>
                  </a:cubicBezTo>
                  <a:cubicBezTo>
                    <a:pt x="17818" y="8220"/>
                    <a:pt x="12290" y="15626"/>
                    <a:pt x="483" y="20488"/>
                  </a:cubicBezTo>
                  <a:cubicBezTo>
                    <a:pt x="-653" y="20941"/>
                    <a:pt x="418" y="21600"/>
                    <a:pt x="1618" y="21600"/>
                  </a:cubicBezTo>
                  <a:cubicBezTo>
                    <a:pt x="1961" y="21600"/>
                    <a:pt x="2326" y="21548"/>
                    <a:pt x="2647" y="21415"/>
                  </a:cubicBezTo>
                  <a:cubicBezTo>
                    <a:pt x="15161" y="16326"/>
                    <a:pt x="20947" y="8333"/>
                    <a:pt x="18054" y="453"/>
                  </a:cubicBezTo>
                  <a:cubicBezTo>
                    <a:pt x="17883" y="144"/>
                    <a:pt x="17368" y="0"/>
                    <a:pt x="168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67" name="Google Shape;2124;p41"/>
            <p:cNvSpPr/>
            <p:nvPr/>
          </p:nvSpPr>
          <p:spPr>
            <a:xfrm>
              <a:off x="1942487" y="1830789"/>
              <a:ext cx="111323" cy="47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4" h="21600" fill="norm" stroke="1" extrusionOk="0">
                  <a:moveTo>
                    <a:pt x="2054" y="0"/>
                  </a:moveTo>
                  <a:cubicBezTo>
                    <a:pt x="544" y="0"/>
                    <a:pt x="-876" y="5087"/>
                    <a:pt x="665" y="8257"/>
                  </a:cubicBezTo>
                  <a:cubicBezTo>
                    <a:pt x="4018" y="16956"/>
                    <a:pt x="8519" y="21600"/>
                    <a:pt x="13232" y="21600"/>
                  </a:cubicBezTo>
                  <a:cubicBezTo>
                    <a:pt x="15256" y="21600"/>
                    <a:pt x="17310" y="20789"/>
                    <a:pt x="19365" y="19020"/>
                  </a:cubicBezTo>
                  <a:cubicBezTo>
                    <a:pt x="20361" y="18209"/>
                    <a:pt x="20724" y="15702"/>
                    <a:pt x="20724" y="13270"/>
                  </a:cubicBezTo>
                  <a:cubicBezTo>
                    <a:pt x="20422" y="11205"/>
                    <a:pt x="19455" y="9731"/>
                    <a:pt x="18549" y="9731"/>
                  </a:cubicBezTo>
                  <a:cubicBezTo>
                    <a:pt x="18368" y="9731"/>
                    <a:pt x="18186" y="9805"/>
                    <a:pt x="18005" y="9952"/>
                  </a:cubicBezTo>
                  <a:cubicBezTo>
                    <a:pt x="16525" y="11132"/>
                    <a:pt x="15014" y="11722"/>
                    <a:pt x="13504" y="11722"/>
                  </a:cubicBezTo>
                  <a:cubicBezTo>
                    <a:pt x="9758" y="11722"/>
                    <a:pt x="6042" y="8183"/>
                    <a:pt x="3384" y="1622"/>
                  </a:cubicBezTo>
                  <a:cubicBezTo>
                    <a:pt x="2991" y="442"/>
                    <a:pt x="2507" y="0"/>
                    <a:pt x="20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68" name="Google Shape;2125;p41"/>
            <p:cNvSpPr/>
            <p:nvPr/>
          </p:nvSpPr>
          <p:spPr>
            <a:xfrm>
              <a:off x="1161619" y="1546159"/>
              <a:ext cx="146213" cy="196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2" h="21600" fill="norm" stroke="1" extrusionOk="0">
                  <a:moveTo>
                    <a:pt x="1460" y="0"/>
                  </a:moveTo>
                  <a:cubicBezTo>
                    <a:pt x="718" y="0"/>
                    <a:pt x="0" y="410"/>
                    <a:pt x="0" y="1193"/>
                  </a:cubicBezTo>
                  <a:cubicBezTo>
                    <a:pt x="1298" y="9812"/>
                    <a:pt x="9131" y="16810"/>
                    <a:pt x="18494" y="21422"/>
                  </a:cubicBezTo>
                  <a:cubicBezTo>
                    <a:pt x="18796" y="21547"/>
                    <a:pt x="19074" y="21600"/>
                    <a:pt x="19352" y="21600"/>
                  </a:cubicBezTo>
                  <a:cubicBezTo>
                    <a:pt x="20742" y="21600"/>
                    <a:pt x="21600" y="20086"/>
                    <a:pt x="20070" y="19428"/>
                  </a:cubicBezTo>
                  <a:cubicBezTo>
                    <a:pt x="11727" y="15421"/>
                    <a:pt x="4427" y="9010"/>
                    <a:pt x="3129" y="1193"/>
                  </a:cubicBezTo>
                  <a:cubicBezTo>
                    <a:pt x="2990" y="410"/>
                    <a:pt x="2225" y="0"/>
                    <a:pt x="14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69" name="Google Shape;2126;p41"/>
            <p:cNvSpPr/>
            <p:nvPr/>
          </p:nvSpPr>
          <p:spPr>
            <a:xfrm>
              <a:off x="1384260" y="1763284"/>
              <a:ext cx="82112" cy="25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97" y="0"/>
                  </a:moveTo>
                  <a:lnTo>
                    <a:pt x="2860" y="3027"/>
                  </a:lnTo>
                  <a:cubicBezTo>
                    <a:pt x="939" y="3027"/>
                    <a:pt x="0" y="7704"/>
                    <a:pt x="0" y="12382"/>
                  </a:cubicBezTo>
                  <a:cubicBezTo>
                    <a:pt x="0" y="17060"/>
                    <a:pt x="939" y="21600"/>
                    <a:pt x="2860" y="21600"/>
                  </a:cubicBezTo>
                  <a:lnTo>
                    <a:pt x="18697" y="18573"/>
                  </a:lnTo>
                  <a:cubicBezTo>
                    <a:pt x="20149" y="17060"/>
                    <a:pt x="21088" y="13896"/>
                    <a:pt x="21600" y="9218"/>
                  </a:cubicBezTo>
                  <a:cubicBezTo>
                    <a:pt x="21600" y="3027"/>
                    <a:pt x="20149" y="0"/>
                    <a:pt x="1869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70" name="Google Shape;2127;p41"/>
            <p:cNvSpPr/>
            <p:nvPr/>
          </p:nvSpPr>
          <p:spPr>
            <a:xfrm>
              <a:off x="489245" y="1427048"/>
              <a:ext cx="149039" cy="283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8" h="21600" fill="norm" stroke="1" extrusionOk="0">
                  <a:moveTo>
                    <a:pt x="1782" y="0"/>
                  </a:moveTo>
                  <a:cubicBezTo>
                    <a:pt x="1047" y="0"/>
                    <a:pt x="247" y="248"/>
                    <a:pt x="139" y="730"/>
                  </a:cubicBezTo>
                  <a:cubicBezTo>
                    <a:pt x="-1072" y="8949"/>
                    <a:pt x="5717" y="16884"/>
                    <a:pt x="17631" y="21476"/>
                  </a:cubicBezTo>
                  <a:cubicBezTo>
                    <a:pt x="17912" y="21563"/>
                    <a:pt x="18171" y="21600"/>
                    <a:pt x="18431" y="21600"/>
                  </a:cubicBezTo>
                  <a:cubicBezTo>
                    <a:pt x="19728" y="21600"/>
                    <a:pt x="20528" y="20548"/>
                    <a:pt x="19101" y="20077"/>
                  </a:cubicBezTo>
                  <a:cubicBezTo>
                    <a:pt x="8160" y="15770"/>
                    <a:pt x="1847" y="8392"/>
                    <a:pt x="3058" y="730"/>
                  </a:cubicBezTo>
                  <a:cubicBezTo>
                    <a:pt x="3166" y="248"/>
                    <a:pt x="2496" y="0"/>
                    <a:pt x="178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71" name="Google Shape;2128;p41"/>
            <p:cNvSpPr/>
            <p:nvPr/>
          </p:nvSpPr>
          <p:spPr>
            <a:xfrm>
              <a:off x="716432" y="1775291"/>
              <a:ext cx="74875" cy="32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5" h="21600" fill="norm" stroke="1" extrusionOk="0">
                  <a:moveTo>
                    <a:pt x="3313" y="0"/>
                  </a:moveTo>
                  <a:cubicBezTo>
                    <a:pt x="2123" y="0"/>
                    <a:pt x="888" y="1188"/>
                    <a:pt x="522" y="2916"/>
                  </a:cubicBezTo>
                  <a:cubicBezTo>
                    <a:pt x="-485" y="6588"/>
                    <a:pt x="18" y="11448"/>
                    <a:pt x="1574" y="13824"/>
                  </a:cubicBezTo>
                  <a:cubicBezTo>
                    <a:pt x="5098" y="18900"/>
                    <a:pt x="9171" y="21600"/>
                    <a:pt x="13335" y="21600"/>
                  </a:cubicBezTo>
                  <a:cubicBezTo>
                    <a:pt x="15212" y="21600"/>
                    <a:pt x="17134" y="21060"/>
                    <a:pt x="19056" y="19872"/>
                  </a:cubicBezTo>
                  <a:cubicBezTo>
                    <a:pt x="20612" y="18684"/>
                    <a:pt x="21115" y="15012"/>
                    <a:pt x="21115" y="11448"/>
                  </a:cubicBezTo>
                  <a:cubicBezTo>
                    <a:pt x="20703" y="8424"/>
                    <a:pt x="19239" y="6264"/>
                    <a:pt x="17866" y="6264"/>
                  </a:cubicBezTo>
                  <a:cubicBezTo>
                    <a:pt x="17546" y="6264"/>
                    <a:pt x="17271" y="6372"/>
                    <a:pt x="16996" y="6588"/>
                  </a:cubicBezTo>
                  <a:lnTo>
                    <a:pt x="10818" y="6588"/>
                  </a:lnTo>
                  <a:cubicBezTo>
                    <a:pt x="9812" y="5400"/>
                    <a:pt x="8256" y="5400"/>
                    <a:pt x="7203" y="4104"/>
                  </a:cubicBezTo>
                  <a:lnTo>
                    <a:pt x="6196" y="2916"/>
                  </a:lnTo>
                  <a:lnTo>
                    <a:pt x="4640" y="540"/>
                  </a:lnTo>
                  <a:cubicBezTo>
                    <a:pt x="4229" y="216"/>
                    <a:pt x="3771" y="0"/>
                    <a:pt x="33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72" name="Google Shape;2129;p41"/>
            <p:cNvSpPr/>
            <p:nvPr/>
          </p:nvSpPr>
          <p:spPr>
            <a:xfrm>
              <a:off x="67699" y="1005296"/>
              <a:ext cx="135646" cy="321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98" h="21600" fill="norm" stroke="1" extrusionOk="0">
                  <a:moveTo>
                    <a:pt x="18382" y="0"/>
                  </a:moveTo>
                  <a:cubicBezTo>
                    <a:pt x="18193" y="0"/>
                    <a:pt x="17980" y="22"/>
                    <a:pt x="17743" y="54"/>
                  </a:cubicBezTo>
                  <a:cubicBezTo>
                    <a:pt x="9477" y="1285"/>
                    <a:pt x="4432" y="4954"/>
                    <a:pt x="2040" y="8623"/>
                  </a:cubicBezTo>
                  <a:cubicBezTo>
                    <a:pt x="-1157" y="12781"/>
                    <a:pt x="-636" y="17310"/>
                    <a:pt x="3888" y="21350"/>
                  </a:cubicBezTo>
                  <a:cubicBezTo>
                    <a:pt x="4196" y="21535"/>
                    <a:pt x="4598" y="21600"/>
                    <a:pt x="4977" y="21600"/>
                  </a:cubicBezTo>
                  <a:cubicBezTo>
                    <a:pt x="5972" y="21600"/>
                    <a:pt x="6943" y="21143"/>
                    <a:pt x="6564" y="20620"/>
                  </a:cubicBezTo>
                  <a:cubicBezTo>
                    <a:pt x="2561" y="17071"/>
                    <a:pt x="2040" y="12912"/>
                    <a:pt x="4954" y="9232"/>
                  </a:cubicBezTo>
                  <a:cubicBezTo>
                    <a:pt x="7085" y="6053"/>
                    <a:pt x="11088" y="2504"/>
                    <a:pt x="18548" y="1404"/>
                  </a:cubicBezTo>
                  <a:cubicBezTo>
                    <a:pt x="20443" y="1187"/>
                    <a:pt x="20017" y="0"/>
                    <a:pt x="1838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73" name="Google Shape;2130;p41"/>
            <p:cNvSpPr/>
            <p:nvPr/>
          </p:nvSpPr>
          <p:spPr>
            <a:xfrm>
              <a:off x="152355" y="1415364"/>
              <a:ext cx="89207" cy="5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0" h="21600" fill="norm" stroke="1" extrusionOk="0">
                  <a:moveTo>
                    <a:pt x="2684" y="0"/>
                  </a:moveTo>
                  <a:cubicBezTo>
                    <a:pt x="1144" y="0"/>
                    <a:pt x="-396" y="2048"/>
                    <a:pt x="92" y="5400"/>
                  </a:cubicBezTo>
                  <a:cubicBezTo>
                    <a:pt x="2534" y="15145"/>
                    <a:pt x="8432" y="21600"/>
                    <a:pt x="14668" y="21600"/>
                  </a:cubicBezTo>
                  <a:cubicBezTo>
                    <a:pt x="16020" y="21600"/>
                    <a:pt x="17335" y="21352"/>
                    <a:pt x="18687" y="20731"/>
                  </a:cubicBezTo>
                  <a:cubicBezTo>
                    <a:pt x="20791" y="20048"/>
                    <a:pt x="21204" y="15828"/>
                    <a:pt x="19927" y="13717"/>
                  </a:cubicBezTo>
                  <a:cubicBezTo>
                    <a:pt x="19589" y="12041"/>
                    <a:pt x="18687" y="10800"/>
                    <a:pt x="17673" y="10800"/>
                  </a:cubicBezTo>
                  <a:cubicBezTo>
                    <a:pt x="17447" y="10800"/>
                    <a:pt x="17222" y="10800"/>
                    <a:pt x="16997" y="10924"/>
                  </a:cubicBezTo>
                  <a:cubicBezTo>
                    <a:pt x="16546" y="10924"/>
                    <a:pt x="16133" y="10924"/>
                    <a:pt x="15719" y="11669"/>
                  </a:cubicBezTo>
                  <a:lnTo>
                    <a:pt x="11512" y="11669"/>
                  </a:lnTo>
                  <a:lnTo>
                    <a:pt x="10235" y="10924"/>
                  </a:lnTo>
                  <a:lnTo>
                    <a:pt x="9822" y="10924"/>
                  </a:lnTo>
                  <a:cubicBezTo>
                    <a:pt x="9371" y="10241"/>
                    <a:pt x="8545" y="9559"/>
                    <a:pt x="8131" y="8876"/>
                  </a:cubicBezTo>
                  <a:lnTo>
                    <a:pt x="7681" y="8876"/>
                  </a:lnTo>
                  <a:cubicBezTo>
                    <a:pt x="7267" y="8876"/>
                    <a:pt x="7267" y="8131"/>
                    <a:pt x="6854" y="7448"/>
                  </a:cubicBezTo>
                  <a:lnTo>
                    <a:pt x="5990" y="6083"/>
                  </a:lnTo>
                  <a:lnTo>
                    <a:pt x="5990" y="5400"/>
                  </a:lnTo>
                  <a:lnTo>
                    <a:pt x="5164" y="3972"/>
                  </a:lnTo>
                  <a:cubicBezTo>
                    <a:pt x="5164" y="3972"/>
                    <a:pt x="5164" y="3290"/>
                    <a:pt x="5164" y="3290"/>
                  </a:cubicBezTo>
                  <a:cubicBezTo>
                    <a:pt x="4826" y="993"/>
                    <a:pt x="3774" y="0"/>
                    <a:pt x="26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74" name="Google Shape;2131;p41"/>
            <p:cNvSpPr/>
            <p:nvPr/>
          </p:nvSpPr>
          <p:spPr>
            <a:xfrm>
              <a:off x="957254" y="2093351"/>
              <a:ext cx="34810" cy="104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83" h="21600" fill="norm" stroke="1" extrusionOk="0">
                  <a:moveTo>
                    <a:pt x="12400" y="0"/>
                  </a:moveTo>
                  <a:cubicBezTo>
                    <a:pt x="10310" y="0"/>
                    <a:pt x="8481" y="438"/>
                    <a:pt x="7871" y="1146"/>
                  </a:cubicBezTo>
                  <a:cubicBezTo>
                    <a:pt x="32" y="6841"/>
                    <a:pt x="-1971" y="13647"/>
                    <a:pt x="1948" y="20117"/>
                  </a:cubicBezTo>
                  <a:cubicBezTo>
                    <a:pt x="3168" y="21162"/>
                    <a:pt x="5432" y="21600"/>
                    <a:pt x="7610" y="21600"/>
                  </a:cubicBezTo>
                  <a:cubicBezTo>
                    <a:pt x="11006" y="21600"/>
                    <a:pt x="14316" y="20555"/>
                    <a:pt x="13706" y="18972"/>
                  </a:cubicBezTo>
                  <a:cubicBezTo>
                    <a:pt x="9787" y="13647"/>
                    <a:pt x="11790" y="8357"/>
                    <a:pt x="17626" y="3437"/>
                  </a:cubicBezTo>
                  <a:cubicBezTo>
                    <a:pt x="19629" y="2291"/>
                    <a:pt x="18671" y="775"/>
                    <a:pt x="15710" y="404"/>
                  </a:cubicBezTo>
                  <a:cubicBezTo>
                    <a:pt x="14664" y="135"/>
                    <a:pt x="13532" y="0"/>
                    <a:pt x="124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75" name="Google Shape;2132;p41"/>
            <p:cNvSpPr/>
            <p:nvPr/>
          </p:nvSpPr>
          <p:spPr>
            <a:xfrm>
              <a:off x="1618893" y="2193313"/>
              <a:ext cx="32126" cy="114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05" h="21600" fill="norm" stroke="1" extrusionOk="0">
                  <a:moveTo>
                    <a:pt x="12683" y="0"/>
                  </a:moveTo>
                  <a:cubicBezTo>
                    <a:pt x="10091" y="0"/>
                    <a:pt x="7787" y="614"/>
                    <a:pt x="6827" y="1473"/>
                  </a:cubicBezTo>
                  <a:cubicBezTo>
                    <a:pt x="-661" y="7670"/>
                    <a:pt x="-1813" y="13899"/>
                    <a:pt x="2507" y="20097"/>
                  </a:cubicBezTo>
                  <a:cubicBezTo>
                    <a:pt x="3371" y="21170"/>
                    <a:pt x="5483" y="21600"/>
                    <a:pt x="7883" y="21600"/>
                  </a:cubicBezTo>
                  <a:cubicBezTo>
                    <a:pt x="8555" y="21600"/>
                    <a:pt x="9323" y="21569"/>
                    <a:pt x="10091" y="21477"/>
                  </a:cubicBezTo>
                  <a:cubicBezTo>
                    <a:pt x="13355" y="21477"/>
                    <a:pt x="15467" y="20097"/>
                    <a:pt x="14411" y="19053"/>
                  </a:cubicBezTo>
                  <a:cubicBezTo>
                    <a:pt x="11147" y="13561"/>
                    <a:pt x="12299" y="8039"/>
                    <a:pt x="18731" y="2516"/>
                  </a:cubicBezTo>
                  <a:cubicBezTo>
                    <a:pt x="19787" y="1473"/>
                    <a:pt x="17675" y="430"/>
                    <a:pt x="14411" y="92"/>
                  </a:cubicBezTo>
                  <a:cubicBezTo>
                    <a:pt x="13835" y="31"/>
                    <a:pt x="13259" y="0"/>
                    <a:pt x="1268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76" name="Google Shape;2133;p41"/>
            <p:cNvSpPr/>
            <p:nvPr/>
          </p:nvSpPr>
          <p:spPr>
            <a:xfrm>
              <a:off x="2030603" y="2598190"/>
              <a:ext cx="40294" cy="10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6" h="21600" fill="norm" stroke="1" extrusionOk="0">
                  <a:moveTo>
                    <a:pt x="14835" y="0"/>
                  </a:moveTo>
                  <a:cubicBezTo>
                    <a:pt x="12760" y="0"/>
                    <a:pt x="10761" y="341"/>
                    <a:pt x="10069" y="887"/>
                  </a:cubicBezTo>
                  <a:cubicBezTo>
                    <a:pt x="615" y="6654"/>
                    <a:pt x="-1999" y="13547"/>
                    <a:pt x="1460" y="20099"/>
                  </a:cubicBezTo>
                  <a:cubicBezTo>
                    <a:pt x="2152" y="21156"/>
                    <a:pt x="4074" y="21600"/>
                    <a:pt x="5995" y="21600"/>
                  </a:cubicBezTo>
                  <a:cubicBezTo>
                    <a:pt x="8993" y="21600"/>
                    <a:pt x="11991" y="20542"/>
                    <a:pt x="10992" y="18938"/>
                  </a:cubicBezTo>
                  <a:cubicBezTo>
                    <a:pt x="8378" y="13547"/>
                    <a:pt x="10992" y="7814"/>
                    <a:pt x="18755" y="3208"/>
                  </a:cubicBezTo>
                  <a:cubicBezTo>
                    <a:pt x="19601" y="2047"/>
                    <a:pt x="18755" y="887"/>
                    <a:pt x="16987" y="136"/>
                  </a:cubicBezTo>
                  <a:cubicBezTo>
                    <a:pt x="16296" y="34"/>
                    <a:pt x="15527" y="0"/>
                    <a:pt x="1483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77" name="Google Shape;2134;p41"/>
            <p:cNvSpPr/>
            <p:nvPr/>
          </p:nvSpPr>
          <p:spPr>
            <a:xfrm>
              <a:off x="1278169" y="2640706"/>
              <a:ext cx="42222" cy="112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47" h="21600" fill="norm" stroke="1" extrusionOk="0">
                  <a:moveTo>
                    <a:pt x="13600" y="0"/>
                  </a:moveTo>
                  <a:cubicBezTo>
                    <a:pt x="12103" y="0"/>
                    <a:pt x="10749" y="375"/>
                    <a:pt x="9751" y="1061"/>
                  </a:cubicBezTo>
                  <a:cubicBezTo>
                    <a:pt x="911" y="6680"/>
                    <a:pt x="-2297" y="13703"/>
                    <a:pt x="1695" y="20383"/>
                  </a:cubicBezTo>
                  <a:cubicBezTo>
                    <a:pt x="2693" y="21225"/>
                    <a:pt x="4547" y="21600"/>
                    <a:pt x="6471" y="21600"/>
                  </a:cubicBezTo>
                  <a:cubicBezTo>
                    <a:pt x="9180" y="21600"/>
                    <a:pt x="11818" y="20788"/>
                    <a:pt x="11319" y="19321"/>
                  </a:cubicBezTo>
                  <a:cubicBezTo>
                    <a:pt x="7327" y="13703"/>
                    <a:pt x="9751" y="7741"/>
                    <a:pt x="17735" y="3184"/>
                  </a:cubicBezTo>
                  <a:cubicBezTo>
                    <a:pt x="19303" y="2123"/>
                    <a:pt x="18519" y="718"/>
                    <a:pt x="16095" y="375"/>
                  </a:cubicBezTo>
                  <a:cubicBezTo>
                    <a:pt x="15311" y="125"/>
                    <a:pt x="14455" y="0"/>
                    <a:pt x="13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78" name="Google Shape;2135;p41"/>
            <p:cNvSpPr/>
            <p:nvPr/>
          </p:nvSpPr>
          <p:spPr>
            <a:xfrm>
              <a:off x="1635950" y="3004365"/>
              <a:ext cx="32942" cy="116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600" fill="norm" stroke="1" extrusionOk="0">
                  <a:moveTo>
                    <a:pt x="12855" y="0"/>
                  </a:moveTo>
                  <a:cubicBezTo>
                    <a:pt x="9904" y="0"/>
                    <a:pt x="6954" y="481"/>
                    <a:pt x="5900" y="1592"/>
                  </a:cubicBezTo>
                  <a:cubicBezTo>
                    <a:pt x="2423" y="5317"/>
                    <a:pt x="0" y="9373"/>
                    <a:pt x="0" y="13068"/>
                  </a:cubicBezTo>
                  <a:cubicBezTo>
                    <a:pt x="0" y="16102"/>
                    <a:pt x="0" y="20849"/>
                    <a:pt x="11906" y="21510"/>
                  </a:cubicBezTo>
                  <a:cubicBezTo>
                    <a:pt x="12539" y="21570"/>
                    <a:pt x="13171" y="21600"/>
                    <a:pt x="13803" y="21600"/>
                  </a:cubicBezTo>
                  <a:cubicBezTo>
                    <a:pt x="16964" y="21600"/>
                    <a:pt x="20336" y="20999"/>
                    <a:pt x="21389" y="20158"/>
                  </a:cubicBezTo>
                  <a:cubicBezTo>
                    <a:pt x="21389" y="18806"/>
                    <a:pt x="17807" y="17815"/>
                    <a:pt x="14224" y="17815"/>
                  </a:cubicBezTo>
                  <a:lnTo>
                    <a:pt x="14224" y="17454"/>
                  </a:lnTo>
                  <a:cubicBezTo>
                    <a:pt x="14224" y="17124"/>
                    <a:pt x="14224" y="16793"/>
                    <a:pt x="14224" y="16463"/>
                  </a:cubicBezTo>
                  <a:cubicBezTo>
                    <a:pt x="13065" y="15111"/>
                    <a:pt x="13065" y="13399"/>
                    <a:pt x="14224" y="11716"/>
                  </a:cubicBezTo>
                  <a:cubicBezTo>
                    <a:pt x="14224" y="8682"/>
                    <a:pt x="16648" y="5648"/>
                    <a:pt x="20125" y="2614"/>
                  </a:cubicBezTo>
                  <a:cubicBezTo>
                    <a:pt x="21600" y="1021"/>
                    <a:pt x="17175" y="0"/>
                    <a:pt x="128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2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137;p42"/>
          <p:cNvSpPr/>
          <p:nvPr/>
        </p:nvSpPr>
        <p:spPr>
          <a:xfrm flipH="1">
            <a:off x="-2576" y="-6426"/>
            <a:ext cx="9146701" cy="5149802"/>
          </a:xfrm>
          <a:prstGeom prst="rect">
            <a:avLst/>
          </a:prstGeom>
          <a:gradFill>
            <a:gsLst>
              <a:gs pos="0">
                <a:srgbClr val="C2ECF1">
                  <a:alpha val="62352"/>
                </a:srgbClr>
              </a:gs>
              <a:gs pos="100000">
                <a:srgbClr val="30585A"/>
              </a:gs>
            </a:gsLst>
            <a:lin ang="18900044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290" name="Google Shape;2138;p42"/>
          <p:cNvGrpSpPr/>
          <p:nvPr/>
        </p:nvGrpSpPr>
        <p:grpSpPr>
          <a:xfrm>
            <a:off x="4516892" y="4945942"/>
            <a:ext cx="136560" cy="263229"/>
            <a:chOff x="0" y="0"/>
            <a:chExt cx="136559" cy="263228"/>
          </a:xfrm>
        </p:grpSpPr>
        <p:sp>
          <p:nvSpPr>
            <p:cNvPr id="2288" name="Google Shape;2139;p42"/>
            <p:cNvSpPr/>
            <p:nvPr/>
          </p:nvSpPr>
          <p:spPr>
            <a:xfrm>
              <a:off x="0" y="0"/>
              <a:ext cx="136560" cy="263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4" h="21600" fill="norm" stroke="1" extrusionOk="0">
                  <a:moveTo>
                    <a:pt x="9113" y="0"/>
                  </a:moveTo>
                  <a:cubicBezTo>
                    <a:pt x="9113" y="0"/>
                    <a:pt x="-3805" y="9404"/>
                    <a:pt x="1120" y="17134"/>
                  </a:cubicBezTo>
                  <a:cubicBezTo>
                    <a:pt x="3207" y="20251"/>
                    <a:pt x="6150" y="21600"/>
                    <a:pt x="8967" y="21600"/>
                  </a:cubicBezTo>
                  <a:cubicBezTo>
                    <a:pt x="13162" y="21600"/>
                    <a:pt x="17044" y="18632"/>
                    <a:pt x="17315" y="14099"/>
                  </a:cubicBezTo>
                  <a:cubicBezTo>
                    <a:pt x="17795" y="6678"/>
                    <a:pt x="9113" y="0"/>
                    <a:pt x="911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89" name="Google Shape;2140;p42"/>
            <p:cNvSpPr/>
            <p:nvPr/>
          </p:nvSpPr>
          <p:spPr>
            <a:xfrm>
              <a:off x="28532" y="84509"/>
              <a:ext cx="32550" cy="115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05" h="21600" fill="norm" stroke="1" extrusionOk="0">
                  <a:moveTo>
                    <a:pt x="12683" y="0"/>
                  </a:moveTo>
                  <a:cubicBezTo>
                    <a:pt x="10091" y="0"/>
                    <a:pt x="7787" y="614"/>
                    <a:pt x="6827" y="1473"/>
                  </a:cubicBezTo>
                  <a:cubicBezTo>
                    <a:pt x="-661" y="7670"/>
                    <a:pt x="-1813" y="13899"/>
                    <a:pt x="2507" y="20097"/>
                  </a:cubicBezTo>
                  <a:cubicBezTo>
                    <a:pt x="3371" y="21170"/>
                    <a:pt x="5483" y="21600"/>
                    <a:pt x="7883" y="21600"/>
                  </a:cubicBezTo>
                  <a:cubicBezTo>
                    <a:pt x="8555" y="21600"/>
                    <a:pt x="9323" y="21569"/>
                    <a:pt x="10091" y="21477"/>
                  </a:cubicBezTo>
                  <a:cubicBezTo>
                    <a:pt x="13355" y="21477"/>
                    <a:pt x="15467" y="20097"/>
                    <a:pt x="14411" y="19053"/>
                  </a:cubicBezTo>
                  <a:cubicBezTo>
                    <a:pt x="11147" y="13561"/>
                    <a:pt x="12299" y="8039"/>
                    <a:pt x="18731" y="2516"/>
                  </a:cubicBezTo>
                  <a:cubicBezTo>
                    <a:pt x="19787" y="1473"/>
                    <a:pt x="17675" y="430"/>
                    <a:pt x="14411" y="92"/>
                  </a:cubicBezTo>
                  <a:cubicBezTo>
                    <a:pt x="13835" y="31"/>
                    <a:pt x="13259" y="0"/>
                    <a:pt x="1268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293" name="Google Shape;2141;p42"/>
          <p:cNvGrpSpPr/>
          <p:nvPr/>
        </p:nvGrpSpPr>
        <p:grpSpPr>
          <a:xfrm>
            <a:off x="7332081" y="5077185"/>
            <a:ext cx="134724" cy="263230"/>
            <a:chOff x="0" y="0"/>
            <a:chExt cx="134723" cy="263228"/>
          </a:xfrm>
        </p:grpSpPr>
        <p:sp>
          <p:nvSpPr>
            <p:cNvPr id="2291" name="Google Shape;2142;p42"/>
            <p:cNvSpPr/>
            <p:nvPr/>
          </p:nvSpPr>
          <p:spPr>
            <a:xfrm>
              <a:off x="-1" y="0"/>
              <a:ext cx="134725" cy="263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01" h="21600" fill="norm" stroke="1" extrusionOk="0">
                  <a:moveTo>
                    <a:pt x="8984" y="0"/>
                  </a:moveTo>
                  <a:cubicBezTo>
                    <a:pt x="8984" y="0"/>
                    <a:pt x="-3832" y="9417"/>
                    <a:pt x="1151" y="17148"/>
                  </a:cubicBezTo>
                  <a:cubicBezTo>
                    <a:pt x="3157" y="20264"/>
                    <a:pt x="6071" y="21600"/>
                    <a:pt x="8900" y="21600"/>
                  </a:cubicBezTo>
                  <a:cubicBezTo>
                    <a:pt x="13081" y="21600"/>
                    <a:pt x="17008" y="18645"/>
                    <a:pt x="17282" y="14112"/>
                  </a:cubicBezTo>
                  <a:cubicBezTo>
                    <a:pt x="17768" y="6678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92" name="Google Shape;2143;p42"/>
            <p:cNvSpPr/>
            <p:nvPr/>
          </p:nvSpPr>
          <p:spPr>
            <a:xfrm>
              <a:off x="31648" y="78919"/>
              <a:ext cx="40825" cy="104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6" h="21600" fill="norm" stroke="1" extrusionOk="0">
                  <a:moveTo>
                    <a:pt x="14835" y="0"/>
                  </a:moveTo>
                  <a:cubicBezTo>
                    <a:pt x="12760" y="0"/>
                    <a:pt x="10761" y="341"/>
                    <a:pt x="10069" y="887"/>
                  </a:cubicBezTo>
                  <a:cubicBezTo>
                    <a:pt x="615" y="6654"/>
                    <a:pt x="-1999" y="13547"/>
                    <a:pt x="1460" y="20099"/>
                  </a:cubicBezTo>
                  <a:cubicBezTo>
                    <a:pt x="2152" y="21156"/>
                    <a:pt x="4074" y="21600"/>
                    <a:pt x="5995" y="21600"/>
                  </a:cubicBezTo>
                  <a:cubicBezTo>
                    <a:pt x="8993" y="21600"/>
                    <a:pt x="11991" y="20542"/>
                    <a:pt x="10992" y="18938"/>
                  </a:cubicBezTo>
                  <a:cubicBezTo>
                    <a:pt x="8378" y="13547"/>
                    <a:pt x="10992" y="7814"/>
                    <a:pt x="18755" y="3208"/>
                  </a:cubicBezTo>
                  <a:cubicBezTo>
                    <a:pt x="19601" y="2047"/>
                    <a:pt x="18755" y="887"/>
                    <a:pt x="16987" y="136"/>
                  </a:cubicBezTo>
                  <a:cubicBezTo>
                    <a:pt x="16296" y="34"/>
                    <a:pt x="15527" y="0"/>
                    <a:pt x="1483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296" name="Google Shape;2144;p42"/>
          <p:cNvGrpSpPr/>
          <p:nvPr/>
        </p:nvGrpSpPr>
        <p:grpSpPr>
          <a:xfrm>
            <a:off x="8445606" y="127752"/>
            <a:ext cx="136581" cy="261421"/>
            <a:chOff x="0" y="0"/>
            <a:chExt cx="136580" cy="261420"/>
          </a:xfrm>
        </p:grpSpPr>
        <p:sp>
          <p:nvSpPr>
            <p:cNvPr id="2294" name="Google Shape;2145;p42"/>
            <p:cNvSpPr/>
            <p:nvPr/>
          </p:nvSpPr>
          <p:spPr>
            <a:xfrm>
              <a:off x="-1" y="0"/>
              <a:ext cx="136582" cy="26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0" h="21600" fill="norm" stroke="1" extrusionOk="0">
                  <a:moveTo>
                    <a:pt x="8984" y="0"/>
                  </a:moveTo>
                  <a:cubicBezTo>
                    <a:pt x="8984" y="0"/>
                    <a:pt x="-3832" y="9469"/>
                    <a:pt x="1151" y="17103"/>
                  </a:cubicBezTo>
                  <a:cubicBezTo>
                    <a:pt x="3178" y="20255"/>
                    <a:pt x="6155" y="21600"/>
                    <a:pt x="9027" y="21600"/>
                  </a:cubicBezTo>
                  <a:cubicBezTo>
                    <a:pt x="13250" y="21600"/>
                    <a:pt x="17240" y="18666"/>
                    <a:pt x="17536" y="14196"/>
                  </a:cubicBezTo>
                  <a:cubicBezTo>
                    <a:pt x="17768" y="6711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95" name="Google Shape;2146;p42"/>
            <p:cNvSpPr/>
            <p:nvPr/>
          </p:nvSpPr>
          <p:spPr>
            <a:xfrm>
              <a:off x="23130" y="84838"/>
              <a:ext cx="41384" cy="106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5" h="21600" fill="norm" stroke="1" extrusionOk="0">
                  <a:moveTo>
                    <a:pt x="13255" y="0"/>
                  </a:moveTo>
                  <a:cubicBezTo>
                    <a:pt x="11486" y="0"/>
                    <a:pt x="9938" y="435"/>
                    <a:pt x="9422" y="1172"/>
                  </a:cubicBezTo>
                  <a:cubicBezTo>
                    <a:pt x="280" y="6430"/>
                    <a:pt x="-2226" y="13596"/>
                    <a:pt x="1976" y="19993"/>
                  </a:cubicBezTo>
                  <a:cubicBezTo>
                    <a:pt x="2640" y="20897"/>
                    <a:pt x="4999" y="21600"/>
                    <a:pt x="7210" y="21600"/>
                  </a:cubicBezTo>
                  <a:cubicBezTo>
                    <a:pt x="7652" y="21600"/>
                    <a:pt x="8169" y="21567"/>
                    <a:pt x="8537" y="21500"/>
                  </a:cubicBezTo>
                  <a:cubicBezTo>
                    <a:pt x="11044" y="21098"/>
                    <a:pt x="12739" y="19993"/>
                    <a:pt x="11855" y="18854"/>
                  </a:cubicBezTo>
                  <a:cubicBezTo>
                    <a:pt x="8537" y="13596"/>
                    <a:pt x="10233" y="7937"/>
                    <a:pt x="17678" y="3416"/>
                  </a:cubicBezTo>
                  <a:cubicBezTo>
                    <a:pt x="19374" y="2277"/>
                    <a:pt x="18489" y="1172"/>
                    <a:pt x="16057" y="402"/>
                  </a:cubicBezTo>
                  <a:cubicBezTo>
                    <a:pt x="15172" y="134"/>
                    <a:pt x="14140" y="0"/>
                    <a:pt x="13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297" name="Google Shape;2147;p42"/>
          <p:cNvSpPr/>
          <p:nvPr/>
        </p:nvSpPr>
        <p:spPr>
          <a:xfrm flipH="1">
            <a:off x="1365720" y="4813942"/>
            <a:ext cx="109556" cy="114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02" y="0"/>
                </a:moveTo>
                <a:lnTo>
                  <a:pt x="7833" y="5440"/>
                </a:lnTo>
                <a:lnTo>
                  <a:pt x="0" y="4085"/>
                </a:lnTo>
                <a:lnTo>
                  <a:pt x="3801" y="10901"/>
                </a:lnTo>
                <a:lnTo>
                  <a:pt x="0" y="17494"/>
                </a:lnTo>
                <a:lnTo>
                  <a:pt x="7833" y="16362"/>
                </a:lnTo>
                <a:lnTo>
                  <a:pt x="13302" y="21600"/>
                </a:lnTo>
                <a:lnTo>
                  <a:pt x="14484" y="14097"/>
                </a:lnTo>
                <a:lnTo>
                  <a:pt x="21600" y="10901"/>
                </a:lnTo>
                <a:lnTo>
                  <a:pt x="14484" y="7503"/>
                </a:lnTo>
                <a:lnTo>
                  <a:pt x="1330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298" name="Google Shape;2148;p42"/>
          <p:cNvSpPr/>
          <p:nvPr/>
        </p:nvSpPr>
        <p:spPr>
          <a:xfrm flipH="1">
            <a:off x="8841457" y="3604943"/>
            <a:ext cx="80642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299" name="Google Shape;2149;p42"/>
          <p:cNvSpPr/>
          <p:nvPr/>
        </p:nvSpPr>
        <p:spPr>
          <a:xfrm flipH="1">
            <a:off x="2459048" y="222964"/>
            <a:ext cx="67361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300" name="Google Shape;2150;p42"/>
          <p:cNvSpPr/>
          <p:nvPr/>
        </p:nvSpPr>
        <p:spPr>
          <a:xfrm flipH="1">
            <a:off x="6200902" y="4890289"/>
            <a:ext cx="54190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301" name="Google Shape;2151;p42"/>
          <p:cNvSpPr/>
          <p:nvPr/>
        </p:nvSpPr>
        <p:spPr>
          <a:xfrm flipH="1">
            <a:off x="6884178" y="206141"/>
            <a:ext cx="84283" cy="87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302" name="Google Shape;2152;p42"/>
          <p:cNvSpPr/>
          <p:nvPr/>
        </p:nvSpPr>
        <p:spPr>
          <a:xfrm flipH="1">
            <a:off x="313508" y="3966747"/>
            <a:ext cx="87924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303" name="Google Shape;2153;p42"/>
          <p:cNvSpPr/>
          <p:nvPr/>
        </p:nvSpPr>
        <p:spPr>
          <a:xfrm flipH="1">
            <a:off x="8847501" y="1017826"/>
            <a:ext cx="68647" cy="71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304" name="Google Shape;2154;p42"/>
          <p:cNvSpPr/>
          <p:nvPr/>
        </p:nvSpPr>
        <p:spPr>
          <a:xfrm flipH="1">
            <a:off x="2646116" y="4851213"/>
            <a:ext cx="39732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330" name="Google Shape;2155;p42"/>
          <p:cNvGrpSpPr/>
          <p:nvPr/>
        </p:nvGrpSpPr>
        <p:grpSpPr>
          <a:xfrm>
            <a:off x="-1689118" y="-625962"/>
            <a:ext cx="3146200" cy="1723708"/>
            <a:chOff x="0" y="0"/>
            <a:chExt cx="3146198" cy="1723707"/>
          </a:xfrm>
        </p:grpSpPr>
        <p:sp>
          <p:nvSpPr>
            <p:cNvPr id="2305" name="Google Shape;2156;p42"/>
            <p:cNvSpPr/>
            <p:nvPr/>
          </p:nvSpPr>
          <p:spPr>
            <a:xfrm>
              <a:off x="0" y="0"/>
              <a:ext cx="3146199" cy="1723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6" h="21600" fill="norm" stroke="1" extrusionOk="0">
                  <a:moveTo>
                    <a:pt x="6361" y="0"/>
                  </a:moveTo>
                  <a:cubicBezTo>
                    <a:pt x="6248" y="0"/>
                    <a:pt x="6130" y="8"/>
                    <a:pt x="6009" y="25"/>
                  </a:cubicBezTo>
                  <a:cubicBezTo>
                    <a:pt x="2450" y="518"/>
                    <a:pt x="2659" y="8102"/>
                    <a:pt x="2692" y="8939"/>
                  </a:cubicBezTo>
                  <a:cubicBezTo>
                    <a:pt x="2368" y="8633"/>
                    <a:pt x="2060" y="8496"/>
                    <a:pt x="1776" y="8496"/>
                  </a:cubicBezTo>
                  <a:cubicBezTo>
                    <a:pt x="199" y="8496"/>
                    <a:pt x="-635" y="12704"/>
                    <a:pt x="580" y="15212"/>
                  </a:cubicBezTo>
                  <a:cubicBezTo>
                    <a:pt x="1188" y="16450"/>
                    <a:pt x="1817" y="16819"/>
                    <a:pt x="2349" y="16819"/>
                  </a:cubicBezTo>
                  <a:cubicBezTo>
                    <a:pt x="3128" y="16819"/>
                    <a:pt x="3700" y="16031"/>
                    <a:pt x="3700" y="16031"/>
                  </a:cubicBezTo>
                  <a:cubicBezTo>
                    <a:pt x="3700" y="16031"/>
                    <a:pt x="3894" y="19046"/>
                    <a:pt x="5855" y="19418"/>
                  </a:cubicBezTo>
                  <a:cubicBezTo>
                    <a:pt x="5996" y="19446"/>
                    <a:pt x="6130" y="19460"/>
                    <a:pt x="6255" y="19460"/>
                  </a:cubicBezTo>
                  <a:cubicBezTo>
                    <a:pt x="7853" y="19460"/>
                    <a:pt x="8134" y="17316"/>
                    <a:pt x="8135" y="17314"/>
                  </a:cubicBezTo>
                  <a:cubicBezTo>
                    <a:pt x="8135" y="17316"/>
                    <a:pt x="8038" y="19493"/>
                    <a:pt x="9632" y="20516"/>
                  </a:cubicBezTo>
                  <a:cubicBezTo>
                    <a:pt x="9825" y="20638"/>
                    <a:pt x="10002" y="20691"/>
                    <a:pt x="10165" y="20691"/>
                  </a:cubicBezTo>
                  <a:cubicBezTo>
                    <a:pt x="11338" y="20691"/>
                    <a:pt x="11748" y="17892"/>
                    <a:pt x="11748" y="17892"/>
                  </a:cubicBezTo>
                  <a:cubicBezTo>
                    <a:pt x="11748" y="17892"/>
                    <a:pt x="11652" y="20628"/>
                    <a:pt x="13941" y="21464"/>
                  </a:cubicBezTo>
                  <a:cubicBezTo>
                    <a:pt x="14196" y="21559"/>
                    <a:pt x="14426" y="21600"/>
                    <a:pt x="14634" y="21600"/>
                  </a:cubicBezTo>
                  <a:cubicBezTo>
                    <a:pt x="16292" y="21600"/>
                    <a:pt x="16559" y="18971"/>
                    <a:pt x="16559" y="18971"/>
                  </a:cubicBezTo>
                  <a:cubicBezTo>
                    <a:pt x="16983" y="19926"/>
                    <a:pt x="17854" y="20610"/>
                    <a:pt x="18654" y="20610"/>
                  </a:cubicBezTo>
                  <a:cubicBezTo>
                    <a:pt x="19350" y="20610"/>
                    <a:pt x="19993" y="20092"/>
                    <a:pt x="20240" y="18786"/>
                  </a:cubicBezTo>
                  <a:cubicBezTo>
                    <a:pt x="20772" y="15975"/>
                    <a:pt x="19970" y="15584"/>
                    <a:pt x="19970" y="15584"/>
                  </a:cubicBezTo>
                  <a:cubicBezTo>
                    <a:pt x="19970" y="15584"/>
                    <a:pt x="20965" y="13667"/>
                    <a:pt x="20134" y="11750"/>
                  </a:cubicBezTo>
                  <a:cubicBezTo>
                    <a:pt x="19819" y="11022"/>
                    <a:pt x="19507" y="10798"/>
                    <a:pt x="19242" y="10798"/>
                  </a:cubicBezTo>
                  <a:cubicBezTo>
                    <a:pt x="18816" y="10798"/>
                    <a:pt x="18511" y="11378"/>
                    <a:pt x="18511" y="11378"/>
                  </a:cubicBezTo>
                  <a:cubicBezTo>
                    <a:pt x="18511" y="11378"/>
                    <a:pt x="19274" y="3524"/>
                    <a:pt x="16395" y="2630"/>
                  </a:cubicBezTo>
                  <a:cubicBezTo>
                    <a:pt x="16215" y="2574"/>
                    <a:pt x="16039" y="2549"/>
                    <a:pt x="15871" y="2549"/>
                  </a:cubicBezTo>
                  <a:cubicBezTo>
                    <a:pt x="13338" y="2549"/>
                    <a:pt x="12115" y="8438"/>
                    <a:pt x="12115" y="8438"/>
                  </a:cubicBezTo>
                  <a:cubicBezTo>
                    <a:pt x="12115" y="8438"/>
                    <a:pt x="12376" y="5069"/>
                    <a:pt x="11149" y="5069"/>
                  </a:cubicBezTo>
                  <a:cubicBezTo>
                    <a:pt x="9922" y="5069"/>
                    <a:pt x="9429" y="7358"/>
                    <a:pt x="9429" y="7358"/>
                  </a:cubicBezTo>
                  <a:cubicBezTo>
                    <a:pt x="9429" y="7358"/>
                    <a:pt x="9765" y="0"/>
                    <a:pt x="6361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06" name="Google Shape;2157;p42"/>
            <p:cNvSpPr/>
            <p:nvPr/>
          </p:nvSpPr>
          <p:spPr>
            <a:xfrm>
              <a:off x="1552693" y="1019466"/>
              <a:ext cx="182925" cy="14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5" h="21600" fill="norm" stroke="1" extrusionOk="0">
                  <a:moveTo>
                    <a:pt x="1616" y="0"/>
                  </a:moveTo>
                  <a:cubicBezTo>
                    <a:pt x="1205" y="0"/>
                    <a:pt x="795" y="285"/>
                    <a:pt x="604" y="895"/>
                  </a:cubicBezTo>
                  <a:cubicBezTo>
                    <a:pt x="-1053" y="7993"/>
                    <a:pt x="765" y="15763"/>
                    <a:pt x="5223" y="19871"/>
                  </a:cubicBezTo>
                  <a:cubicBezTo>
                    <a:pt x="6778" y="21031"/>
                    <a:pt x="8449" y="21600"/>
                    <a:pt x="10106" y="21600"/>
                  </a:cubicBezTo>
                  <a:cubicBezTo>
                    <a:pt x="13318" y="21600"/>
                    <a:pt x="16441" y="19464"/>
                    <a:pt x="18406" y="15539"/>
                  </a:cubicBezTo>
                  <a:cubicBezTo>
                    <a:pt x="19887" y="12102"/>
                    <a:pt x="20547" y="7993"/>
                    <a:pt x="20224" y="4108"/>
                  </a:cubicBezTo>
                  <a:cubicBezTo>
                    <a:pt x="20136" y="3193"/>
                    <a:pt x="19565" y="2725"/>
                    <a:pt x="19037" y="2725"/>
                  </a:cubicBezTo>
                  <a:cubicBezTo>
                    <a:pt x="18523" y="2725"/>
                    <a:pt x="18069" y="3193"/>
                    <a:pt x="18245" y="4108"/>
                  </a:cubicBezTo>
                  <a:cubicBezTo>
                    <a:pt x="18714" y="11207"/>
                    <a:pt x="15459" y="18753"/>
                    <a:pt x="9989" y="18753"/>
                  </a:cubicBezTo>
                  <a:cubicBezTo>
                    <a:pt x="9828" y="18753"/>
                    <a:pt x="9666" y="18753"/>
                    <a:pt x="9505" y="18732"/>
                  </a:cubicBezTo>
                  <a:cubicBezTo>
                    <a:pt x="3727" y="18285"/>
                    <a:pt x="1088" y="8664"/>
                    <a:pt x="2584" y="1810"/>
                  </a:cubicBezTo>
                  <a:cubicBezTo>
                    <a:pt x="2877" y="692"/>
                    <a:pt x="2261" y="0"/>
                    <a:pt x="161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07" name="Google Shape;2158;p42"/>
            <p:cNvSpPr/>
            <p:nvPr/>
          </p:nvSpPr>
          <p:spPr>
            <a:xfrm>
              <a:off x="1603734" y="884189"/>
              <a:ext cx="37682" cy="55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6" h="21600" fill="norm" stroke="1" extrusionOk="0">
                  <a:moveTo>
                    <a:pt x="7095" y="0"/>
                  </a:moveTo>
                  <a:cubicBezTo>
                    <a:pt x="5460" y="0"/>
                    <a:pt x="3897" y="614"/>
                    <a:pt x="3400" y="1740"/>
                  </a:cubicBezTo>
                  <a:cubicBezTo>
                    <a:pt x="984" y="5784"/>
                    <a:pt x="-579" y="9776"/>
                    <a:pt x="203" y="13820"/>
                  </a:cubicBezTo>
                  <a:cubicBezTo>
                    <a:pt x="-579" y="16686"/>
                    <a:pt x="984" y="18990"/>
                    <a:pt x="3400" y="20730"/>
                  </a:cubicBezTo>
                  <a:cubicBezTo>
                    <a:pt x="5034" y="21293"/>
                    <a:pt x="6597" y="21600"/>
                    <a:pt x="8089" y="21600"/>
                  </a:cubicBezTo>
                  <a:cubicBezTo>
                    <a:pt x="9582" y="21600"/>
                    <a:pt x="11003" y="21293"/>
                    <a:pt x="12210" y="20730"/>
                  </a:cubicBezTo>
                  <a:cubicBezTo>
                    <a:pt x="16971" y="17864"/>
                    <a:pt x="20168" y="14383"/>
                    <a:pt x="20168" y="9776"/>
                  </a:cubicBezTo>
                  <a:cubicBezTo>
                    <a:pt x="21021" y="5170"/>
                    <a:pt x="16189" y="1177"/>
                    <a:pt x="9795" y="563"/>
                  </a:cubicBezTo>
                  <a:cubicBezTo>
                    <a:pt x="8942" y="154"/>
                    <a:pt x="8018" y="0"/>
                    <a:pt x="70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08" name="Google Shape;2160;p42"/>
            <p:cNvSpPr/>
            <p:nvPr/>
          </p:nvSpPr>
          <p:spPr>
            <a:xfrm>
              <a:off x="1679941" y="885245"/>
              <a:ext cx="42532" cy="61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600" fill="norm" stroke="1" extrusionOk="0">
                  <a:moveTo>
                    <a:pt x="9210" y="0"/>
                  </a:moveTo>
                  <a:cubicBezTo>
                    <a:pt x="7421" y="0"/>
                    <a:pt x="5831" y="975"/>
                    <a:pt x="5168" y="2230"/>
                  </a:cubicBezTo>
                  <a:lnTo>
                    <a:pt x="5168" y="3298"/>
                  </a:lnTo>
                  <a:lnTo>
                    <a:pt x="4439" y="3809"/>
                  </a:lnTo>
                  <a:lnTo>
                    <a:pt x="2982" y="6410"/>
                  </a:lnTo>
                  <a:cubicBezTo>
                    <a:pt x="1458" y="8501"/>
                    <a:pt x="0" y="10591"/>
                    <a:pt x="0" y="12681"/>
                  </a:cubicBezTo>
                  <a:cubicBezTo>
                    <a:pt x="0" y="16351"/>
                    <a:pt x="3710" y="20021"/>
                    <a:pt x="8945" y="21043"/>
                  </a:cubicBezTo>
                  <a:cubicBezTo>
                    <a:pt x="9939" y="21414"/>
                    <a:pt x="10999" y="21600"/>
                    <a:pt x="12059" y="21600"/>
                  </a:cubicBezTo>
                  <a:cubicBezTo>
                    <a:pt x="13914" y="21600"/>
                    <a:pt x="15637" y="20996"/>
                    <a:pt x="17094" y="20021"/>
                  </a:cubicBezTo>
                  <a:cubicBezTo>
                    <a:pt x="19347" y="18441"/>
                    <a:pt x="20805" y="16351"/>
                    <a:pt x="20805" y="14261"/>
                  </a:cubicBezTo>
                  <a:cubicBezTo>
                    <a:pt x="21600" y="12681"/>
                    <a:pt x="21600" y="10591"/>
                    <a:pt x="20076" y="8501"/>
                  </a:cubicBezTo>
                  <a:cubicBezTo>
                    <a:pt x="19347" y="6410"/>
                    <a:pt x="17094" y="4877"/>
                    <a:pt x="14113" y="4320"/>
                  </a:cubicBezTo>
                  <a:cubicBezTo>
                    <a:pt x="14842" y="2230"/>
                    <a:pt x="13384" y="697"/>
                    <a:pt x="10402" y="139"/>
                  </a:cubicBezTo>
                  <a:cubicBezTo>
                    <a:pt x="10005" y="46"/>
                    <a:pt x="9607" y="0"/>
                    <a:pt x="921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09" name="Google Shape;2162;p42"/>
            <p:cNvSpPr/>
            <p:nvPr/>
          </p:nvSpPr>
          <p:spPr>
            <a:xfrm>
              <a:off x="479424" y="109686"/>
              <a:ext cx="264673" cy="554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600" fill="norm" stroke="1" extrusionOk="0">
                  <a:moveTo>
                    <a:pt x="20234" y="0"/>
                  </a:moveTo>
                  <a:cubicBezTo>
                    <a:pt x="20140" y="0"/>
                    <a:pt x="20045" y="10"/>
                    <a:pt x="19939" y="31"/>
                  </a:cubicBezTo>
                  <a:cubicBezTo>
                    <a:pt x="7974" y="2804"/>
                    <a:pt x="1692" y="9048"/>
                    <a:pt x="268" y="15237"/>
                  </a:cubicBezTo>
                  <a:cubicBezTo>
                    <a:pt x="-90" y="17264"/>
                    <a:pt x="-90" y="19229"/>
                    <a:pt x="268" y="21255"/>
                  </a:cubicBezTo>
                  <a:cubicBezTo>
                    <a:pt x="268" y="21487"/>
                    <a:pt x="658" y="21600"/>
                    <a:pt x="1038" y="21600"/>
                  </a:cubicBezTo>
                  <a:cubicBezTo>
                    <a:pt x="1428" y="21600"/>
                    <a:pt x="1808" y="21487"/>
                    <a:pt x="1808" y="21255"/>
                  </a:cubicBezTo>
                  <a:cubicBezTo>
                    <a:pt x="743" y="14949"/>
                    <a:pt x="2999" y="8128"/>
                    <a:pt x="12592" y="3441"/>
                  </a:cubicBezTo>
                  <a:cubicBezTo>
                    <a:pt x="14964" y="2341"/>
                    <a:pt x="17694" y="1358"/>
                    <a:pt x="20772" y="664"/>
                  </a:cubicBezTo>
                  <a:cubicBezTo>
                    <a:pt x="21510" y="514"/>
                    <a:pt x="20951" y="0"/>
                    <a:pt x="20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10" name="Google Shape;2163;p42"/>
            <p:cNvSpPr/>
            <p:nvPr/>
          </p:nvSpPr>
          <p:spPr>
            <a:xfrm>
              <a:off x="1238110" y="182741"/>
              <a:ext cx="117369" cy="172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fill="norm" stroke="1" extrusionOk="0">
                  <a:moveTo>
                    <a:pt x="1539" y="0"/>
                  </a:moveTo>
                  <a:cubicBezTo>
                    <a:pt x="173" y="0"/>
                    <a:pt x="-637" y="1520"/>
                    <a:pt x="636" y="2281"/>
                  </a:cubicBezTo>
                  <a:cubicBezTo>
                    <a:pt x="4549" y="4330"/>
                    <a:pt x="7674" y="7123"/>
                    <a:pt x="9480" y="10279"/>
                  </a:cubicBezTo>
                  <a:cubicBezTo>
                    <a:pt x="12351" y="13800"/>
                    <a:pt x="14944" y="17336"/>
                    <a:pt x="17560" y="21055"/>
                  </a:cubicBezTo>
                  <a:cubicBezTo>
                    <a:pt x="17861" y="21435"/>
                    <a:pt x="18324" y="21600"/>
                    <a:pt x="18764" y="21600"/>
                  </a:cubicBezTo>
                  <a:cubicBezTo>
                    <a:pt x="19852" y="21600"/>
                    <a:pt x="20963" y="20724"/>
                    <a:pt x="20431" y="19931"/>
                  </a:cubicBezTo>
                  <a:cubicBezTo>
                    <a:pt x="17814" y="16031"/>
                    <a:pt x="14944" y="12130"/>
                    <a:pt x="11841" y="8412"/>
                  </a:cubicBezTo>
                  <a:cubicBezTo>
                    <a:pt x="9758" y="5255"/>
                    <a:pt x="6355" y="2479"/>
                    <a:pt x="2465" y="248"/>
                  </a:cubicBezTo>
                  <a:cubicBezTo>
                    <a:pt x="2141" y="83"/>
                    <a:pt x="1817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11" name="Google Shape;2164;p42"/>
            <p:cNvSpPr/>
            <p:nvPr/>
          </p:nvSpPr>
          <p:spPr>
            <a:xfrm>
              <a:off x="67226" y="763217"/>
              <a:ext cx="203428" cy="281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2" h="21600" fill="norm" stroke="1" extrusionOk="0">
                  <a:moveTo>
                    <a:pt x="17924" y="0"/>
                  </a:moveTo>
                  <a:cubicBezTo>
                    <a:pt x="11913" y="0"/>
                    <a:pt x="7092" y="3622"/>
                    <a:pt x="3942" y="7356"/>
                  </a:cubicBezTo>
                  <a:cubicBezTo>
                    <a:pt x="702" y="11465"/>
                    <a:pt x="-1206" y="16476"/>
                    <a:pt x="859" y="21154"/>
                  </a:cubicBezTo>
                  <a:cubicBezTo>
                    <a:pt x="1028" y="21468"/>
                    <a:pt x="1394" y="21600"/>
                    <a:pt x="1760" y="21600"/>
                  </a:cubicBezTo>
                  <a:cubicBezTo>
                    <a:pt x="2348" y="21600"/>
                    <a:pt x="2949" y="21255"/>
                    <a:pt x="2766" y="20697"/>
                  </a:cubicBezTo>
                  <a:cubicBezTo>
                    <a:pt x="859" y="16476"/>
                    <a:pt x="2623" y="12033"/>
                    <a:pt x="5406" y="8380"/>
                  </a:cubicBezTo>
                  <a:cubicBezTo>
                    <a:pt x="8150" y="4981"/>
                    <a:pt x="12541" y="1481"/>
                    <a:pt x="18120" y="1481"/>
                  </a:cubicBezTo>
                  <a:cubicBezTo>
                    <a:pt x="18525" y="1481"/>
                    <a:pt x="18944" y="1502"/>
                    <a:pt x="19362" y="1532"/>
                  </a:cubicBezTo>
                  <a:cubicBezTo>
                    <a:pt x="19401" y="1542"/>
                    <a:pt x="19440" y="1542"/>
                    <a:pt x="19479" y="1542"/>
                  </a:cubicBezTo>
                  <a:cubicBezTo>
                    <a:pt x="20394" y="1542"/>
                    <a:pt x="20355" y="162"/>
                    <a:pt x="19218" y="51"/>
                  </a:cubicBezTo>
                  <a:cubicBezTo>
                    <a:pt x="18787" y="20"/>
                    <a:pt x="18342" y="0"/>
                    <a:pt x="17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12" name="Google Shape;2165;p42"/>
            <p:cNvSpPr/>
            <p:nvPr/>
          </p:nvSpPr>
          <p:spPr>
            <a:xfrm>
              <a:off x="357083" y="766917"/>
              <a:ext cx="52037" cy="22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5" h="21600" fill="norm" stroke="1" extrusionOk="0">
                  <a:moveTo>
                    <a:pt x="7929" y="0"/>
                  </a:moveTo>
                  <a:cubicBezTo>
                    <a:pt x="6179" y="0"/>
                    <a:pt x="4379" y="511"/>
                    <a:pt x="2629" y="1406"/>
                  </a:cubicBezTo>
                  <a:cubicBezTo>
                    <a:pt x="-1571" y="4090"/>
                    <a:pt x="-421" y="20450"/>
                    <a:pt x="3829" y="20450"/>
                  </a:cubicBezTo>
                  <a:cubicBezTo>
                    <a:pt x="4179" y="20450"/>
                    <a:pt x="4529" y="20322"/>
                    <a:pt x="4879" y="20066"/>
                  </a:cubicBezTo>
                  <a:lnTo>
                    <a:pt x="14979" y="20066"/>
                  </a:lnTo>
                  <a:cubicBezTo>
                    <a:pt x="15579" y="21089"/>
                    <a:pt x="16179" y="21600"/>
                    <a:pt x="16729" y="21600"/>
                  </a:cubicBezTo>
                  <a:cubicBezTo>
                    <a:pt x="17779" y="21600"/>
                    <a:pt x="18779" y="19938"/>
                    <a:pt x="19479" y="17254"/>
                  </a:cubicBezTo>
                  <a:cubicBezTo>
                    <a:pt x="20029" y="14315"/>
                    <a:pt x="19479" y="9969"/>
                    <a:pt x="18379" y="7157"/>
                  </a:cubicBezTo>
                  <a:cubicBezTo>
                    <a:pt x="15279" y="2301"/>
                    <a:pt x="11679" y="0"/>
                    <a:pt x="79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13" name="Google Shape;2166;p42"/>
            <p:cNvSpPr/>
            <p:nvPr/>
          </p:nvSpPr>
          <p:spPr>
            <a:xfrm>
              <a:off x="126541" y="1137966"/>
              <a:ext cx="159397" cy="131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600" fill="norm" stroke="1" extrusionOk="0">
                  <a:moveTo>
                    <a:pt x="1314" y="0"/>
                  </a:moveTo>
                  <a:cubicBezTo>
                    <a:pt x="481" y="0"/>
                    <a:pt x="-369" y="1065"/>
                    <a:pt x="169" y="2238"/>
                  </a:cubicBezTo>
                  <a:cubicBezTo>
                    <a:pt x="1140" y="5172"/>
                    <a:pt x="2511" y="7845"/>
                    <a:pt x="4072" y="10539"/>
                  </a:cubicBezTo>
                  <a:cubicBezTo>
                    <a:pt x="5634" y="12973"/>
                    <a:pt x="7386" y="15190"/>
                    <a:pt x="9728" y="16885"/>
                  </a:cubicBezTo>
                  <a:cubicBezTo>
                    <a:pt x="11880" y="18362"/>
                    <a:pt x="14222" y="19579"/>
                    <a:pt x="16564" y="20796"/>
                  </a:cubicBezTo>
                  <a:cubicBezTo>
                    <a:pt x="17241" y="21144"/>
                    <a:pt x="18108" y="21600"/>
                    <a:pt x="18958" y="21600"/>
                  </a:cubicBezTo>
                  <a:cubicBezTo>
                    <a:pt x="19340" y="21600"/>
                    <a:pt x="19704" y="21513"/>
                    <a:pt x="20069" y="21296"/>
                  </a:cubicBezTo>
                  <a:cubicBezTo>
                    <a:pt x="21040" y="20557"/>
                    <a:pt x="21231" y="18840"/>
                    <a:pt x="20450" y="17862"/>
                  </a:cubicBezTo>
                  <a:cubicBezTo>
                    <a:pt x="20155" y="17580"/>
                    <a:pt x="19808" y="17449"/>
                    <a:pt x="19496" y="17449"/>
                  </a:cubicBezTo>
                  <a:cubicBezTo>
                    <a:pt x="18993" y="17449"/>
                    <a:pt x="18542" y="17775"/>
                    <a:pt x="18316" y="18362"/>
                  </a:cubicBezTo>
                  <a:lnTo>
                    <a:pt x="17726" y="18123"/>
                  </a:lnTo>
                  <a:lnTo>
                    <a:pt x="16356" y="17384"/>
                  </a:lnTo>
                  <a:cubicBezTo>
                    <a:pt x="15575" y="17145"/>
                    <a:pt x="14604" y="16645"/>
                    <a:pt x="13823" y="16167"/>
                  </a:cubicBezTo>
                  <a:cubicBezTo>
                    <a:pt x="12071" y="15190"/>
                    <a:pt x="10318" y="13951"/>
                    <a:pt x="8948" y="12495"/>
                  </a:cubicBezTo>
                  <a:cubicBezTo>
                    <a:pt x="6016" y="9322"/>
                    <a:pt x="3691" y="5172"/>
                    <a:pt x="2320" y="761"/>
                  </a:cubicBezTo>
                  <a:cubicBezTo>
                    <a:pt x="2077" y="239"/>
                    <a:pt x="1696" y="0"/>
                    <a:pt x="13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14" name="Google Shape;2167;p42"/>
            <p:cNvSpPr/>
            <p:nvPr/>
          </p:nvSpPr>
          <p:spPr>
            <a:xfrm>
              <a:off x="1496299" y="458844"/>
              <a:ext cx="191367" cy="171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8" h="21600" fill="norm" stroke="1" extrusionOk="0">
                  <a:moveTo>
                    <a:pt x="18188" y="0"/>
                  </a:moveTo>
                  <a:cubicBezTo>
                    <a:pt x="16615" y="0"/>
                    <a:pt x="14972" y="983"/>
                    <a:pt x="13627" y="1765"/>
                  </a:cubicBezTo>
                  <a:cubicBezTo>
                    <a:pt x="11403" y="3064"/>
                    <a:pt x="9491" y="4763"/>
                    <a:pt x="7579" y="6628"/>
                  </a:cubicBezTo>
                  <a:cubicBezTo>
                    <a:pt x="5667" y="8510"/>
                    <a:pt x="4080" y="10742"/>
                    <a:pt x="2480" y="12990"/>
                  </a:cubicBezTo>
                  <a:cubicBezTo>
                    <a:pt x="1205" y="15055"/>
                    <a:pt x="-693" y="17870"/>
                    <a:pt x="256" y="20867"/>
                  </a:cubicBezTo>
                  <a:cubicBezTo>
                    <a:pt x="440" y="21367"/>
                    <a:pt x="837" y="21600"/>
                    <a:pt x="1247" y="21600"/>
                  </a:cubicBezTo>
                  <a:cubicBezTo>
                    <a:pt x="1885" y="21600"/>
                    <a:pt x="2522" y="21034"/>
                    <a:pt x="2324" y="20118"/>
                  </a:cubicBezTo>
                  <a:cubicBezTo>
                    <a:pt x="1531" y="17870"/>
                    <a:pt x="3443" y="15421"/>
                    <a:pt x="4562" y="13939"/>
                  </a:cubicBezTo>
                  <a:cubicBezTo>
                    <a:pt x="5837" y="11874"/>
                    <a:pt x="7267" y="10192"/>
                    <a:pt x="8853" y="8510"/>
                  </a:cubicBezTo>
                  <a:cubicBezTo>
                    <a:pt x="10284" y="7011"/>
                    <a:pt x="12040" y="5696"/>
                    <a:pt x="13797" y="4380"/>
                  </a:cubicBezTo>
                  <a:cubicBezTo>
                    <a:pt x="14916" y="3647"/>
                    <a:pt x="16615" y="2348"/>
                    <a:pt x="18145" y="2348"/>
                  </a:cubicBezTo>
                  <a:cubicBezTo>
                    <a:pt x="18570" y="2348"/>
                    <a:pt x="18981" y="2448"/>
                    <a:pt x="19363" y="2698"/>
                  </a:cubicBezTo>
                  <a:cubicBezTo>
                    <a:pt x="19420" y="2715"/>
                    <a:pt x="19476" y="2715"/>
                    <a:pt x="19533" y="2715"/>
                  </a:cubicBezTo>
                  <a:cubicBezTo>
                    <a:pt x="20383" y="2715"/>
                    <a:pt x="20907" y="1349"/>
                    <a:pt x="20156" y="633"/>
                  </a:cubicBezTo>
                  <a:cubicBezTo>
                    <a:pt x="19533" y="183"/>
                    <a:pt x="18867" y="0"/>
                    <a:pt x="1818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15" name="Google Shape;2168;p42"/>
            <p:cNvSpPr/>
            <p:nvPr/>
          </p:nvSpPr>
          <p:spPr>
            <a:xfrm>
              <a:off x="1761212" y="481302"/>
              <a:ext cx="68669" cy="7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600" fill="norm" stroke="1" extrusionOk="0">
                  <a:moveTo>
                    <a:pt x="3019" y="0"/>
                  </a:moveTo>
                  <a:cubicBezTo>
                    <a:pt x="1791" y="0"/>
                    <a:pt x="482" y="800"/>
                    <a:pt x="114" y="1920"/>
                  </a:cubicBezTo>
                  <a:cubicBezTo>
                    <a:pt x="-336" y="3280"/>
                    <a:pt x="564" y="5080"/>
                    <a:pt x="2405" y="5520"/>
                  </a:cubicBezTo>
                  <a:lnTo>
                    <a:pt x="2855" y="5960"/>
                  </a:lnTo>
                  <a:lnTo>
                    <a:pt x="4246" y="6440"/>
                  </a:lnTo>
                  <a:cubicBezTo>
                    <a:pt x="4696" y="6880"/>
                    <a:pt x="5637" y="7320"/>
                    <a:pt x="6537" y="7760"/>
                  </a:cubicBezTo>
                  <a:lnTo>
                    <a:pt x="7928" y="9120"/>
                  </a:lnTo>
                  <a:cubicBezTo>
                    <a:pt x="8378" y="9560"/>
                    <a:pt x="9319" y="10480"/>
                    <a:pt x="9769" y="10920"/>
                  </a:cubicBezTo>
                  <a:lnTo>
                    <a:pt x="10709" y="11840"/>
                  </a:lnTo>
                  <a:lnTo>
                    <a:pt x="11159" y="12720"/>
                  </a:lnTo>
                  <a:cubicBezTo>
                    <a:pt x="11609" y="13160"/>
                    <a:pt x="12059" y="14080"/>
                    <a:pt x="12509" y="14960"/>
                  </a:cubicBezTo>
                  <a:cubicBezTo>
                    <a:pt x="13000" y="15400"/>
                    <a:pt x="13000" y="15400"/>
                    <a:pt x="13450" y="15880"/>
                  </a:cubicBezTo>
                  <a:lnTo>
                    <a:pt x="13900" y="16760"/>
                  </a:lnTo>
                  <a:lnTo>
                    <a:pt x="13900" y="18120"/>
                  </a:lnTo>
                  <a:cubicBezTo>
                    <a:pt x="13900" y="18560"/>
                    <a:pt x="13900" y="19000"/>
                    <a:pt x="14350" y="19480"/>
                  </a:cubicBezTo>
                  <a:cubicBezTo>
                    <a:pt x="14759" y="20920"/>
                    <a:pt x="15987" y="21600"/>
                    <a:pt x="17214" y="21600"/>
                  </a:cubicBezTo>
                  <a:cubicBezTo>
                    <a:pt x="19014" y="21600"/>
                    <a:pt x="20896" y="20240"/>
                    <a:pt x="20364" y="18120"/>
                  </a:cubicBezTo>
                  <a:lnTo>
                    <a:pt x="21264" y="18120"/>
                  </a:lnTo>
                  <a:cubicBezTo>
                    <a:pt x="18523" y="10040"/>
                    <a:pt x="12059" y="3280"/>
                    <a:pt x="3796" y="120"/>
                  </a:cubicBezTo>
                  <a:cubicBezTo>
                    <a:pt x="3550" y="40"/>
                    <a:pt x="3305" y="0"/>
                    <a:pt x="30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16" name="Google Shape;2169;p42"/>
            <p:cNvSpPr/>
            <p:nvPr/>
          </p:nvSpPr>
          <p:spPr>
            <a:xfrm>
              <a:off x="1921215" y="325416"/>
              <a:ext cx="367139" cy="361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600" fill="norm" stroke="1" extrusionOk="0">
                  <a:moveTo>
                    <a:pt x="20711" y="0"/>
                  </a:moveTo>
                  <a:cubicBezTo>
                    <a:pt x="20672" y="0"/>
                    <a:pt x="20619" y="8"/>
                    <a:pt x="20573" y="24"/>
                  </a:cubicBezTo>
                  <a:cubicBezTo>
                    <a:pt x="18426" y="553"/>
                    <a:pt x="16447" y="1705"/>
                    <a:pt x="14820" y="3221"/>
                  </a:cubicBezTo>
                  <a:cubicBezTo>
                    <a:pt x="12932" y="4903"/>
                    <a:pt x="11122" y="6679"/>
                    <a:pt x="9410" y="8629"/>
                  </a:cubicBezTo>
                  <a:cubicBezTo>
                    <a:pt x="7599" y="10587"/>
                    <a:pt x="5888" y="12624"/>
                    <a:pt x="4169" y="14668"/>
                  </a:cubicBezTo>
                  <a:cubicBezTo>
                    <a:pt x="2534" y="16445"/>
                    <a:pt x="1158" y="18482"/>
                    <a:pt x="43" y="20700"/>
                  </a:cubicBezTo>
                  <a:cubicBezTo>
                    <a:pt x="-133" y="21189"/>
                    <a:pt x="264" y="21600"/>
                    <a:pt x="608" y="21600"/>
                  </a:cubicBezTo>
                  <a:cubicBezTo>
                    <a:pt x="761" y="21600"/>
                    <a:pt x="906" y="21513"/>
                    <a:pt x="990" y="21324"/>
                  </a:cubicBezTo>
                  <a:cubicBezTo>
                    <a:pt x="2106" y="19105"/>
                    <a:pt x="3481" y="17061"/>
                    <a:pt x="5108" y="15197"/>
                  </a:cubicBezTo>
                  <a:cubicBezTo>
                    <a:pt x="6660" y="13334"/>
                    <a:pt x="8287" y="11384"/>
                    <a:pt x="10006" y="9608"/>
                  </a:cubicBezTo>
                  <a:cubicBezTo>
                    <a:pt x="11641" y="7832"/>
                    <a:pt x="13185" y="6055"/>
                    <a:pt x="14988" y="4461"/>
                  </a:cubicBezTo>
                  <a:cubicBezTo>
                    <a:pt x="16623" y="2866"/>
                    <a:pt x="18602" y="1705"/>
                    <a:pt x="20833" y="1089"/>
                  </a:cubicBezTo>
                  <a:cubicBezTo>
                    <a:pt x="21467" y="1003"/>
                    <a:pt x="21291" y="0"/>
                    <a:pt x="207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17" name="Google Shape;2170;p42"/>
            <p:cNvSpPr/>
            <p:nvPr/>
          </p:nvSpPr>
          <p:spPr>
            <a:xfrm>
              <a:off x="2428857" y="279972"/>
              <a:ext cx="210128" cy="41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2" h="21600" fill="norm" stroke="1" extrusionOk="0">
                  <a:moveTo>
                    <a:pt x="10747" y="0"/>
                  </a:moveTo>
                  <a:cubicBezTo>
                    <a:pt x="7386" y="0"/>
                    <a:pt x="3959" y="3334"/>
                    <a:pt x="689" y="6876"/>
                  </a:cubicBezTo>
                  <a:cubicBezTo>
                    <a:pt x="-431" y="8404"/>
                    <a:pt x="-79" y="16322"/>
                    <a:pt x="976" y="16322"/>
                  </a:cubicBezTo>
                  <a:cubicBezTo>
                    <a:pt x="1028" y="16322"/>
                    <a:pt x="1080" y="16322"/>
                    <a:pt x="1132" y="16252"/>
                  </a:cubicBezTo>
                  <a:cubicBezTo>
                    <a:pt x="4233" y="13057"/>
                    <a:pt x="7490" y="9793"/>
                    <a:pt x="10682" y="9793"/>
                  </a:cubicBezTo>
                  <a:cubicBezTo>
                    <a:pt x="13665" y="9793"/>
                    <a:pt x="16596" y="12641"/>
                    <a:pt x="19293" y="20975"/>
                  </a:cubicBezTo>
                  <a:cubicBezTo>
                    <a:pt x="19462" y="21461"/>
                    <a:pt x="19632" y="21600"/>
                    <a:pt x="19788" y="21600"/>
                  </a:cubicBezTo>
                  <a:cubicBezTo>
                    <a:pt x="20674" y="21600"/>
                    <a:pt x="21169" y="15002"/>
                    <a:pt x="20166" y="12363"/>
                  </a:cubicBezTo>
                  <a:cubicBezTo>
                    <a:pt x="17209" y="3125"/>
                    <a:pt x="14004" y="0"/>
                    <a:pt x="107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18" name="Google Shape;2171;p42"/>
            <p:cNvSpPr/>
            <p:nvPr/>
          </p:nvSpPr>
          <p:spPr>
            <a:xfrm>
              <a:off x="2698294" y="402303"/>
              <a:ext cx="83950" cy="284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7" h="21600" fill="norm" stroke="1" extrusionOk="0">
                  <a:moveTo>
                    <a:pt x="2367" y="0"/>
                  </a:moveTo>
                  <a:cubicBezTo>
                    <a:pt x="819" y="0"/>
                    <a:pt x="-825" y="482"/>
                    <a:pt x="465" y="953"/>
                  </a:cubicBezTo>
                  <a:cubicBezTo>
                    <a:pt x="6622" y="3772"/>
                    <a:pt x="10974" y="6932"/>
                    <a:pt x="13167" y="10203"/>
                  </a:cubicBezTo>
                  <a:cubicBezTo>
                    <a:pt x="15327" y="13704"/>
                    <a:pt x="16068" y="17306"/>
                    <a:pt x="16068" y="20918"/>
                  </a:cubicBezTo>
                  <a:cubicBezTo>
                    <a:pt x="16068" y="21369"/>
                    <a:pt x="17132" y="21600"/>
                    <a:pt x="18228" y="21600"/>
                  </a:cubicBezTo>
                  <a:cubicBezTo>
                    <a:pt x="19324" y="21600"/>
                    <a:pt x="20420" y="21369"/>
                    <a:pt x="20420" y="20918"/>
                  </a:cubicBezTo>
                  <a:cubicBezTo>
                    <a:pt x="20775" y="17196"/>
                    <a:pt x="19679" y="13474"/>
                    <a:pt x="17874" y="9862"/>
                  </a:cubicBezTo>
                  <a:cubicBezTo>
                    <a:pt x="15327" y="6371"/>
                    <a:pt x="10974" y="3100"/>
                    <a:pt x="4108" y="281"/>
                  </a:cubicBezTo>
                  <a:cubicBezTo>
                    <a:pt x="3656" y="80"/>
                    <a:pt x="3044" y="0"/>
                    <a:pt x="2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19" name="Google Shape;2172;p42"/>
            <p:cNvSpPr/>
            <p:nvPr/>
          </p:nvSpPr>
          <p:spPr>
            <a:xfrm>
              <a:off x="2891820" y="932710"/>
              <a:ext cx="148348" cy="53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3" h="21600" fill="norm" stroke="1" extrusionOk="0">
                  <a:moveTo>
                    <a:pt x="9623" y="0"/>
                  </a:moveTo>
                  <a:cubicBezTo>
                    <a:pt x="6149" y="0"/>
                    <a:pt x="2803" y="4181"/>
                    <a:pt x="413" y="11684"/>
                  </a:cubicBezTo>
                  <a:cubicBezTo>
                    <a:pt x="-561" y="14471"/>
                    <a:pt x="358" y="18009"/>
                    <a:pt x="1406" y="18009"/>
                  </a:cubicBezTo>
                  <a:cubicBezTo>
                    <a:pt x="1700" y="18009"/>
                    <a:pt x="1994" y="17741"/>
                    <a:pt x="2270" y="17098"/>
                  </a:cubicBezTo>
                  <a:cubicBezTo>
                    <a:pt x="4366" y="10720"/>
                    <a:pt x="7050" y="7665"/>
                    <a:pt x="9733" y="7665"/>
                  </a:cubicBezTo>
                  <a:cubicBezTo>
                    <a:pt x="12895" y="7665"/>
                    <a:pt x="16057" y="11952"/>
                    <a:pt x="18190" y="20099"/>
                  </a:cubicBezTo>
                  <a:cubicBezTo>
                    <a:pt x="18484" y="21171"/>
                    <a:pt x="18888" y="21600"/>
                    <a:pt x="19256" y="21600"/>
                  </a:cubicBezTo>
                  <a:cubicBezTo>
                    <a:pt x="20175" y="21600"/>
                    <a:pt x="21039" y="19027"/>
                    <a:pt x="20451" y="16455"/>
                  </a:cubicBezTo>
                  <a:cubicBezTo>
                    <a:pt x="18190" y="6861"/>
                    <a:pt x="14678" y="1394"/>
                    <a:pt x="10947" y="214"/>
                  </a:cubicBezTo>
                  <a:cubicBezTo>
                    <a:pt x="10506" y="54"/>
                    <a:pt x="10064" y="0"/>
                    <a:pt x="96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20" name="Google Shape;2173;p42"/>
            <p:cNvSpPr/>
            <p:nvPr/>
          </p:nvSpPr>
          <p:spPr>
            <a:xfrm>
              <a:off x="3055114" y="1056059"/>
              <a:ext cx="26340" cy="95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48" h="21600" fill="norm" stroke="1" extrusionOk="0">
                  <a:moveTo>
                    <a:pt x="6901" y="0"/>
                  </a:moveTo>
                  <a:cubicBezTo>
                    <a:pt x="6352" y="0"/>
                    <a:pt x="5711" y="30"/>
                    <a:pt x="5162" y="90"/>
                  </a:cubicBezTo>
                  <a:cubicBezTo>
                    <a:pt x="2142" y="448"/>
                    <a:pt x="37" y="1434"/>
                    <a:pt x="1044" y="2778"/>
                  </a:cubicBezTo>
                  <a:cubicBezTo>
                    <a:pt x="7267" y="7827"/>
                    <a:pt x="7267" y="13534"/>
                    <a:pt x="1044" y="18583"/>
                  </a:cubicBezTo>
                  <a:cubicBezTo>
                    <a:pt x="-970" y="19568"/>
                    <a:pt x="37" y="20584"/>
                    <a:pt x="3149" y="21271"/>
                  </a:cubicBezTo>
                  <a:cubicBezTo>
                    <a:pt x="4247" y="21510"/>
                    <a:pt x="5437" y="21600"/>
                    <a:pt x="6627" y="21600"/>
                  </a:cubicBezTo>
                  <a:cubicBezTo>
                    <a:pt x="8732" y="21600"/>
                    <a:pt x="10745" y="21241"/>
                    <a:pt x="11386" y="20584"/>
                  </a:cubicBezTo>
                  <a:cubicBezTo>
                    <a:pt x="19623" y="14549"/>
                    <a:pt x="20630" y="7827"/>
                    <a:pt x="13399" y="1434"/>
                  </a:cubicBezTo>
                  <a:cubicBezTo>
                    <a:pt x="12576" y="627"/>
                    <a:pt x="9647" y="0"/>
                    <a:pt x="69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21" name="Google Shape;2174;p42"/>
            <p:cNvSpPr/>
            <p:nvPr/>
          </p:nvSpPr>
          <p:spPr>
            <a:xfrm>
              <a:off x="3037405" y="1291209"/>
              <a:ext cx="62472" cy="212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43" h="21600" fill="norm" stroke="1" extrusionOk="0">
                  <a:moveTo>
                    <a:pt x="6271" y="0"/>
                  </a:moveTo>
                  <a:cubicBezTo>
                    <a:pt x="4612" y="0"/>
                    <a:pt x="2884" y="712"/>
                    <a:pt x="4267" y="1358"/>
                  </a:cubicBezTo>
                  <a:cubicBezTo>
                    <a:pt x="15153" y="6949"/>
                    <a:pt x="13978" y="14960"/>
                    <a:pt x="776" y="19947"/>
                  </a:cubicBezTo>
                  <a:cubicBezTo>
                    <a:pt x="-1021" y="20632"/>
                    <a:pt x="638" y="21600"/>
                    <a:pt x="2366" y="21600"/>
                  </a:cubicBezTo>
                  <a:cubicBezTo>
                    <a:pt x="2884" y="21600"/>
                    <a:pt x="3437" y="21506"/>
                    <a:pt x="3887" y="21304"/>
                  </a:cubicBezTo>
                  <a:cubicBezTo>
                    <a:pt x="18644" y="15713"/>
                    <a:pt x="20579" y="6801"/>
                    <a:pt x="8137" y="444"/>
                  </a:cubicBezTo>
                  <a:cubicBezTo>
                    <a:pt x="7688" y="134"/>
                    <a:pt x="69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22" name="Google Shape;2175;p42"/>
            <p:cNvSpPr/>
            <p:nvPr/>
          </p:nvSpPr>
          <p:spPr>
            <a:xfrm>
              <a:off x="2705447" y="1546174"/>
              <a:ext cx="215952" cy="65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600" fill="norm" stroke="1" extrusionOk="0">
                  <a:moveTo>
                    <a:pt x="770" y="0"/>
                  </a:moveTo>
                  <a:cubicBezTo>
                    <a:pt x="106" y="0"/>
                    <a:pt x="-354" y="3990"/>
                    <a:pt x="361" y="5986"/>
                  </a:cubicBezTo>
                  <a:cubicBezTo>
                    <a:pt x="3223" y="13793"/>
                    <a:pt x="6671" y="19171"/>
                    <a:pt x="10261" y="21123"/>
                  </a:cubicBezTo>
                  <a:cubicBezTo>
                    <a:pt x="10874" y="21470"/>
                    <a:pt x="11487" y="21600"/>
                    <a:pt x="12100" y="21600"/>
                  </a:cubicBezTo>
                  <a:cubicBezTo>
                    <a:pt x="13211" y="21600"/>
                    <a:pt x="14323" y="21080"/>
                    <a:pt x="15434" y="20125"/>
                  </a:cubicBezTo>
                  <a:cubicBezTo>
                    <a:pt x="17158" y="18694"/>
                    <a:pt x="18589" y="14270"/>
                    <a:pt x="20314" y="12318"/>
                  </a:cubicBezTo>
                  <a:cubicBezTo>
                    <a:pt x="21246" y="11451"/>
                    <a:pt x="20952" y="6376"/>
                    <a:pt x="19994" y="6376"/>
                  </a:cubicBezTo>
                  <a:cubicBezTo>
                    <a:pt x="19918" y="6376"/>
                    <a:pt x="19828" y="6419"/>
                    <a:pt x="19739" y="6463"/>
                  </a:cubicBezTo>
                  <a:cubicBezTo>
                    <a:pt x="18308" y="8414"/>
                    <a:pt x="17018" y="11841"/>
                    <a:pt x="15575" y="13793"/>
                  </a:cubicBezTo>
                  <a:cubicBezTo>
                    <a:pt x="14399" y="14877"/>
                    <a:pt x="13045" y="15441"/>
                    <a:pt x="11781" y="15441"/>
                  </a:cubicBezTo>
                  <a:cubicBezTo>
                    <a:pt x="11359" y="15441"/>
                    <a:pt x="10951" y="15398"/>
                    <a:pt x="10555" y="15267"/>
                  </a:cubicBezTo>
                  <a:cubicBezTo>
                    <a:pt x="7106" y="12839"/>
                    <a:pt x="3951" y="7937"/>
                    <a:pt x="1217" y="651"/>
                  </a:cubicBezTo>
                  <a:cubicBezTo>
                    <a:pt x="1064" y="217"/>
                    <a:pt x="911" y="0"/>
                    <a:pt x="77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23" name="Google Shape;2176;p42"/>
            <p:cNvSpPr/>
            <p:nvPr/>
          </p:nvSpPr>
          <p:spPr>
            <a:xfrm>
              <a:off x="1863203" y="1396365"/>
              <a:ext cx="175156" cy="255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30" h="21600" fill="norm" stroke="1" extrusionOk="0">
                  <a:moveTo>
                    <a:pt x="1367" y="0"/>
                  </a:moveTo>
                  <a:cubicBezTo>
                    <a:pt x="943" y="0"/>
                    <a:pt x="533" y="190"/>
                    <a:pt x="406" y="649"/>
                  </a:cubicBezTo>
                  <a:cubicBezTo>
                    <a:pt x="-1176" y="5302"/>
                    <a:pt x="2158" y="9206"/>
                    <a:pt x="5336" y="12853"/>
                  </a:cubicBezTo>
                  <a:cubicBezTo>
                    <a:pt x="6763" y="14609"/>
                    <a:pt x="8346" y="16119"/>
                    <a:pt x="10253" y="17506"/>
                  </a:cubicBezTo>
                  <a:cubicBezTo>
                    <a:pt x="11213" y="18255"/>
                    <a:pt x="12160" y="18759"/>
                    <a:pt x="13120" y="19262"/>
                  </a:cubicBezTo>
                  <a:cubicBezTo>
                    <a:pt x="13756" y="19642"/>
                    <a:pt x="14378" y="19889"/>
                    <a:pt x="15013" y="20146"/>
                  </a:cubicBezTo>
                  <a:lnTo>
                    <a:pt x="15649" y="20392"/>
                  </a:lnTo>
                  <a:lnTo>
                    <a:pt x="16129" y="20515"/>
                  </a:lnTo>
                  <a:cubicBezTo>
                    <a:pt x="16129" y="20515"/>
                    <a:pt x="16285" y="20649"/>
                    <a:pt x="16454" y="20649"/>
                  </a:cubicBezTo>
                  <a:cubicBezTo>
                    <a:pt x="16214" y="21186"/>
                    <a:pt x="16737" y="21600"/>
                    <a:pt x="17330" y="21600"/>
                  </a:cubicBezTo>
                  <a:cubicBezTo>
                    <a:pt x="17570" y="21600"/>
                    <a:pt x="17811" y="21544"/>
                    <a:pt x="18037" y="21399"/>
                  </a:cubicBezTo>
                  <a:cubicBezTo>
                    <a:pt x="20424" y="19766"/>
                    <a:pt x="15974" y="18759"/>
                    <a:pt x="14858" y="18255"/>
                  </a:cubicBezTo>
                  <a:cubicBezTo>
                    <a:pt x="12485" y="17126"/>
                    <a:pt x="10408" y="15616"/>
                    <a:pt x="8826" y="13848"/>
                  </a:cubicBezTo>
                  <a:cubicBezTo>
                    <a:pt x="7074" y="12092"/>
                    <a:pt x="5492" y="10202"/>
                    <a:pt x="4065" y="8322"/>
                  </a:cubicBezTo>
                  <a:cubicBezTo>
                    <a:pt x="2313" y="6186"/>
                    <a:pt x="1678" y="3546"/>
                    <a:pt x="2469" y="1029"/>
                  </a:cubicBezTo>
                  <a:cubicBezTo>
                    <a:pt x="2667" y="425"/>
                    <a:pt x="2003" y="0"/>
                    <a:pt x="1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24" name="Google Shape;2177;p42"/>
            <p:cNvSpPr/>
            <p:nvPr/>
          </p:nvSpPr>
          <p:spPr>
            <a:xfrm>
              <a:off x="2217661" y="1632836"/>
              <a:ext cx="166182" cy="65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7" h="21600" fill="norm" stroke="1" extrusionOk="0">
                  <a:moveTo>
                    <a:pt x="19443" y="0"/>
                  </a:moveTo>
                  <a:cubicBezTo>
                    <a:pt x="19164" y="0"/>
                    <a:pt x="18885" y="260"/>
                    <a:pt x="18623" y="952"/>
                  </a:cubicBezTo>
                  <a:cubicBezTo>
                    <a:pt x="15127" y="10172"/>
                    <a:pt x="10236" y="15150"/>
                    <a:pt x="5344" y="15150"/>
                  </a:cubicBezTo>
                  <a:cubicBezTo>
                    <a:pt x="4031" y="15150"/>
                    <a:pt x="2735" y="14804"/>
                    <a:pt x="1454" y="14068"/>
                  </a:cubicBezTo>
                  <a:cubicBezTo>
                    <a:pt x="1339" y="14025"/>
                    <a:pt x="1241" y="13982"/>
                    <a:pt x="1143" y="13982"/>
                  </a:cubicBezTo>
                  <a:cubicBezTo>
                    <a:pt x="-88" y="13982"/>
                    <a:pt x="-466" y="19046"/>
                    <a:pt x="716" y="20431"/>
                  </a:cubicBezTo>
                  <a:cubicBezTo>
                    <a:pt x="2160" y="21210"/>
                    <a:pt x="3621" y="21600"/>
                    <a:pt x="5065" y="21600"/>
                  </a:cubicBezTo>
                  <a:cubicBezTo>
                    <a:pt x="10662" y="21600"/>
                    <a:pt x="16177" y="15756"/>
                    <a:pt x="20281" y="5324"/>
                  </a:cubicBezTo>
                  <a:cubicBezTo>
                    <a:pt x="21134" y="3073"/>
                    <a:pt x="20346" y="0"/>
                    <a:pt x="1944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25" name="Google Shape;2178;p42"/>
            <p:cNvSpPr/>
            <p:nvPr/>
          </p:nvSpPr>
          <p:spPr>
            <a:xfrm>
              <a:off x="2471469" y="1475234"/>
              <a:ext cx="35740" cy="47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2" h="21600" fill="norm" stroke="1" extrusionOk="0">
                  <a:moveTo>
                    <a:pt x="14676" y="0"/>
                  </a:moveTo>
                  <a:cubicBezTo>
                    <a:pt x="12975" y="0"/>
                    <a:pt x="11348" y="778"/>
                    <a:pt x="10830" y="2034"/>
                  </a:cubicBezTo>
                  <a:lnTo>
                    <a:pt x="843" y="15497"/>
                  </a:lnTo>
                  <a:cubicBezTo>
                    <a:pt x="-784" y="17531"/>
                    <a:pt x="30" y="19566"/>
                    <a:pt x="2545" y="20882"/>
                  </a:cubicBezTo>
                  <a:cubicBezTo>
                    <a:pt x="3432" y="21361"/>
                    <a:pt x="4394" y="21600"/>
                    <a:pt x="5356" y="21600"/>
                  </a:cubicBezTo>
                  <a:cubicBezTo>
                    <a:pt x="7131" y="21600"/>
                    <a:pt x="8906" y="20822"/>
                    <a:pt x="10016" y="19566"/>
                  </a:cubicBezTo>
                  <a:lnTo>
                    <a:pt x="19115" y="6761"/>
                  </a:lnTo>
                  <a:cubicBezTo>
                    <a:pt x="20816" y="4727"/>
                    <a:pt x="20002" y="2034"/>
                    <a:pt x="17487" y="718"/>
                  </a:cubicBezTo>
                  <a:cubicBezTo>
                    <a:pt x="16600" y="239"/>
                    <a:pt x="15638" y="0"/>
                    <a:pt x="146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26" name="Google Shape;2179;p42"/>
            <p:cNvSpPr/>
            <p:nvPr/>
          </p:nvSpPr>
          <p:spPr>
            <a:xfrm>
              <a:off x="1305273" y="1303495"/>
              <a:ext cx="160549" cy="241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2" h="21600" fill="norm" stroke="1" extrusionOk="0">
                  <a:moveTo>
                    <a:pt x="1350" y="0"/>
                  </a:moveTo>
                  <a:cubicBezTo>
                    <a:pt x="861" y="0"/>
                    <a:pt x="389" y="189"/>
                    <a:pt x="237" y="626"/>
                  </a:cubicBezTo>
                  <a:cubicBezTo>
                    <a:pt x="-707" y="5267"/>
                    <a:pt x="1182" y="10050"/>
                    <a:pt x="5549" y="13640"/>
                  </a:cubicBezTo>
                  <a:cubicBezTo>
                    <a:pt x="7623" y="15494"/>
                    <a:pt x="9714" y="17219"/>
                    <a:pt x="11990" y="18813"/>
                  </a:cubicBezTo>
                  <a:cubicBezTo>
                    <a:pt x="13693" y="20537"/>
                    <a:pt x="16340" y="21470"/>
                    <a:pt x="19190" y="21600"/>
                  </a:cubicBezTo>
                  <a:cubicBezTo>
                    <a:pt x="20826" y="21600"/>
                    <a:pt x="20893" y="20006"/>
                    <a:pt x="19544" y="20006"/>
                  </a:cubicBezTo>
                  <a:cubicBezTo>
                    <a:pt x="19493" y="20006"/>
                    <a:pt x="19443" y="20006"/>
                    <a:pt x="19375" y="20006"/>
                  </a:cubicBezTo>
                  <a:cubicBezTo>
                    <a:pt x="16728" y="20006"/>
                    <a:pt x="14637" y="18541"/>
                    <a:pt x="12934" y="17219"/>
                  </a:cubicBezTo>
                  <a:cubicBezTo>
                    <a:pt x="11046" y="15754"/>
                    <a:pt x="9140" y="14160"/>
                    <a:pt x="7437" y="12577"/>
                  </a:cubicBezTo>
                  <a:cubicBezTo>
                    <a:pt x="4031" y="9259"/>
                    <a:pt x="1367" y="5137"/>
                    <a:pt x="2699" y="1016"/>
                  </a:cubicBezTo>
                  <a:cubicBezTo>
                    <a:pt x="2817" y="390"/>
                    <a:pt x="2058" y="0"/>
                    <a:pt x="135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27" name="Google Shape;2180;p42"/>
            <p:cNvSpPr/>
            <p:nvPr/>
          </p:nvSpPr>
          <p:spPr>
            <a:xfrm>
              <a:off x="634922" y="1209435"/>
              <a:ext cx="167170" cy="26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600" fill="norm" stroke="1" extrusionOk="0">
                  <a:moveTo>
                    <a:pt x="1326" y="0"/>
                  </a:moveTo>
                  <a:cubicBezTo>
                    <a:pt x="725" y="0"/>
                    <a:pt x="107" y="245"/>
                    <a:pt x="107" y="726"/>
                  </a:cubicBezTo>
                  <a:cubicBezTo>
                    <a:pt x="-461" y="5283"/>
                    <a:pt x="1243" y="9840"/>
                    <a:pt x="4801" y="13799"/>
                  </a:cubicBezTo>
                  <a:cubicBezTo>
                    <a:pt x="7808" y="17278"/>
                    <a:pt x="12686" y="19796"/>
                    <a:pt x="18700" y="20757"/>
                  </a:cubicBezTo>
                  <a:lnTo>
                    <a:pt x="18700" y="20874"/>
                  </a:lnTo>
                  <a:cubicBezTo>
                    <a:pt x="18700" y="21355"/>
                    <a:pt x="19268" y="21600"/>
                    <a:pt x="19836" y="21600"/>
                  </a:cubicBezTo>
                  <a:cubicBezTo>
                    <a:pt x="20387" y="21600"/>
                    <a:pt x="20955" y="21355"/>
                    <a:pt x="20955" y="20874"/>
                  </a:cubicBezTo>
                  <a:lnTo>
                    <a:pt x="21139" y="20277"/>
                  </a:lnTo>
                  <a:cubicBezTo>
                    <a:pt x="21139" y="19925"/>
                    <a:pt x="20771" y="19562"/>
                    <a:pt x="20204" y="19562"/>
                  </a:cubicBezTo>
                  <a:cubicBezTo>
                    <a:pt x="14390" y="18601"/>
                    <a:pt x="9495" y="16200"/>
                    <a:pt x="6689" y="12838"/>
                  </a:cubicBezTo>
                  <a:cubicBezTo>
                    <a:pt x="3498" y="9125"/>
                    <a:pt x="1995" y="4920"/>
                    <a:pt x="2546" y="726"/>
                  </a:cubicBezTo>
                  <a:cubicBezTo>
                    <a:pt x="2546" y="245"/>
                    <a:pt x="1945" y="0"/>
                    <a:pt x="132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28" name="Google Shape;2181;p42"/>
            <p:cNvSpPr/>
            <p:nvPr/>
          </p:nvSpPr>
          <p:spPr>
            <a:xfrm>
              <a:off x="928462" y="1427146"/>
              <a:ext cx="191456" cy="68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5" h="21600" fill="norm" stroke="1" extrusionOk="0">
                  <a:moveTo>
                    <a:pt x="19602" y="0"/>
                  </a:moveTo>
                  <a:cubicBezTo>
                    <a:pt x="19387" y="0"/>
                    <a:pt x="19173" y="207"/>
                    <a:pt x="18987" y="662"/>
                  </a:cubicBezTo>
                  <a:cubicBezTo>
                    <a:pt x="14878" y="10593"/>
                    <a:pt x="9797" y="15848"/>
                    <a:pt x="4644" y="15848"/>
                  </a:cubicBezTo>
                  <a:cubicBezTo>
                    <a:pt x="3527" y="15848"/>
                    <a:pt x="2397" y="15600"/>
                    <a:pt x="1280" y="15103"/>
                  </a:cubicBezTo>
                  <a:cubicBezTo>
                    <a:pt x="1180" y="15021"/>
                    <a:pt x="1080" y="14979"/>
                    <a:pt x="994" y="14979"/>
                  </a:cubicBezTo>
                  <a:cubicBezTo>
                    <a:pt x="-80" y="14979"/>
                    <a:pt x="-409" y="19821"/>
                    <a:pt x="636" y="20690"/>
                  </a:cubicBezTo>
                  <a:cubicBezTo>
                    <a:pt x="1953" y="21269"/>
                    <a:pt x="3284" y="21600"/>
                    <a:pt x="4615" y="21600"/>
                  </a:cubicBezTo>
                  <a:cubicBezTo>
                    <a:pt x="10355" y="21600"/>
                    <a:pt x="15981" y="15931"/>
                    <a:pt x="20432" y="5338"/>
                  </a:cubicBezTo>
                  <a:cubicBezTo>
                    <a:pt x="21191" y="3103"/>
                    <a:pt x="20432" y="0"/>
                    <a:pt x="196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29" name="Google Shape;2182;p42"/>
            <p:cNvSpPr/>
            <p:nvPr/>
          </p:nvSpPr>
          <p:spPr>
            <a:xfrm>
              <a:off x="1183433" y="1302967"/>
              <a:ext cx="57932" cy="91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16" h="21600" fill="norm" stroke="1" extrusionOk="0">
                  <a:moveTo>
                    <a:pt x="15969" y="0"/>
                  </a:moveTo>
                  <a:cubicBezTo>
                    <a:pt x="14885" y="0"/>
                    <a:pt x="13981" y="375"/>
                    <a:pt x="13348" y="1061"/>
                  </a:cubicBezTo>
                  <a:cubicBezTo>
                    <a:pt x="12851" y="1779"/>
                    <a:pt x="12851" y="2466"/>
                    <a:pt x="13348" y="3527"/>
                  </a:cubicBezTo>
                  <a:cubicBezTo>
                    <a:pt x="12851" y="4214"/>
                    <a:pt x="11812" y="4932"/>
                    <a:pt x="11315" y="5618"/>
                  </a:cubicBezTo>
                  <a:lnTo>
                    <a:pt x="7745" y="9832"/>
                  </a:lnTo>
                  <a:lnTo>
                    <a:pt x="651" y="18260"/>
                  </a:lnTo>
                  <a:cubicBezTo>
                    <a:pt x="-1157" y="20008"/>
                    <a:pt x="1148" y="21600"/>
                    <a:pt x="3362" y="21600"/>
                  </a:cubicBezTo>
                  <a:cubicBezTo>
                    <a:pt x="4266" y="21600"/>
                    <a:pt x="5124" y="21319"/>
                    <a:pt x="5712" y="20726"/>
                  </a:cubicBezTo>
                  <a:lnTo>
                    <a:pt x="14885" y="10207"/>
                  </a:lnTo>
                  <a:cubicBezTo>
                    <a:pt x="16376" y="8802"/>
                    <a:pt x="17912" y="7023"/>
                    <a:pt x="18952" y="5618"/>
                  </a:cubicBezTo>
                  <a:cubicBezTo>
                    <a:pt x="20443" y="3871"/>
                    <a:pt x="19946" y="1436"/>
                    <a:pt x="17912" y="375"/>
                  </a:cubicBezTo>
                  <a:cubicBezTo>
                    <a:pt x="17189" y="125"/>
                    <a:pt x="16557" y="0"/>
                    <a:pt x="1596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337" name="Google Shape;2183;p42"/>
          <p:cNvGrpSpPr/>
          <p:nvPr/>
        </p:nvGrpSpPr>
        <p:grpSpPr>
          <a:xfrm>
            <a:off x="-2604604" y="4084212"/>
            <a:ext cx="3360368" cy="1663082"/>
            <a:chOff x="0" y="0"/>
            <a:chExt cx="3360367" cy="1663080"/>
          </a:xfrm>
        </p:grpSpPr>
        <p:sp>
          <p:nvSpPr>
            <p:cNvPr id="2331" name="Google Shape;2184;p42"/>
            <p:cNvSpPr/>
            <p:nvPr/>
          </p:nvSpPr>
          <p:spPr>
            <a:xfrm flipH="1">
              <a:off x="-1" y="0"/>
              <a:ext cx="3360369" cy="1663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32" name="Google Shape;2185;p42"/>
            <p:cNvSpPr/>
            <p:nvPr/>
          </p:nvSpPr>
          <p:spPr>
            <a:xfrm flipH="1">
              <a:off x="1528097" y="222564"/>
              <a:ext cx="199989" cy="125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33" name="Google Shape;2186;p42"/>
            <p:cNvSpPr/>
            <p:nvPr/>
          </p:nvSpPr>
          <p:spPr>
            <a:xfrm flipH="1">
              <a:off x="1908970" y="240183"/>
              <a:ext cx="380279" cy="486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34" name="Google Shape;2187;p42"/>
            <p:cNvSpPr/>
            <p:nvPr/>
          </p:nvSpPr>
          <p:spPr>
            <a:xfrm flipH="1">
              <a:off x="258473" y="404610"/>
              <a:ext cx="334629" cy="679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35" name="Google Shape;2188;p42"/>
            <p:cNvSpPr/>
            <p:nvPr/>
          </p:nvSpPr>
          <p:spPr>
            <a:xfrm flipH="1">
              <a:off x="2844874" y="846800"/>
              <a:ext cx="302560" cy="269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36" name="Google Shape;2189;p42"/>
            <p:cNvSpPr/>
            <p:nvPr/>
          </p:nvSpPr>
          <p:spPr>
            <a:xfrm flipH="1">
              <a:off x="793855" y="128607"/>
              <a:ext cx="442602" cy="196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360" name="Google Shape;2190;p42"/>
          <p:cNvGrpSpPr/>
          <p:nvPr/>
        </p:nvGrpSpPr>
        <p:grpSpPr>
          <a:xfrm>
            <a:off x="7907725" y="4203925"/>
            <a:ext cx="3360368" cy="2828010"/>
            <a:chOff x="0" y="0"/>
            <a:chExt cx="3360367" cy="2828009"/>
          </a:xfrm>
        </p:grpSpPr>
        <p:grpSp>
          <p:nvGrpSpPr>
            <p:cNvPr id="2344" name="Google Shape;2191;p42"/>
            <p:cNvGrpSpPr/>
            <p:nvPr/>
          </p:nvGrpSpPr>
          <p:grpSpPr>
            <a:xfrm>
              <a:off x="-1" y="0"/>
              <a:ext cx="3360369" cy="1663081"/>
              <a:chOff x="0" y="0"/>
              <a:chExt cx="3360367" cy="1663080"/>
            </a:xfrm>
          </p:grpSpPr>
          <p:sp>
            <p:nvSpPr>
              <p:cNvPr id="2338" name="Google Shape;2192;p42"/>
              <p:cNvSpPr/>
              <p:nvPr/>
            </p:nvSpPr>
            <p:spPr>
              <a:xfrm>
                <a:off x="-1" y="0"/>
                <a:ext cx="3360369" cy="16630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39" h="21600" fill="norm" stroke="1" extrusionOk="0">
                    <a:moveTo>
                      <a:pt x="9303" y="0"/>
                    </a:moveTo>
                    <a:cubicBezTo>
                      <a:pt x="8620" y="0"/>
                      <a:pt x="7930" y="374"/>
                      <a:pt x="7303" y="1121"/>
                    </a:cubicBezTo>
                    <a:cubicBezTo>
                      <a:pt x="4819" y="3951"/>
                      <a:pt x="5323" y="8840"/>
                      <a:pt x="5323" y="8840"/>
                    </a:cubicBezTo>
                    <a:cubicBezTo>
                      <a:pt x="5323" y="8840"/>
                      <a:pt x="4105" y="7787"/>
                      <a:pt x="2836" y="7787"/>
                    </a:cubicBezTo>
                    <a:cubicBezTo>
                      <a:pt x="1728" y="7787"/>
                      <a:pt x="580" y="8588"/>
                      <a:pt x="166" y="11586"/>
                    </a:cubicBezTo>
                    <a:cubicBezTo>
                      <a:pt x="-600" y="17100"/>
                      <a:pt x="1404" y="19777"/>
                      <a:pt x="3850" y="19777"/>
                    </a:cubicBezTo>
                    <a:cubicBezTo>
                      <a:pt x="4253" y="19777"/>
                      <a:pt x="4671" y="19708"/>
                      <a:pt x="5091" y="19564"/>
                    </a:cubicBezTo>
                    <a:cubicBezTo>
                      <a:pt x="5091" y="19564"/>
                      <a:pt x="8641" y="21600"/>
                      <a:pt x="12235" y="21600"/>
                    </a:cubicBezTo>
                    <a:cubicBezTo>
                      <a:pt x="15277" y="21600"/>
                      <a:pt x="18344" y="20143"/>
                      <a:pt x="19324" y="14758"/>
                    </a:cubicBezTo>
                    <a:cubicBezTo>
                      <a:pt x="21000" y="5743"/>
                      <a:pt x="17261" y="374"/>
                      <a:pt x="14167" y="374"/>
                    </a:cubicBezTo>
                    <a:cubicBezTo>
                      <a:pt x="13260" y="374"/>
                      <a:pt x="12404" y="839"/>
                      <a:pt x="11759" y="1808"/>
                    </a:cubicBezTo>
                    <a:cubicBezTo>
                      <a:pt x="11042" y="610"/>
                      <a:pt x="10179" y="0"/>
                      <a:pt x="9303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39" name="Google Shape;2193;p42"/>
              <p:cNvSpPr/>
              <p:nvPr/>
            </p:nvSpPr>
            <p:spPr>
              <a:xfrm>
                <a:off x="1632281" y="222564"/>
                <a:ext cx="199990" cy="1250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16" h="21600" fill="norm" stroke="1" extrusionOk="0">
                    <a:moveTo>
                      <a:pt x="7915" y="0"/>
                    </a:moveTo>
                    <a:cubicBezTo>
                      <a:pt x="5899" y="0"/>
                      <a:pt x="3883" y="913"/>
                      <a:pt x="1982" y="2738"/>
                    </a:cubicBezTo>
                    <a:cubicBezTo>
                      <a:pt x="24" y="4969"/>
                      <a:pt x="-610" y="9532"/>
                      <a:pt x="657" y="12980"/>
                    </a:cubicBezTo>
                    <a:cubicBezTo>
                      <a:pt x="1636" y="14704"/>
                      <a:pt x="2904" y="15718"/>
                      <a:pt x="4286" y="15718"/>
                    </a:cubicBezTo>
                    <a:cubicBezTo>
                      <a:pt x="4804" y="15718"/>
                      <a:pt x="5323" y="15617"/>
                      <a:pt x="5841" y="15313"/>
                    </a:cubicBezTo>
                    <a:lnTo>
                      <a:pt x="9758" y="15313"/>
                    </a:lnTo>
                    <a:lnTo>
                      <a:pt x="11025" y="16428"/>
                    </a:lnTo>
                    <a:lnTo>
                      <a:pt x="11659" y="17544"/>
                    </a:lnTo>
                    <a:cubicBezTo>
                      <a:pt x="12696" y="20485"/>
                      <a:pt x="14136" y="21600"/>
                      <a:pt x="15460" y="21600"/>
                    </a:cubicBezTo>
                    <a:cubicBezTo>
                      <a:pt x="18398" y="21600"/>
                      <a:pt x="20990" y="16124"/>
                      <a:pt x="18801" y="10749"/>
                    </a:cubicBezTo>
                    <a:cubicBezTo>
                      <a:pt x="16152" y="3752"/>
                      <a:pt x="12062" y="0"/>
                      <a:pt x="79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40" name="Google Shape;2194;p42"/>
              <p:cNvSpPr/>
              <p:nvPr/>
            </p:nvSpPr>
            <p:spPr>
              <a:xfrm>
                <a:off x="1071118" y="240183"/>
                <a:ext cx="380279" cy="4868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4" h="21600" fill="norm" stroke="1" extrusionOk="0">
                    <a:moveTo>
                      <a:pt x="16167" y="0"/>
                    </a:moveTo>
                    <a:cubicBezTo>
                      <a:pt x="12258" y="0"/>
                      <a:pt x="7984" y="2527"/>
                      <a:pt x="5963" y="4898"/>
                    </a:cubicBezTo>
                    <a:cubicBezTo>
                      <a:pt x="1888" y="9302"/>
                      <a:pt x="0" y="14565"/>
                      <a:pt x="0" y="19828"/>
                    </a:cubicBezTo>
                    <a:cubicBezTo>
                      <a:pt x="0" y="20714"/>
                      <a:pt x="1126" y="21600"/>
                      <a:pt x="2617" y="21600"/>
                    </a:cubicBezTo>
                    <a:cubicBezTo>
                      <a:pt x="3744" y="21600"/>
                      <a:pt x="4837" y="20714"/>
                      <a:pt x="4837" y="19828"/>
                    </a:cubicBezTo>
                    <a:cubicBezTo>
                      <a:pt x="4837" y="15738"/>
                      <a:pt x="5963" y="11647"/>
                      <a:pt x="8580" y="8129"/>
                    </a:cubicBezTo>
                    <a:cubicBezTo>
                      <a:pt x="9707" y="6670"/>
                      <a:pt x="11198" y="5498"/>
                      <a:pt x="13053" y="4612"/>
                    </a:cubicBezTo>
                    <a:cubicBezTo>
                      <a:pt x="14179" y="4013"/>
                      <a:pt x="14908" y="3726"/>
                      <a:pt x="16034" y="3726"/>
                    </a:cubicBezTo>
                    <a:lnTo>
                      <a:pt x="17525" y="3726"/>
                    </a:lnTo>
                    <a:cubicBezTo>
                      <a:pt x="17757" y="4299"/>
                      <a:pt x="18453" y="4612"/>
                      <a:pt x="19248" y="4612"/>
                    </a:cubicBezTo>
                    <a:cubicBezTo>
                      <a:pt x="19645" y="4612"/>
                      <a:pt x="20109" y="4534"/>
                      <a:pt x="20507" y="4325"/>
                    </a:cubicBezTo>
                    <a:cubicBezTo>
                      <a:pt x="21600" y="3726"/>
                      <a:pt x="21600" y="2840"/>
                      <a:pt x="21236" y="1980"/>
                    </a:cubicBezTo>
                    <a:cubicBezTo>
                      <a:pt x="19811" y="547"/>
                      <a:pt x="18022" y="0"/>
                      <a:pt x="161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41" name="Google Shape;2195;p42"/>
              <p:cNvSpPr/>
              <p:nvPr/>
            </p:nvSpPr>
            <p:spPr>
              <a:xfrm>
                <a:off x="2767265" y="404610"/>
                <a:ext cx="334629" cy="679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99" h="21600" fill="norm" stroke="1" extrusionOk="0">
                    <a:moveTo>
                      <a:pt x="2327" y="0"/>
                    </a:moveTo>
                    <a:cubicBezTo>
                      <a:pt x="229" y="0"/>
                      <a:pt x="-1078" y="1736"/>
                      <a:pt x="1192" y="2278"/>
                    </a:cubicBezTo>
                    <a:cubicBezTo>
                      <a:pt x="13196" y="5414"/>
                      <a:pt x="18218" y="13180"/>
                      <a:pt x="12405" y="19696"/>
                    </a:cubicBezTo>
                    <a:cubicBezTo>
                      <a:pt x="11614" y="20704"/>
                      <a:pt x="13196" y="21600"/>
                      <a:pt x="14744" y="21600"/>
                    </a:cubicBezTo>
                    <a:cubicBezTo>
                      <a:pt x="15466" y="21600"/>
                      <a:pt x="16188" y="21413"/>
                      <a:pt x="16670" y="20947"/>
                    </a:cubicBezTo>
                    <a:cubicBezTo>
                      <a:pt x="20144" y="17175"/>
                      <a:pt x="20522" y="12564"/>
                      <a:pt x="17839" y="8569"/>
                    </a:cubicBezTo>
                    <a:cubicBezTo>
                      <a:pt x="15122" y="4798"/>
                      <a:pt x="10100" y="1848"/>
                      <a:pt x="3531" y="168"/>
                    </a:cubicBezTo>
                    <a:cubicBezTo>
                      <a:pt x="3118" y="56"/>
                      <a:pt x="2705" y="0"/>
                      <a:pt x="23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42" name="Google Shape;2196;p42"/>
              <p:cNvSpPr/>
              <p:nvPr/>
            </p:nvSpPr>
            <p:spPr>
              <a:xfrm>
                <a:off x="212933" y="846800"/>
                <a:ext cx="302560" cy="2695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86" h="21600" fill="norm" stroke="1" extrusionOk="0">
                    <a:moveTo>
                      <a:pt x="15433" y="0"/>
                    </a:moveTo>
                    <a:cubicBezTo>
                      <a:pt x="6921" y="0"/>
                      <a:pt x="-386" y="8188"/>
                      <a:pt x="15" y="18447"/>
                    </a:cubicBezTo>
                    <a:cubicBezTo>
                      <a:pt x="15" y="20565"/>
                      <a:pt x="1381" y="21600"/>
                      <a:pt x="2705" y="21600"/>
                    </a:cubicBezTo>
                    <a:cubicBezTo>
                      <a:pt x="4071" y="21600"/>
                      <a:pt x="5436" y="20565"/>
                      <a:pt x="5436" y="18447"/>
                    </a:cubicBezTo>
                    <a:cubicBezTo>
                      <a:pt x="5436" y="17929"/>
                      <a:pt x="5436" y="17365"/>
                      <a:pt x="5436" y="16847"/>
                    </a:cubicBezTo>
                    <a:lnTo>
                      <a:pt x="5436" y="15812"/>
                    </a:lnTo>
                    <a:lnTo>
                      <a:pt x="5877" y="14212"/>
                    </a:lnTo>
                    <a:cubicBezTo>
                      <a:pt x="5877" y="14212"/>
                      <a:pt x="5877" y="14212"/>
                      <a:pt x="5877" y="13694"/>
                    </a:cubicBezTo>
                    <a:cubicBezTo>
                      <a:pt x="5877" y="13129"/>
                      <a:pt x="6319" y="13129"/>
                      <a:pt x="6319" y="12612"/>
                    </a:cubicBezTo>
                    <a:lnTo>
                      <a:pt x="6760" y="12094"/>
                    </a:lnTo>
                    <a:lnTo>
                      <a:pt x="6760" y="11576"/>
                    </a:lnTo>
                    <a:cubicBezTo>
                      <a:pt x="7242" y="10494"/>
                      <a:pt x="8126" y="9976"/>
                      <a:pt x="8567" y="9459"/>
                    </a:cubicBezTo>
                    <a:lnTo>
                      <a:pt x="9049" y="8894"/>
                    </a:lnTo>
                    <a:lnTo>
                      <a:pt x="10374" y="7859"/>
                    </a:lnTo>
                    <a:lnTo>
                      <a:pt x="11297" y="7859"/>
                    </a:lnTo>
                    <a:cubicBezTo>
                      <a:pt x="11739" y="7859"/>
                      <a:pt x="12181" y="7341"/>
                      <a:pt x="12662" y="7341"/>
                    </a:cubicBezTo>
                    <a:lnTo>
                      <a:pt x="16717" y="7341"/>
                    </a:lnTo>
                    <a:cubicBezTo>
                      <a:pt x="16958" y="7435"/>
                      <a:pt x="17199" y="7482"/>
                      <a:pt x="17440" y="7482"/>
                    </a:cubicBezTo>
                    <a:cubicBezTo>
                      <a:pt x="18644" y="7482"/>
                      <a:pt x="19929" y="6494"/>
                      <a:pt x="20331" y="5224"/>
                    </a:cubicBezTo>
                    <a:cubicBezTo>
                      <a:pt x="21214" y="3624"/>
                      <a:pt x="20331" y="988"/>
                      <a:pt x="18966" y="471"/>
                    </a:cubicBezTo>
                    <a:cubicBezTo>
                      <a:pt x="17801" y="141"/>
                      <a:pt x="16597" y="0"/>
                      <a:pt x="154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43" name="Google Shape;2197;p42"/>
              <p:cNvSpPr/>
              <p:nvPr/>
            </p:nvSpPr>
            <p:spPr>
              <a:xfrm>
                <a:off x="2123910" y="128607"/>
                <a:ext cx="442602" cy="1961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9" h="21600" fill="norm" stroke="1" extrusionOk="0">
                    <a:moveTo>
                      <a:pt x="11279" y="0"/>
                    </a:moveTo>
                    <a:cubicBezTo>
                      <a:pt x="6965" y="0"/>
                      <a:pt x="2623" y="5238"/>
                      <a:pt x="173" y="15004"/>
                    </a:cubicBezTo>
                    <a:cubicBezTo>
                      <a:pt x="-467" y="18496"/>
                      <a:pt x="786" y="21600"/>
                      <a:pt x="2066" y="21600"/>
                    </a:cubicBezTo>
                    <a:cubicBezTo>
                      <a:pt x="2651" y="21600"/>
                      <a:pt x="3235" y="20953"/>
                      <a:pt x="3625" y="19337"/>
                    </a:cubicBezTo>
                    <a:cubicBezTo>
                      <a:pt x="5184" y="12546"/>
                      <a:pt x="8162" y="8795"/>
                      <a:pt x="11168" y="8795"/>
                    </a:cubicBezTo>
                    <a:cubicBezTo>
                      <a:pt x="13590" y="8795"/>
                      <a:pt x="16011" y="11253"/>
                      <a:pt x="17709" y="16426"/>
                    </a:cubicBezTo>
                    <a:cubicBezTo>
                      <a:pt x="18182" y="17202"/>
                      <a:pt x="18711" y="17526"/>
                      <a:pt x="19212" y="17526"/>
                    </a:cubicBezTo>
                    <a:cubicBezTo>
                      <a:pt x="19741" y="17526"/>
                      <a:pt x="20214" y="17202"/>
                      <a:pt x="20521" y="16426"/>
                    </a:cubicBezTo>
                    <a:cubicBezTo>
                      <a:pt x="21133" y="14292"/>
                      <a:pt x="21133" y="11382"/>
                      <a:pt x="20521" y="9895"/>
                    </a:cubicBezTo>
                    <a:cubicBezTo>
                      <a:pt x="18043" y="3234"/>
                      <a:pt x="14675" y="0"/>
                      <a:pt x="112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grpSp>
          <p:nvGrpSpPr>
            <p:cNvPr id="2347" name="Google Shape;2198;p42"/>
            <p:cNvGrpSpPr/>
            <p:nvPr/>
          </p:nvGrpSpPr>
          <p:grpSpPr>
            <a:xfrm>
              <a:off x="1089992" y="1984039"/>
              <a:ext cx="136581" cy="261421"/>
              <a:chOff x="0" y="0"/>
              <a:chExt cx="136580" cy="261420"/>
            </a:xfrm>
          </p:grpSpPr>
          <p:sp>
            <p:nvSpPr>
              <p:cNvPr id="2345" name="Google Shape;2199;p42"/>
              <p:cNvSpPr/>
              <p:nvPr/>
            </p:nvSpPr>
            <p:spPr>
              <a:xfrm>
                <a:off x="-1" y="0"/>
                <a:ext cx="136582" cy="261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40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469"/>
                      <a:pt x="1151" y="17103"/>
                    </a:cubicBezTo>
                    <a:cubicBezTo>
                      <a:pt x="3178" y="20255"/>
                      <a:pt x="6155" y="21600"/>
                      <a:pt x="9027" y="21600"/>
                    </a:cubicBezTo>
                    <a:cubicBezTo>
                      <a:pt x="13250" y="21600"/>
                      <a:pt x="17240" y="18666"/>
                      <a:pt x="17536" y="14196"/>
                    </a:cubicBezTo>
                    <a:cubicBezTo>
                      <a:pt x="17768" y="6711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46" name="Google Shape;2200;p42"/>
              <p:cNvSpPr/>
              <p:nvPr/>
            </p:nvSpPr>
            <p:spPr>
              <a:xfrm>
                <a:off x="23130" y="84838"/>
                <a:ext cx="41384" cy="1060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55" h="21600" fill="norm" stroke="1" extrusionOk="0">
                    <a:moveTo>
                      <a:pt x="13255" y="0"/>
                    </a:moveTo>
                    <a:cubicBezTo>
                      <a:pt x="11486" y="0"/>
                      <a:pt x="9938" y="435"/>
                      <a:pt x="9422" y="1172"/>
                    </a:cubicBezTo>
                    <a:cubicBezTo>
                      <a:pt x="280" y="6430"/>
                      <a:pt x="-2226" y="13596"/>
                      <a:pt x="1976" y="19993"/>
                    </a:cubicBezTo>
                    <a:cubicBezTo>
                      <a:pt x="2640" y="20897"/>
                      <a:pt x="4999" y="21600"/>
                      <a:pt x="7210" y="21600"/>
                    </a:cubicBezTo>
                    <a:cubicBezTo>
                      <a:pt x="7652" y="21600"/>
                      <a:pt x="8169" y="21567"/>
                      <a:pt x="8537" y="21500"/>
                    </a:cubicBezTo>
                    <a:cubicBezTo>
                      <a:pt x="11044" y="21098"/>
                      <a:pt x="12739" y="19993"/>
                      <a:pt x="11855" y="18854"/>
                    </a:cubicBezTo>
                    <a:cubicBezTo>
                      <a:pt x="8537" y="13596"/>
                      <a:pt x="10233" y="7937"/>
                      <a:pt x="17678" y="3416"/>
                    </a:cubicBezTo>
                    <a:cubicBezTo>
                      <a:pt x="19374" y="2277"/>
                      <a:pt x="18489" y="1172"/>
                      <a:pt x="16057" y="402"/>
                    </a:cubicBezTo>
                    <a:cubicBezTo>
                      <a:pt x="15172" y="134"/>
                      <a:pt x="14140" y="0"/>
                      <a:pt x="13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grpSp>
          <p:nvGrpSpPr>
            <p:cNvPr id="2350" name="Google Shape;2201;p42"/>
            <p:cNvGrpSpPr/>
            <p:nvPr/>
          </p:nvGrpSpPr>
          <p:grpSpPr>
            <a:xfrm>
              <a:off x="1861017" y="1984039"/>
              <a:ext cx="136582" cy="261421"/>
              <a:chOff x="0" y="0"/>
              <a:chExt cx="136580" cy="261420"/>
            </a:xfrm>
          </p:grpSpPr>
          <p:sp>
            <p:nvSpPr>
              <p:cNvPr id="2348" name="Google Shape;2202;p42"/>
              <p:cNvSpPr/>
              <p:nvPr/>
            </p:nvSpPr>
            <p:spPr>
              <a:xfrm>
                <a:off x="-1" y="0"/>
                <a:ext cx="136582" cy="261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40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469"/>
                      <a:pt x="1151" y="17103"/>
                    </a:cubicBezTo>
                    <a:cubicBezTo>
                      <a:pt x="3178" y="20255"/>
                      <a:pt x="6155" y="21600"/>
                      <a:pt x="9027" y="21600"/>
                    </a:cubicBezTo>
                    <a:cubicBezTo>
                      <a:pt x="13250" y="21600"/>
                      <a:pt x="17240" y="18666"/>
                      <a:pt x="17536" y="14196"/>
                    </a:cubicBezTo>
                    <a:cubicBezTo>
                      <a:pt x="17768" y="6711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49" name="Google Shape;2203;p42"/>
              <p:cNvSpPr/>
              <p:nvPr/>
            </p:nvSpPr>
            <p:spPr>
              <a:xfrm>
                <a:off x="23130" y="84838"/>
                <a:ext cx="41384" cy="1060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55" h="21600" fill="norm" stroke="1" extrusionOk="0">
                    <a:moveTo>
                      <a:pt x="13255" y="0"/>
                    </a:moveTo>
                    <a:cubicBezTo>
                      <a:pt x="11486" y="0"/>
                      <a:pt x="9938" y="435"/>
                      <a:pt x="9422" y="1172"/>
                    </a:cubicBezTo>
                    <a:cubicBezTo>
                      <a:pt x="280" y="6430"/>
                      <a:pt x="-2226" y="13596"/>
                      <a:pt x="1976" y="19993"/>
                    </a:cubicBezTo>
                    <a:cubicBezTo>
                      <a:pt x="2640" y="20897"/>
                      <a:pt x="4999" y="21600"/>
                      <a:pt x="7210" y="21600"/>
                    </a:cubicBezTo>
                    <a:cubicBezTo>
                      <a:pt x="7652" y="21600"/>
                      <a:pt x="8169" y="21567"/>
                      <a:pt x="8537" y="21500"/>
                    </a:cubicBezTo>
                    <a:cubicBezTo>
                      <a:pt x="11044" y="21098"/>
                      <a:pt x="12739" y="19993"/>
                      <a:pt x="11855" y="18854"/>
                    </a:cubicBezTo>
                    <a:cubicBezTo>
                      <a:pt x="8537" y="13596"/>
                      <a:pt x="10233" y="7937"/>
                      <a:pt x="17678" y="3416"/>
                    </a:cubicBezTo>
                    <a:cubicBezTo>
                      <a:pt x="19374" y="2277"/>
                      <a:pt x="18489" y="1172"/>
                      <a:pt x="16057" y="402"/>
                    </a:cubicBezTo>
                    <a:cubicBezTo>
                      <a:pt x="15172" y="134"/>
                      <a:pt x="14140" y="0"/>
                      <a:pt x="13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grpSp>
          <p:nvGrpSpPr>
            <p:cNvPr id="2353" name="Google Shape;2204;p42"/>
            <p:cNvGrpSpPr/>
            <p:nvPr/>
          </p:nvGrpSpPr>
          <p:grpSpPr>
            <a:xfrm>
              <a:off x="2632042" y="1984039"/>
              <a:ext cx="136582" cy="261421"/>
              <a:chOff x="0" y="0"/>
              <a:chExt cx="136580" cy="261420"/>
            </a:xfrm>
          </p:grpSpPr>
          <p:sp>
            <p:nvSpPr>
              <p:cNvPr id="2351" name="Google Shape;2205;p42"/>
              <p:cNvSpPr/>
              <p:nvPr/>
            </p:nvSpPr>
            <p:spPr>
              <a:xfrm>
                <a:off x="-1" y="0"/>
                <a:ext cx="136582" cy="261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40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469"/>
                      <a:pt x="1151" y="17103"/>
                    </a:cubicBezTo>
                    <a:cubicBezTo>
                      <a:pt x="3178" y="20255"/>
                      <a:pt x="6155" y="21600"/>
                      <a:pt x="9027" y="21600"/>
                    </a:cubicBezTo>
                    <a:cubicBezTo>
                      <a:pt x="13250" y="21600"/>
                      <a:pt x="17240" y="18666"/>
                      <a:pt x="17536" y="14196"/>
                    </a:cubicBezTo>
                    <a:cubicBezTo>
                      <a:pt x="17768" y="6711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52" name="Google Shape;2206;p42"/>
              <p:cNvSpPr/>
              <p:nvPr/>
            </p:nvSpPr>
            <p:spPr>
              <a:xfrm>
                <a:off x="23130" y="84838"/>
                <a:ext cx="41384" cy="1060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55" h="21600" fill="norm" stroke="1" extrusionOk="0">
                    <a:moveTo>
                      <a:pt x="13255" y="0"/>
                    </a:moveTo>
                    <a:cubicBezTo>
                      <a:pt x="11486" y="0"/>
                      <a:pt x="9938" y="435"/>
                      <a:pt x="9422" y="1172"/>
                    </a:cubicBezTo>
                    <a:cubicBezTo>
                      <a:pt x="280" y="6430"/>
                      <a:pt x="-2226" y="13596"/>
                      <a:pt x="1976" y="19993"/>
                    </a:cubicBezTo>
                    <a:cubicBezTo>
                      <a:pt x="2640" y="20897"/>
                      <a:pt x="4999" y="21600"/>
                      <a:pt x="7210" y="21600"/>
                    </a:cubicBezTo>
                    <a:cubicBezTo>
                      <a:pt x="7652" y="21600"/>
                      <a:pt x="8169" y="21567"/>
                      <a:pt x="8537" y="21500"/>
                    </a:cubicBezTo>
                    <a:cubicBezTo>
                      <a:pt x="11044" y="21098"/>
                      <a:pt x="12739" y="19993"/>
                      <a:pt x="11855" y="18854"/>
                    </a:cubicBezTo>
                    <a:cubicBezTo>
                      <a:pt x="8537" y="13596"/>
                      <a:pt x="10233" y="7937"/>
                      <a:pt x="17678" y="3416"/>
                    </a:cubicBezTo>
                    <a:cubicBezTo>
                      <a:pt x="19374" y="2277"/>
                      <a:pt x="18489" y="1172"/>
                      <a:pt x="16057" y="402"/>
                    </a:cubicBezTo>
                    <a:cubicBezTo>
                      <a:pt x="15172" y="134"/>
                      <a:pt x="14140" y="0"/>
                      <a:pt x="13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grpSp>
          <p:nvGrpSpPr>
            <p:cNvPr id="2356" name="Google Shape;2207;p42"/>
            <p:cNvGrpSpPr/>
            <p:nvPr/>
          </p:nvGrpSpPr>
          <p:grpSpPr>
            <a:xfrm>
              <a:off x="1529992" y="2566589"/>
              <a:ext cx="136581" cy="261421"/>
              <a:chOff x="0" y="0"/>
              <a:chExt cx="136580" cy="261420"/>
            </a:xfrm>
          </p:grpSpPr>
          <p:sp>
            <p:nvSpPr>
              <p:cNvPr id="2354" name="Google Shape;2208;p42"/>
              <p:cNvSpPr/>
              <p:nvPr/>
            </p:nvSpPr>
            <p:spPr>
              <a:xfrm>
                <a:off x="-1" y="0"/>
                <a:ext cx="136582" cy="261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40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469"/>
                      <a:pt x="1151" y="17103"/>
                    </a:cubicBezTo>
                    <a:cubicBezTo>
                      <a:pt x="3178" y="20255"/>
                      <a:pt x="6155" y="21600"/>
                      <a:pt x="9027" y="21600"/>
                    </a:cubicBezTo>
                    <a:cubicBezTo>
                      <a:pt x="13250" y="21600"/>
                      <a:pt x="17240" y="18666"/>
                      <a:pt x="17536" y="14196"/>
                    </a:cubicBezTo>
                    <a:cubicBezTo>
                      <a:pt x="17768" y="6711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55" name="Google Shape;2209;p42"/>
              <p:cNvSpPr/>
              <p:nvPr/>
            </p:nvSpPr>
            <p:spPr>
              <a:xfrm>
                <a:off x="23130" y="84838"/>
                <a:ext cx="41384" cy="1060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55" h="21600" fill="norm" stroke="1" extrusionOk="0">
                    <a:moveTo>
                      <a:pt x="13255" y="0"/>
                    </a:moveTo>
                    <a:cubicBezTo>
                      <a:pt x="11486" y="0"/>
                      <a:pt x="9938" y="435"/>
                      <a:pt x="9422" y="1172"/>
                    </a:cubicBezTo>
                    <a:cubicBezTo>
                      <a:pt x="280" y="6430"/>
                      <a:pt x="-2226" y="13596"/>
                      <a:pt x="1976" y="19993"/>
                    </a:cubicBezTo>
                    <a:cubicBezTo>
                      <a:pt x="2640" y="20897"/>
                      <a:pt x="4999" y="21600"/>
                      <a:pt x="7210" y="21600"/>
                    </a:cubicBezTo>
                    <a:cubicBezTo>
                      <a:pt x="7652" y="21600"/>
                      <a:pt x="8169" y="21567"/>
                      <a:pt x="8537" y="21500"/>
                    </a:cubicBezTo>
                    <a:cubicBezTo>
                      <a:pt x="11044" y="21098"/>
                      <a:pt x="12739" y="19993"/>
                      <a:pt x="11855" y="18854"/>
                    </a:cubicBezTo>
                    <a:cubicBezTo>
                      <a:pt x="8537" y="13596"/>
                      <a:pt x="10233" y="7937"/>
                      <a:pt x="17678" y="3416"/>
                    </a:cubicBezTo>
                    <a:cubicBezTo>
                      <a:pt x="19374" y="2277"/>
                      <a:pt x="18489" y="1172"/>
                      <a:pt x="16057" y="402"/>
                    </a:cubicBezTo>
                    <a:cubicBezTo>
                      <a:pt x="15172" y="134"/>
                      <a:pt x="14140" y="0"/>
                      <a:pt x="13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grpSp>
          <p:nvGrpSpPr>
            <p:cNvPr id="2359" name="Google Shape;2210;p42"/>
            <p:cNvGrpSpPr/>
            <p:nvPr/>
          </p:nvGrpSpPr>
          <p:grpSpPr>
            <a:xfrm>
              <a:off x="2301017" y="2566589"/>
              <a:ext cx="136581" cy="261421"/>
              <a:chOff x="0" y="0"/>
              <a:chExt cx="136580" cy="261420"/>
            </a:xfrm>
          </p:grpSpPr>
          <p:sp>
            <p:nvSpPr>
              <p:cNvPr id="2357" name="Google Shape;2211;p42"/>
              <p:cNvSpPr/>
              <p:nvPr/>
            </p:nvSpPr>
            <p:spPr>
              <a:xfrm>
                <a:off x="-1" y="0"/>
                <a:ext cx="136582" cy="261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40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469"/>
                      <a:pt x="1151" y="17103"/>
                    </a:cubicBezTo>
                    <a:cubicBezTo>
                      <a:pt x="3178" y="20255"/>
                      <a:pt x="6155" y="21600"/>
                      <a:pt x="9027" y="21600"/>
                    </a:cubicBezTo>
                    <a:cubicBezTo>
                      <a:pt x="13250" y="21600"/>
                      <a:pt x="17240" y="18666"/>
                      <a:pt x="17536" y="14196"/>
                    </a:cubicBezTo>
                    <a:cubicBezTo>
                      <a:pt x="17768" y="6711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58" name="Google Shape;2212;p42"/>
              <p:cNvSpPr/>
              <p:nvPr/>
            </p:nvSpPr>
            <p:spPr>
              <a:xfrm>
                <a:off x="23130" y="84838"/>
                <a:ext cx="41384" cy="1060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55" h="21600" fill="norm" stroke="1" extrusionOk="0">
                    <a:moveTo>
                      <a:pt x="13255" y="0"/>
                    </a:moveTo>
                    <a:cubicBezTo>
                      <a:pt x="11486" y="0"/>
                      <a:pt x="9938" y="435"/>
                      <a:pt x="9422" y="1172"/>
                    </a:cubicBezTo>
                    <a:cubicBezTo>
                      <a:pt x="280" y="6430"/>
                      <a:pt x="-2226" y="13596"/>
                      <a:pt x="1976" y="19993"/>
                    </a:cubicBezTo>
                    <a:cubicBezTo>
                      <a:pt x="2640" y="20897"/>
                      <a:pt x="4999" y="21600"/>
                      <a:pt x="7210" y="21600"/>
                    </a:cubicBezTo>
                    <a:cubicBezTo>
                      <a:pt x="7652" y="21600"/>
                      <a:pt x="8169" y="21567"/>
                      <a:pt x="8537" y="21500"/>
                    </a:cubicBezTo>
                    <a:cubicBezTo>
                      <a:pt x="11044" y="21098"/>
                      <a:pt x="12739" y="19993"/>
                      <a:pt x="11855" y="18854"/>
                    </a:cubicBezTo>
                    <a:cubicBezTo>
                      <a:pt x="8537" y="13596"/>
                      <a:pt x="10233" y="7937"/>
                      <a:pt x="17678" y="3416"/>
                    </a:cubicBezTo>
                    <a:cubicBezTo>
                      <a:pt x="19374" y="2277"/>
                      <a:pt x="18489" y="1172"/>
                      <a:pt x="16057" y="402"/>
                    </a:cubicBezTo>
                    <a:cubicBezTo>
                      <a:pt x="15172" y="134"/>
                      <a:pt x="14140" y="0"/>
                      <a:pt x="13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sp>
        <p:nvSpPr>
          <p:cNvPr id="23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"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Title Text"/>
          <p:cNvSpPr txBox="1"/>
          <p:nvPr>
            <p:ph type="title"/>
          </p:nvPr>
        </p:nvSpPr>
        <p:spPr>
          <a:xfrm>
            <a:off x="1048349" y="323850"/>
            <a:ext cx="7047302" cy="482401"/>
          </a:xfrm>
          <a:prstGeom prst="rect">
            <a:avLst/>
          </a:prstGeom>
        </p:spPr>
        <p:txBody>
          <a:bodyPr anchor="t"/>
          <a:lstStyle>
            <a:lvl1pPr>
              <a:defRPr b="0" sz="24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23;p6"/>
          <p:cNvSpPr/>
          <p:nvPr/>
        </p:nvSpPr>
        <p:spPr>
          <a:xfrm flipH="1" rot="10800000">
            <a:off x="-2575" y="-6425"/>
            <a:ext cx="9146700" cy="5149801"/>
          </a:xfrm>
          <a:prstGeom prst="rect">
            <a:avLst/>
          </a:prstGeom>
          <a:gradFill>
            <a:gsLst>
              <a:gs pos="0">
                <a:srgbClr val="FFF7CB">
                  <a:alpha val="52156"/>
                </a:srgbClr>
              </a:gs>
              <a:gs pos="58000">
                <a:srgbClr val="CCEBEF">
                  <a:alpha val="55294"/>
                </a:srgbClr>
              </a:gs>
              <a:gs pos="100000">
                <a:srgbClr val="599FA8">
                  <a:alpha val="7019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4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grpSp>
        <p:nvGrpSpPr>
          <p:cNvPr id="247" name="Google Shape;225;p6"/>
          <p:cNvGrpSpPr/>
          <p:nvPr/>
        </p:nvGrpSpPr>
        <p:grpSpPr>
          <a:xfrm>
            <a:off x="8716620" y="2226600"/>
            <a:ext cx="134725" cy="263394"/>
            <a:chOff x="0" y="0"/>
            <a:chExt cx="134723" cy="263393"/>
          </a:xfrm>
        </p:grpSpPr>
        <p:sp>
          <p:nvSpPr>
            <p:cNvPr id="245" name="Google Shape;226;p6"/>
            <p:cNvSpPr/>
            <p:nvPr/>
          </p:nvSpPr>
          <p:spPr>
            <a:xfrm>
              <a:off x="-1" y="0"/>
              <a:ext cx="134725" cy="263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01" h="21600" fill="norm" stroke="1" extrusionOk="0">
                  <a:moveTo>
                    <a:pt x="8984" y="0"/>
                  </a:moveTo>
                  <a:cubicBezTo>
                    <a:pt x="8984" y="0"/>
                    <a:pt x="-3832" y="9398"/>
                    <a:pt x="1151" y="17124"/>
                  </a:cubicBezTo>
                  <a:cubicBezTo>
                    <a:pt x="3157" y="20252"/>
                    <a:pt x="6134" y="21600"/>
                    <a:pt x="9006" y="21600"/>
                  </a:cubicBezTo>
                  <a:cubicBezTo>
                    <a:pt x="13207" y="21600"/>
                    <a:pt x="17156" y="18674"/>
                    <a:pt x="17282" y="14252"/>
                  </a:cubicBezTo>
                  <a:cubicBezTo>
                    <a:pt x="17768" y="6822"/>
                    <a:pt x="8984" y="0"/>
                    <a:pt x="898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6" name="Google Shape;227;p6"/>
            <p:cNvSpPr/>
            <p:nvPr/>
          </p:nvSpPr>
          <p:spPr>
            <a:xfrm>
              <a:off x="40301" y="81220"/>
              <a:ext cx="35269" cy="105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83" h="21600" fill="norm" stroke="1" extrusionOk="0">
                  <a:moveTo>
                    <a:pt x="12400" y="0"/>
                  </a:moveTo>
                  <a:cubicBezTo>
                    <a:pt x="10310" y="0"/>
                    <a:pt x="8481" y="438"/>
                    <a:pt x="7871" y="1146"/>
                  </a:cubicBezTo>
                  <a:cubicBezTo>
                    <a:pt x="32" y="6841"/>
                    <a:pt x="-1971" y="13647"/>
                    <a:pt x="1948" y="20117"/>
                  </a:cubicBezTo>
                  <a:cubicBezTo>
                    <a:pt x="3168" y="21162"/>
                    <a:pt x="5432" y="21600"/>
                    <a:pt x="7610" y="21600"/>
                  </a:cubicBezTo>
                  <a:cubicBezTo>
                    <a:pt x="11006" y="21600"/>
                    <a:pt x="14316" y="20555"/>
                    <a:pt x="13706" y="18972"/>
                  </a:cubicBezTo>
                  <a:cubicBezTo>
                    <a:pt x="9787" y="13647"/>
                    <a:pt x="11790" y="8357"/>
                    <a:pt x="17626" y="3437"/>
                  </a:cubicBezTo>
                  <a:cubicBezTo>
                    <a:pt x="19629" y="2291"/>
                    <a:pt x="18671" y="775"/>
                    <a:pt x="15710" y="404"/>
                  </a:cubicBezTo>
                  <a:cubicBezTo>
                    <a:pt x="14664" y="135"/>
                    <a:pt x="13532" y="0"/>
                    <a:pt x="124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50" name="Google Shape;228;p6"/>
          <p:cNvGrpSpPr/>
          <p:nvPr/>
        </p:nvGrpSpPr>
        <p:grpSpPr>
          <a:xfrm>
            <a:off x="4868507" y="5003000"/>
            <a:ext cx="134724" cy="263394"/>
            <a:chOff x="0" y="0"/>
            <a:chExt cx="134723" cy="263393"/>
          </a:xfrm>
        </p:grpSpPr>
        <p:sp>
          <p:nvSpPr>
            <p:cNvPr id="248" name="Google Shape;229;p6"/>
            <p:cNvSpPr/>
            <p:nvPr/>
          </p:nvSpPr>
          <p:spPr>
            <a:xfrm>
              <a:off x="-1" y="0"/>
              <a:ext cx="134725" cy="263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01" h="21600" fill="norm" stroke="1" extrusionOk="0">
                  <a:moveTo>
                    <a:pt x="8984" y="0"/>
                  </a:moveTo>
                  <a:cubicBezTo>
                    <a:pt x="8984" y="0"/>
                    <a:pt x="-3832" y="9398"/>
                    <a:pt x="1151" y="17124"/>
                  </a:cubicBezTo>
                  <a:cubicBezTo>
                    <a:pt x="3157" y="20252"/>
                    <a:pt x="6134" y="21600"/>
                    <a:pt x="9006" y="21600"/>
                  </a:cubicBezTo>
                  <a:cubicBezTo>
                    <a:pt x="13207" y="21600"/>
                    <a:pt x="17156" y="18674"/>
                    <a:pt x="17282" y="14252"/>
                  </a:cubicBezTo>
                  <a:cubicBezTo>
                    <a:pt x="17768" y="6822"/>
                    <a:pt x="8984" y="0"/>
                    <a:pt x="898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9" name="Google Shape;230;p6"/>
            <p:cNvSpPr/>
            <p:nvPr/>
          </p:nvSpPr>
          <p:spPr>
            <a:xfrm>
              <a:off x="40301" y="81220"/>
              <a:ext cx="35269" cy="105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83" h="21600" fill="norm" stroke="1" extrusionOk="0">
                  <a:moveTo>
                    <a:pt x="12400" y="0"/>
                  </a:moveTo>
                  <a:cubicBezTo>
                    <a:pt x="10310" y="0"/>
                    <a:pt x="8481" y="438"/>
                    <a:pt x="7871" y="1146"/>
                  </a:cubicBezTo>
                  <a:cubicBezTo>
                    <a:pt x="32" y="6841"/>
                    <a:pt x="-1971" y="13647"/>
                    <a:pt x="1948" y="20117"/>
                  </a:cubicBezTo>
                  <a:cubicBezTo>
                    <a:pt x="3168" y="21162"/>
                    <a:pt x="5432" y="21600"/>
                    <a:pt x="7610" y="21600"/>
                  </a:cubicBezTo>
                  <a:cubicBezTo>
                    <a:pt x="11006" y="21600"/>
                    <a:pt x="14316" y="20555"/>
                    <a:pt x="13706" y="18972"/>
                  </a:cubicBezTo>
                  <a:cubicBezTo>
                    <a:pt x="9787" y="13647"/>
                    <a:pt x="11790" y="8357"/>
                    <a:pt x="17626" y="3437"/>
                  </a:cubicBezTo>
                  <a:cubicBezTo>
                    <a:pt x="19629" y="2291"/>
                    <a:pt x="18671" y="775"/>
                    <a:pt x="15710" y="404"/>
                  </a:cubicBezTo>
                  <a:cubicBezTo>
                    <a:pt x="14664" y="135"/>
                    <a:pt x="13532" y="0"/>
                    <a:pt x="124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53" name="Google Shape;231;p6"/>
          <p:cNvGrpSpPr/>
          <p:nvPr/>
        </p:nvGrpSpPr>
        <p:grpSpPr>
          <a:xfrm>
            <a:off x="1100255" y="4740364"/>
            <a:ext cx="136582" cy="261421"/>
            <a:chOff x="0" y="0"/>
            <a:chExt cx="136580" cy="261420"/>
          </a:xfrm>
        </p:grpSpPr>
        <p:sp>
          <p:nvSpPr>
            <p:cNvPr id="251" name="Google Shape;232;p6"/>
            <p:cNvSpPr/>
            <p:nvPr/>
          </p:nvSpPr>
          <p:spPr>
            <a:xfrm>
              <a:off x="-1" y="0"/>
              <a:ext cx="136582" cy="26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0" h="21600" fill="norm" stroke="1" extrusionOk="0">
                  <a:moveTo>
                    <a:pt x="8984" y="0"/>
                  </a:moveTo>
                  <a:cubicBezTo>
                    <a:pt x="8984" y="0"/>
                    <a:pt x="-3832" y="9469"/>
                    <a:pt x="1151" y="17103"/>
                  </a:cubicBezTo>
                  <a:cubicBezTo>
                    <a:pt x="3178" y="20255"/>
                    <a:pt x="6155" y="21600"/>
                    <a:pt x="9027" y="21600"/>
                  </a:cubicBezTo>
                  <a:cubicBezTo>
                    <a:pt x="13250" y="21600"/>
                    <a:pt x="17240" y="18666"/>
                    <a:pt x="17536" y="14196"/>
                  </a:cubicBezTo>
                  <a:cubicBezTo>
                    <a:pt x="17768" y="6711"/>
                    <a:pt x="8984" y="0"/>
                    <a:pt x="898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2" name="Google Shape;233;p6"/>
            <p:cNvSpPr/>
            <p:nvPr/>
          </p:nvSpPr>
          <p:spPr>
            <a:xfrm>
              <a:off x="23130" y="84838"/>
              <a:ext cx="41384" cy="106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5" h="21600" fill="norm" stroke="1" extrusionOk="0">
                  <a:moveTo>
                    <a:pt x="13255" y="0"/>
                  </a:moveTo>
                  <a:cubicBezTo>
                    <a:pt x="11486" y="0"/>
                    <a:pt x="9938" y="435"/>
                    <a:pt x="9422" y="1172"/>
                  </a:cubicBezTo>
                  <a:cubicBezTo>
                    <a:pt x="280" y="6430"/>
                    <a:pt x="-2226" y="13596"/>
                    <a:pt x="1976" y="19993"/>
                  </a:cubicBezTo>
                  <a:cubicBezTo>
                    <a:pt x="2640" y="20897"/>
                    <a:pt x="4999" y="21600"/>
                    <a:pt x="7210" y="21600"/>
                  </a:cubicBezTo>
                  <a:cubicBezTo>
                    <a:pt x="7652" y="21600"/>
                    <a:pt x="8169" y="21567"/>
                    <a:pt x="8537" y="21500"/>
                  </a:cubicBezTo>
                  <a:cubicBezTo>
                    <a:pt x="11044" y="21098"/>
                    <a:pt x="12739" y="19993"/>
                    <a:pt x="11855" y="18854"/>
                  </a:cubicBezTo>
                  <a:cubicBezTo>
                    <a:pt x="8537" y="13596"/>
                    <a:pt x="10233" y="7937"/>
                    <a:pt x="17678" y="3416"/>
                  </a:cubicBezTo>
                  <a:cubicBezTo>
                    <a:pt x="19374" y="2277"/>
                    <a:pt x="18489" y="1172"/>
                    <a:pt x="16057" y="402"/>
                  </a:cubicBezTo>
                  <a:cubicBezTo>
                    <a:pt x="15172" y="134"/>
                    <a:pt x="14140" y="0"/>
                    <a:pt x="13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54" name="Google Shape;234;p6"/>
          <p:cNvSpPr/>
          <p:nvPr/>
        </p:nvSpPr>
        <p:spPr>
          <a:xfrm flipH="1">
            <a:off x="5204673" y="132439"/>
            <a:ext cx="67361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55" name="Google Shape;235;p6"/>
          <p:cNvSpPr/>
          <p:nvPr/>
        </p:nvSpPr>
        <p:spPr>
          <a:xfrm flipH="1">
            <a:off x="3135341" y="124028"/>
            <a:ext cx="84283" cy="87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56" name="Google Shape;236;p6"/>
          <p:cNvSpPr/>
          <p:nvPr/>
        </p:nvSpPr>
        <p:spPr>
          <a:xfrm flipH="1">
            <a:off x="358242" y="2725287"/>
            <a:ext cx="132473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57" name="Google Shape;237;p6"/>
          <p:cNvSpPr/>
          <p:nvPr/>
        </p:nvSpPr>
        <p:spPr>
          <a:xfrm flipH="1">
            <a:off x="8736476" y="3832050"/>
            <a:ext cx="68647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58" name="Google Shape;238;p6"/>
          <p:cNvSpPr/>
          <p:nvPr/>
        </p:nvSpPr>
        <p:spPr>
          <a:xfrm flipH="1">
            <a:off x="2127216" y="4851187"/>
            <a:ext cx="39731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65" name="Google Shape;239;p6"/>
          <p:cNvGrpSpPr/>
          <p:nvPr/>
        </p:nvGrpSpPr>
        <p:grpSpPr>
          <a:xfrm>
            <a:off x="-1476938" y="4439204"/>
            <a:ext cx="2314710" cy="1145609"/>
            <a:chOff x="0" y="0"/>
            <a:chExt cx="2314709" cy="1145607"/>
          </a:xfrm>
        </p:grpSpPr>
        <p:sp>
          <p:nvSpPr>
            <p:cNvPr id="259" name="Google Shape;240;p6"/>
            <p:cNvSpPr/>
            <p:nvPr/>
          </p:nvSpPr>
          <p:spPr>
            <a:xfrm>
              <a:off x="-1" y="0"/>
              <a:ext cx="2314711" cy="1145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0" name="Google Shape;241;p6"/>
            <p:cNvSpPr/>
            <p:nvPr/>
          </p:nvSpPr>
          <p:spPr>
            <a:xfrm>
              <a:off x="1124358" y="153312"/>
              <a:ext cx="137759" cy="86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1" name="Google Shape;242;p6"/>
            <p:cNvSpPr/>
            <p:nvPr/>
          </p:nvSpPr>
          <p:spPr>
            <a:xfrm>
              <a:off x="737814" y="165449"/>
              <a:ext cx="261947" cy="33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2" name="Google Shape;243;p6"/>
            <p:cNvSpPr/>
            <p:nvPr/>
          </p:nvSpPr>
          <p:spPr>
            <a:xfrm>
              <a:off x="1906165" y="278714"/>
              <a:ext cx="230502" cy="468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3" name="Google Shape;244;p6"/>
            <p:cNvSpPr/>
            <p:nvPr/>
          </p:nvSpPr>
          <p:spPr>
            <a:xfrm>
              <a:off x="146674" y="583315"/>
              <a:ext cx="208412" cy="18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4" name="Google Shape;245;p6"/>
            <p:cNvSpPr/>
            <p:nvPr/>
          </p:nvSpPr>
          <p:spPr>
            <a:xfrm>
              <a:off x="1463005" y="88590"/>
              <a:ext cx="304876" cy="135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93" name="Google Shape;246;p6"/>
          <p:cNvGrpSpPr/>
          <p:nvPr/>
        </p:nvGrpSpPr>
        <p:grpSpPr>
          <a:xfrm>
            <a:off x="7628004" y="-1054304"/>
            <a:ext cx="2282641" cy="1938851"/>
            <a:chOff x="0" y="0"/>
            <a:chExt cx="2282639" cy="1938850"/>
          </a:xfrm>
        </p:grpSpPr>
        <p:sp>
          <p:nvSpPr>
            <p:cNvPr id="266" name="Google Shape;247;p6"/>
            <p:cNvSpPr/>
            <p:nvPr/>
          </p:nvSpPr>
          <p:spPr>
            <a:xfrm>
              <a:off x="809637" y="521115"/>
              <a:ext cx="815096" cy="814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73" h="21600" fill="norm" stroke="1" extrusionOk="0">
                  <a:moveTo>
                    <a:pt x="9589" y="0"/>
                  </a:moveTo>
                  <a:cubicBezTo>
                    <a:pt x="5634" y="0"/>
                    <a:pt x="1942" y="2758"/>
                    <a:pt x="542" y="7187"/>
                  </a:cubicBezTo>
                  <a:cubicBezTo>
                    <a:pt x="-1207" y="12832"/>
                    <a:pt x="1417" y="18986"/>
                    <a:pt x="6400" y="20986"/>
                  </a:cubicBezTo>
                  <a:cubicBezTo>
                    <a:pt x="7451" y="21403"/>
                    <a:pt x="8526" y="21600"/>
                    <a:pt x="9582" y="21600"/>
                  </a:cubicBezTo>
                  <a:cubicBezTo>
                    <a:pt x="13531" y="21600"/>
                    <a:pt x="17237" y="18840"/>
                    <a:pt x="18618" y="14384"/>
                  </a:cubicBezTo>
                  <a:cubicBezTo>
                    <a:pt x="20393" y="8770"/>
                    <a:pt x="17769" y="2617"/>
                    <a:pt x="12786" y="616"/>
                  </a:cubicBezTo>
                  <a:cubicBezTo>
                    <a:pt x="11728" y="199"/>
                    <a:pt x="10650" y="0"/>
                    <a:pt x="958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7" name="Google Shape;248;p6"/>
            <p:cNvSpPr/>
            <p:nvPr/>
          </p:nvSpPr>
          <p:spPr>
            <a:xfrm>
              <a:off x="1585985" y="146814"/>
              <a:ext cx="310415" cy="345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600" fill="norm" stroke="1" extrusionOk="0">
                  <a:moveTo>
                    <a:pt x="20180" y="0"/>
                  </a:moveTo>
                  <a:cubicBezTo>
                    <a:pt x="19969" y="0"/>
                    <a:pt x="19736" y="81"/>
                    <a:pt x="19532" y="270"/>
                  </a:cubicBezTo>
                  <a:cubicBezTo>
                    <a:pt x="11931" y="5905"/>
                    <a:pt x="5403" y="12674"/>
                    <a:pt x="185" y="20215"/>
                  </a:cubicBezTo>
                  <a:cubicBezTo>
                    <a:pt x="-47" y="20422"/>
                    <a:pt x="-47" y="20704"/>
                    <a:pt x="110" y="20986"/>
                  </a:cubicBezTo>
                  <a:cubicBezTo>
                    <a:pt x="213" y="21324"/>
                    <a:pt x="499" y="21600"/>
                    <a:pt x="841" y="21600"/>
                  </a:cubicBezTo>
                  <a:cubicBezTo>
                    <a:pt x="998" y="21600"/>
                    <a:pt x="1169" y="21544"/>
                    <a:pt x="1339" y="21412"/>
                  </a:cubicBezTo>
                  <a:lnTo>
                    <a:pt x="1565" y="21337"/>
                  </a:lnTo>
                  <a:cubicBezTo>
                    <a:pt x="2029" y="21061"/>
                    <a:pt x="2411" y="20704"/>
                    <a:pt x="2719" y="20422"/>
                  </a:cubicBezTo>
                  <a:cubicBezTo>
                    <a:pt x="2951" y="20422"/>
                    <a:pt x="3101" y="20353"/>
                    <a:pt x="3258" y="20215"/>
                  </a:cubicBezTo>
                  <a:cubicBezTo>
                    <a:pt x="8633" y="14924"/>
                    <a:pt x="13775" y="9434"/>
                    <a:pt x="18767" y="3792"/>
                  </a:cubicBezTo>
                  <a:lnTo>
                    <a:pt x="18992" y="3654"/>
                  </a:lnTo>
                  <a:cubicBezTo>
                    <a:pt x="19074" y="3510"/>
                    <a:pt x="19149" y="3441"/>
                    <a:pt x="19224" y="3297"/>
                  </a:cubicBezTo>
                  <a:cubicBezTo>
                    <a:pt x="19764" y="2664"/>
                    <a:pt x="20296" y="2100"/>
                    <a:pt x="20836" y="1536"/>
                  </a:cubicBezTo>
                  <a:cubicBezTo>
                    <a:pt x="21553" y="940"/>
                    <a:pt x="20932" y="0"/>
                    <a:pt x="2018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8" name="Google Shape;249;p6"/>
            <p:cNvSpPr/>
            <p:nvPr/>
          </p:nvSpPr>
          <p:spPr>
            <a:xfrm>
              <a:off x="1642010" y="528531"/>
              <a:ext cx="213661" cy="142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4" h="21600" fill="norm" stroke="1" extrusionOk="0">
                  <a:moveTo>
                    <a:pt x="19696" y="0"/>
                  </a:moveTo>
                  <a:cubicBezTo>
                    <a:pt x="18030" y="518"/>
                    <a:pt x="16463" y="1372"/>
                    <a:pt x="15124" y="2744"/>
                  </a:cubicBezTo>
                  <a:cubicBezTo>
                    <a:pt x="13567" y="3948"/>
                    <a:pt x="11891" y="5320"/>
                    <a:pt x="10334" y="6692"/>
                  </a:cubicBezTo>
                  <a:cubicBezTo>
                    <a:pt x="7210" y="9253"/>
                    <a:pt x="4314" y="12164"/>
                    <a:pt x="1527" y="15594"/>
                  </a:cubicBezTo>
                  <a:cubicBezTo>
                    <a:pt x="1190" y="15945"/>
                    <a:pt x="1081" y="16631"/>
                    <a:pt x="1190" y="17317"/>
                  </a:cubicBezTo>
                  <a:lnTo>
                    <a:pt x="635" y="17820"/>
                  </a:lnTo>
                  <a:cubicBezTo>
                    <a:pt x="-456" y="18658"/>
                    <a:pt x="-59" y="21600"/>
                    <a:pt x="1200" y="21600"/>
                  </a:cubicBezTo>
                  <a:cubicBezTo>
                    <a:pt x="1230" y="21600"/>
                    <a:pt x="1270" y="21600"/>
                    <a:pt x="1299" y="21600"/>
                  </a:cubicBezTo>
                  <a:cubicBezTo>
                    <a:pt x="5316" y="20396"/>
                    <a:pt x="9213" y="18170"/>
                    <a:pt x="12675" y="14740"/>
                  </a:cubicBezTo>
                  <a:cubicBezTo>
                    <a:pt x="14351" y="13201"/>
                    <a:pt x="16126" y="11661"/>
                    <a:pt x="17693" y="9939"/>
                  </a:cubicBezTo>
                  <a:cubicBezTo>
                    <a:pt x="19587" y="8231"/>
                    <a:pt x="20817" y="5320"/>
                    <a:pt x="21144" y="2058"/>
                  </a:cubicBezTo>
                  <a:cubicBezTo>
                    <a:pt x="21035" y="854"/>
                    <a:pt x="20480" y="0"/>
                    <a:pt x="1969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9" name="Google Shape;250;p6"/>
            <p:cNvSpPr/>
            <p:nvPr/>
          </p:nvSpPr>
          <p:spPr>
            <a:xfrm>
              <a:off x="1422204" y="279297"/>
              <a:ext cx="87010" cy="174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9" h="21600" fill="norm" stroke="1" extrusionOk="0">
                  <a:moveTo>
                    <a:pt x="15111" y="0"/>
                  </a:moveTo>
                  <a:cubicBezTo>
                    <a:pt x="14124" y="0"/>
                    <a:pt x="13136" y="248"/>
                    <a:pt x="12521" y="732"/>
                  </a:cubicBezTo>
                  <a:cubicBezTo>
                    <a:pt x="6111" y="5893"/>
                    <a:pt x="2160" y="12022"/>
                    <a:pt x="1172" y="18300"/>
                  </a:cubicBezTo>
                  <a:lnTo>
                    <a:pt x="448" y="19143"/>
                  </a:lnTo>
                  <a:cubicBezTo>
                    <a:pt x="-935" y="20397"/>
                    <a:pt x="1150" y="21600"/>
                    <a:pt x="3126" y="21600"/>
                  </a:cubicBezTo>
                  <a:cubicBezTo>
                    <a:pt x="4004" y="21600"/>
                    <a:pt x="4838" y="21364"/>
                    <a:pt x="5365" y="20818"/>
                  </a:cubicBezTo>
                  <a:lnTo>
                    <a:pt x="15748" y="9652"/>
                  </a:lnTo>
                  <a:cubicBezTo>
                    <a:pt x="18206" y="7010"/>
                    <a:pt x="20665" y="3660"/>
                    <a:pt x="17702" y="732"/>
                  </a:cubicBezTo>
                  <a:cubicBezTo>
                    <a:pt x="17087" y="248"/>
                    <a:pt x="16099" y="0"/>
                    <a:pt x="15111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0" name="Google Shape;251;p6"/>
            <p:cNvSpPr/>
            <p:nvPr/>
          </p:nvSpPr>
          <p:spPr>
            <a:xfrm>
              <a:off x="1210061" y="0"/>
              <a:ext cx="146897" cy="410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0" h="21600" fill="norm" stroke="1" extrusionOk="0">
                  <a:moveTo>
                    <a:pt x="15666" y="0"/>
                  </a:moveTo>
                  <a:cubicBezTo>
                    <a:pt x="15373" y="0"/>
                    <a:pt x="15079" y="21"/>
                    <a:pt x="14772" y="69"/>
                  </a:cubicBezTo>
                  <a:cubicBezTo>
                    <a:pt x="13053" y="306"/>
                    <a:pt x="12425" y="1018"/>
                    <a:pt x="11796" y="1550"/>
                  </a:cubicBezTo>
                  <a:cubicBezTo>
                    <a:pt x="10846" y="2436"/>
                    <a:pt x="10063" y="3327"/>
                    <a:pt x="9588" y="4218"/>
                  </a:cubicBezTo>
                  <a:cubicBezTo>
                    <a:pt x="9281" y="4513"/>
                    <a:pt x="9127" y="4808"/>
                    <a:pt x="8960" y="5103"/>
                  </a:cubicBezTo>
                  <a:cubicBezTo>
                    <a:pt x="7395" y="7001"/>
                    <a:pt x="6137" y="8899"/>
                    <a:pt x="4880" y="10797"/>
                  </a:cubicBezTo>
                  <a:cubicBezTo>
                    <a:pt x="2519" y="14114"/>
                    <a:pt x="954" y="17493"/>
                    <a:pt x="4" y="20930"/>
                  </a:cubicBezTo>
                  <a:cubicBezTo>
                    <a:pt x="-66" y="21373"/>
                    <a:pt x="828" y="21600"/>
                    <a:pt x="1778" y="21600"/>
                  </a:cubicBezTo>
                  <a:cubicBezTo>
                    <a:pt x="2714" y="21600"/>
                    <a:pt x="3706" y="21373"/>
                    <a:pt x="3776" y="20930"/>
                  </a:cubicBezTo>
                  <a:cubicBezTo>
                    <a:pt x="3776" y="20930"/>
                    <a:pt x="3776" y="20872"/>
                    <a:pt x="3776" y="20872"/>
                  </a:cubicBezTo>
                  <a:cubicBezTo>
                    <a:pt x="3944" y="20751"/>
                    <a:pt x="4098" y="20693"/>
                    <a:pt x="4098" y="20577"/>
                  </a:cubicBezTo>
                  <a:cubicBezTo>
                    <a:pt x="9281" y="14588"/>
                    <a:pt x="14618" y="8541"/>
                    <a:pt x="19802" y="2499"/>
                  </a:cubicBezTo>
                  <a:cubicBezTo>
                    <a:pt x="20430" y="1666"/>
                    <a:pt x="21534" y="243"/>
                    <a:pt x="18069" y="127"/>
                  </a:cubicBezTo>
                  <a:lnTo>
                    <a:pt x="16979" y="127"/>
                  </a:lnTo>
                  <a:cubicBezTo>
                    <a:pt x="16588" y="53"/>
                    <a:pt x="16141" y="0"/>
                    <a:pt x="1566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1" name="Google Shape;252;p6"/>
            <p:cNvSpPr/>
            <p:nvPr/>
          </p:nvSpPr>
          <p:spPr>
            <a:xfrm>
              <a:off x="1029549" y="305053"/>
              <a:ext cx="49862" cy="143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7" h="21600" fill="norm" stroke="1" extrusionOk="0">
                  <a:moveTo>
                    <a:pt x="5872" y="0"/>
                  </a:moveTo>
                  <a:cubicBezTo>
                    <a:pt x="3031" y="0"/>
                    <a:pt x="482" y="769"/>
                    <a:pt x="148" y="1931"/>
                  </a:cubicBezTo>
                  <a:cubicBezTo>
                    <a:pt x="-813" y="8206"/>
                    <a:pt x="2947" y="14315"/>
                    <a:pt x="10467" y="20077"/>
                  </a:cubicBezTo>
                  <a:cubicBezTo>
                    <a:pt x="10927" y="20921"/>
                    <a:pt x="13267" y="21600"/>
                    <a:pt x="15648" y="21600"/>
                  </a:cubicBezTo>
                  <a:cubicBezTo>
                    <a:pt x="17027" y="21600"/>
                    <a:pt x="17988" y="21434"/>
                    <a:pt x="18447" y="21268"/>
                  </a:cubicBezTo>
                  <a:cubicBezTo>
                    <a:pt x="18907" y="21268"/>
                    <a:pt x="19408" y="21087"/>
                    <a:pt x="19868" y="20921"/>
                  </a:cubicBezTo>
                  <a:lnTo>
                    <a:pt x="20327" y="20589"/>
                  </a:lnTo>
                  <a:cubicBezTo>
                    <a:pt x="20327" y="20408"/>
                    <a:pt x="20327" y="20242"/>
                    <a:pt x="20787" y="20077"/>
                  </a:cubicBezTo>
                  <a:cubicBezTo>
                    <a:pt x="20787" y="19911"/>
                    <a:pt x="20787" y="19730"/>
                    <a:pt x="20787" y="19564"/>
                  </a:cubicBezTo>
                  <a:lnTo>
                    <a:pt x="20787" y="19398"/>
                  </a:lnTo>
                  <a:cubicBezTo>
                    <a:pt x="20787" y="19398"/>
                    <a:pt x="20787" y="19232"/>
                    <a:pt x="20787" y="19051"/>
                  </a:cubicBezTo>
                  <a:cubicBezTo>
                    <a:pt x="20787" y="17693"/>
                    <a:pt x="19868" y="16517"/>
                    <a:pt x="19868" y="15325"/>
                  </a:cubicBezTo>
                  <a:cubicBezTo>
                    <a:pt x="18907" y="10921"/>
                    <a:pt x="17988" y="6501"/>
                    <a:pt x="16108" y="2263"/>
                  </a:cubicBezTo>
                  <a:cubicBezTo>
                    <a:pt x="16108" y="2097"/>
                    <a:pt x="16108" y="1765"/>
                    <a:pt x="16108" y="1765"/>
                  </a:cubicBezTo>
                  <a:cubicBezTo>
                    <a:pt x="15147" y="739"/>
                    <a:pt x="12807" y="226"/>
                    <a:pt x="10467" y="226"/>
                  </a:cubicBezTo>
                  <a:cubicBezTo>
                    <a:pt x="10008" y="226"/>
                    <a:pt x="9507" y="407"/>
                    <a:pt x="9507" y="407"/>
                  </a:cubicBezTo>
                  <a:lnTo>
                    <a:pt x="8587" y="226"/>
                  </a:lnTo>
                  <a:cubicBezTo>
                    <a:pt x="7710" y="75"/>
                    <a:pt x="6791" y="0"/>
                    <a:pt x="5872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2" name="Google Shape;253;p6"/>
            <p:cNvSpPr/>
            <p:nvPr/>
          </p:nvSpPr>
          <p:spPr>
            <a:xfrm>
              <a:off x="588229" y="41588"/>
              <a:ext cx="291396" cy="494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8" h="21600" fill="norm" stroke="1" extrusionOk="0">
                  <a:moveTo>
                    <a:pt x="1297" y="0"/>
                  </a:moveTo>
                  <a:cubicBezTo>
                    <a:pt x="973" y="0"/>
                    <a:pt x="671" y="92"/>
                    <a:pt x="474" y="258"/>
                  </a:cubicBezTo>
                  <a:cubicBezTo>
                    <a:pt x="-1032" y="2026"/>
                    <a:pt x="1424" y="4043"/>
                    <a:pt x="2690" y="5571"/>
                  </a:cubicBezTo>
                  <a:lnTo>
                    <a:pt x="7833" y="11820"/>
                  </a:lnTo>
                  <a:cubicBezTo>
                    <a:pt x="10760" y="15312"/>
                    <a:pt x="13687" y="18852"/>
                    <a:pt x="18668" y="21460"/>
                  </a:cubicBezTo>
                  <a:cubicBezTo>
                    <a:pt x="18816" y="21556"/>
                    <a:pt x="19027" y="21600"/>
                    <a:pt x="19245" y="21600"/>
                  </a:cubicBezTo>
                  <a:cubicBezTo>
                    <a:pt x="19829" y="21600"/>
                    <a:pt x="20455" y="21298"/>
                    <a:pt x="20167" y="20869"/>
                  </a:cubicBezTo>
                  <a:cubicBezTo>
                    <a:pt x="20167" y="20821"/>
                    <a:pt x="20090" y="20773"/>
                    <a:pt x="20012" y="20672"/>
                  </a:cubicBezTo>
                  <a:cubicBezTo>
                    <a:pt x="20484" y="20528"/>
                    <a:pt x="20568" y="20182"/>
                    <a:pt x="20329" y="19937"/>
                  </a:cubicBezTo>
                  <a:cubicBezTo>
                    <a:pt x="16691" y="16493"/>
                    <a:pt x="13687" y="12804"/>
                    <a:pt x="11231" y="8966"/>
                  </a:cubicBezTo>
                  <a:cubicBezTo>
                    <a:pt x="9015" y="5619"/>
                    <a:pt x="7594" y="1440"/>
                    <a:pt x="1501" y="9"/>
                  </a:cubicBezTo>
                  <a:cubicBezTo>
                    <a:pt x="1438" y="4"/>
                    <a:pt x="1367" y="0"/>
                    <a:pt x="129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3" name="Google Shape;254;p6"/>
            <p:cNvSpPr/>
            <p:nvPr/>
          </p:nvSpPr>
          <p:spPr>
            <a:xfrm>
              <a:off x="1722485" y="755918"/>
              <a:ext cx="517025" cy="88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1" h="21600" fill="norm" stroke="1" extrusionOk="0">
                  <a:moveTo>
                    <a:pt x="15680" y="0"/>
                  </a:moveTo>
                  <a:cubicBezTo>
                    <a:pt x="10517" y="0"/>
                    <a:pt x="5370" y="6507"/>
                    <a:pt x="385" y="14090"/>
                  </a:cubicBezTo>
                  <a:cubicBezTo>
                    <a:pt x="-128" y="15191"/>
                    <a:pt x="-128" y="19301"/>
                    <a:pt x="385" y="20132"/>
                  </a:cubicBezTo>
                  <a:cubicBezTo>
                    <a:pt x="476" y="20964"/>
                    <a:pt x="617" y="21502"/>
                    <a:pt x="804" y="21502"/>
                  </a:cubicBezTo>
                  <a:cubicBezTo>
                    <a:pt x="1367" y="21576"/>
                    <a:pt x="1934" y="21600"/>
                    <a:pt x="2497" y="21600"/>
                  </a:cubicBezTo>
                  <a:cubicBezTo>
                    <a:pt x="8728" y="21600"/>
                    <a:pt x="14947" y="17417"/>
                    <a:pt x="21050" y="8855"/>
                  </a:cubicBezTo>
                  <a:cubicBezTo>
                    <a:pt x="21472" y="7485"/>
                    <a:pt x="21472" y="3620"/>
                    <a:pt x="21004" y="2520"/>
                  </a:cubicBezTo>
                  <a:cubicBezTo>
                    <a:pt x="19232" y="758"/>
                    <a:pt x="17452" y="0"/>
                    <a:pt x="1568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4" name="Google Shape;255;p6"/>
            <p:cNvSpPr/>
            <p:nvPr/>
          </p:nvSpPr>
          <p:spPr>
            <a:xfrm>
              <a:off x="1747419" y="945423"/>
              <a:ext cx="147737" cy="62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600" fill="norm" stroke="1" extrusionOk="0">
                  <a:moveTo>
                    <a:pt x="1822" y="0"/>
                  </a:moveTo>
                  <a:cubicBezTo>
                    <a:pt x="832" y="0"/>
                    <a:pt x="-143" y="1942"/>
                    <a:pt x="17" y="4681"/>
                  </a:cubicBezTo>
                  <a:cubicBezTo>
                    <a:pt x="17" y="5443"/>
                    <a:pt x="17" y="6241"/>
                    <a:pt x="177" y="6622"/>
                  </a:cubicBezTo>
                  <a:cubicBezTo>
                    <a:pt x="17" y="8945"/>
                    <a:pt x="352" y="10921"/>
                    <a:pt x="1007" y="12482"/>
                  </a:cubicBezTo>
                  <a:cubicBezTo>
                    <a:pt x="4835" y="17578"/>
                    <a:pt x="9100" y="20317"/>
                    <a:pt x="13393" y="20317"/>
                  </a:cubicBezTo>
                  <a:cubicBezTo>
                    <a:pt x="13684" y="20317"/>
                    <a:pt x="13961" y="20283"/>
                    <a:pt x="14252" y="20283"/>
                  </a:cubicBezTo>
                  <a:lnTo>
                    <a:pt x="15067" y="21045"/>
                  </a:lnTo>
                  <a:cubicBezTo>
                    <a:pt x="15329" y="21427"/>
                    <a:pt x="15635" y="21600"/>
                    <a:pt x="15941" y="21600"/>
                  </a:cubicBezTo>
                  <a:cubicBezTo>
                    <a:pt x="16581" y="21600"/>
                    <a:pt x="17251" y="20803"/>
                    <a:pt x="17687" y="19485"/>
                  </a:cubicBezTo>
                  <a:cubicBezTo>
                    <a:pt x="18502" y="19485"/>
                    <a:pt x="19157" y="18722"/>
                    <a:pt x="19987" y="18306"/>
                  </a:cubicBezTo>
                  <a:cubicBezTo>
                    <a:pt x="20802" y="17543"/>
                    <a:pt x="21457" y="15983"/>
                    <a:pt x="21457" y="13626"/>
                  </a:cubicBezTo>
                  <a:cubicBezTo>
                    <a:pt x="21297" y="11684"/>
                    <a:pt x="20802" y="9743"/>
                    <a:pt x="19987" y="9361"/>
                  </a:cubicBezTo>
                  <a:cubicBezTo>
                    <a:pt x="14092" y="4299"/>
                    <a:pt x="8037" y="1179"/>
                    <a:pt x="1822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5" name="Google Shape;256;p6"/>
            <p:cNvSpPr/>
            <p:nvPr/>
          </p:nvSpPr>
          <p:spPr>
            <a:xfrm>
              <a:off x="539577" y="457880"/>
              <a:ext cx="228742" cy="164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4" h="21600" fill="norm" stroke="1" extrusionOk="0">
                  <a:moveTo>
                    <a:pt x="2521" y="0"/>
                  </a:moveTo>
                  <a:cubicBezTo>
                    <a:pt x="2202" y="0"/>
                    <a:pt x="1874" y="39"/>
                    <a:pt x="1555" y="105"/>
                  </a:cubicBezTo>
                  <a:cubicBezTo>
                    <a:pt x="426" y="697"/>
                    <a:pt x="-294" y="2616"/>
                    <a:pt x="116" y="4391"/>
                  </a:cubicBezTo>
                  <a:cubicBezTo>
                    <a:pt x="526" y="6468"/>
                    <a:pt x="1965" y="7494"/>
                    <a:pt x="3195" y="8532"/>
                  </a:cubicBezTo>
                  <a:lnTo>
                    <a:pt x="5035" y="10005"/>
                  </a:lnTo>
                  <a:cubicBezTo>
                    <a:pt x="6575" y="11779"/>
                    <a:pt x="8315" y="13265"/>
                    <a:pt x="9955" y="14737"/>
                  </a:cubicBezTo>
                  <a:lnTo>
                    <a:pt x="15485" y="19759"/>
                  </a:lnTo>
                  <a:cubicBezTo>
                    <a:pt x="16341" y="20548"/>
                    <a:pt x="17370" y="21600"/>
                    <a:pt x="18318" y="21600"/>
                  </a:cubicBezTo>
                  <a:cubicBezTo>
                    <a:pt x="18609" y="21600"/>
                    <a:pt x="18901" y="21495"/>
                    <a:pt x="19174" y="21245"/>
                  </a:cubicBezTo>
                  <a:cubicBezTo>
                    <a:pt x="19302" y="21298"/>
                    <a:pt x="19429" y="21324"/>
                    <a:pt x="19557" y="21324"/>
                  </a:cubicBezTo>
                  <a:cubicBezTo>
                    <a:pt x="20741" y="21324"/>
                    <a:pt x="21306" y="18931"/>
                    <a:pt x="20195" y="17998"/>
                  </a:cubicBezTo>
                  <a:cubicBezTo>
                    <a:pt x="17325" y="15631"/>
                    <a:pt x="14765" y="12963"/>
                    <a:pt x="12305" y="9715"/>
                  </a:cubicBezTo>
                  <a:cubicBezTo>
                    <a:pt x="10055" y="6757"/>
                    <a:pt x="8105" y="3208"/>
                    <a:pt x="5345" y="1144"/>
                  </a:cubicBezTo>
                  <a:cubicBezTo>
                    <a:pt x="4489" y="355"/>
                    <a:pt x="3523" y="0"/>
                    <a:pt x="2521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6" name="Google Shape;257;p6"/>
            <p:cNvSpPr/>
            <p:nvPr/>
          </p:nvSpPr>
          <p:spPr>
            <a:xfrm>
              <a:off x="-1" y="619727"/>
              <a:ext cx="757166" cy="173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600" fill="norm" stroke="1" extrusionOk="0">
                  <a:moveTo>
                    <a:pt x="14832" y="14454"/>
                  </a:moveTo>
                  <a:lnTo>
                    <a:pt x="16327" y="15439"/>
                  </a:lnTo>
                  <a:cubicBezTo>
                    <a:pt x="17029" y="15851"/>
                    <a:pt x="17759" y="16275"/>
                    <a:pt x="18461" y="17110"/>
                  </a:cubicBezTo>
                  <a:cubicBezTo>
                    <a:pt x="17377" y="16412"/>
                    <a:pt x="16361" y="15714"/>
                    <a:pt x="15276" y="14878"/>
                  </a:cubicBezTo>
                  <a:lnTo>
                    <a:pt x="15310" y="14878"/>
                  </a:lnTo>
                  <a:lnTo>
                    <a:pt x="14832" y="14454"/>
                  </a:lnTo>
                  <a:close/>
                  <a:moveTo>
                    <a:pt x="320" y="0"/>
                  </a:moveTo>
                  <a:cubicBezTo>
                    <a:pt x="-62" y="0"/>
                    <a:pt x="-85" y="2282"/>
                    <a:pt x="161" y="3093"/>
                  </a:cubicBezTo>
                  <a:cubicBezTo>
                    <a:pt x="2995" y="12633"/>
                    <a:pt x="6686" y="11511"/>
                    <a:pt x="9995" y="13469"/>
                  </a:cubicBezTo>
                  <a:cubicBezTo>
                    <a:pt x="11778" y="14591"/>
                    <a:pt x="13527" y="16699"/>
                    <a:pt x="15276" y="18233"/>
                  </a:cubicBezTo>
                  <a:cubicBezTo>
                    <a:pt x="17060" y="19642"/>
                    <a:pt x="18874" y="20764"/>
                    <a:pt x="20688" y="21600"/>
                  </a:cubicBezTo>
                  <a:cubicBezTo>
                    <a:pt x="20909" y="21463"/>
                    <a:pt x="21071" y="20615"/>
                    <a:pt x="21037" y="19642"/>
                  </a:cubicBezTo>
                  <a:cubicBezTo>
                    <a:pt x="21450" y="19505"/>
                    <a:pt x="21515" y="16973"/>
                    <a:pt x="21133" y="16412"/>
                  </a:cubicBezTo>
                  <a:cubicBezTo>
                    <a:pt x="14291" y="8705"/>
                    <a:pt x="7354" y="3093"/>
                    <a:pt x="354" y="12"/>
                  </a:cubicBezTo>
                  <a:cubicBezTo>
                    <a:pt x="342" y="12"/>
                    <a:pt x="328" y="0"/>
                    <a:pt x="32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7" name="Google Shape;258;p6"/>
            <p:cNvSpPr/>
            <p:nvPr/>
          </p:nvSpPr>
          <p:spPr>
            <a:xfrm>
              <a:off x="574729" y="887299"/>
              <a:ext cx="173024" cy="65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600" fill="norm" stroke="1" extrusionOk="0">
                  <a:moveTo>
                    <a:pt x="13052" y="0"/>
                  </a:moveTo>
                  <a:cubicBezTo>
                    <a:pt x="12441" y="0"/>
                    <a:pt x="11829" y="66"/>
                    <a:pt x="11218" y="232"/>
                  </a:cubicBezTo>
                  <a:cubicBezTo>
                    <a:pt x="9820" y="597"/>
                    <a:pt x="8273" y="1327"/>
                    <a:pt x="6726" y="2090"/>
                  </a:cubicBezTo>
                  <a:cubicBezTo>
                    <a:pt x="5328" y="2455"/>
                    <a:pt x="3918" y="3583"/>
                    <a:pt x="2521" y="4678"/>
                  </a:cubicBezTo>
                  <a:cubicBezTo>
                    <a:pt x="973" y="5806"/>
                    <a:pt x="0" y="9158"/>
                    <a:pt x="0" y="13272"/>
                  </a:cubicBezTo>
                  <a:cubicBezTo>
                    <a:pt x="0" y="17751"/>
                    <a:pt x="1535" y="19609"/>
                    <a:pt x="3082" y="20372"/>
                  </a:cubicBezTo>
                  <a:cubicBezTo>
                    <a:pt x="4892" y="21235"/>
                    <a:pt x="6701" y="21600"/>
                    <a:pt x="8510" y="21600"/>
                  </a:cubicBezTo>
                  <a:cubicBezTo>
                    <a:pt x="9783" y="21600"/>
                    <a:pt x="11068" y="21401"/>
                    <a:pt x="12341" y="21102"/>
                  </a:cubicBezTo>
                  <a:cubicBezTo>
                    <a:pt x="15423" y="20737"/>
                    <a:pt x="18518" y="19974"/>
                    <a:pt x="21176" y="14765"/>
                  </a:cubicBezTo>
                  <a:cubicBezTo>
                    <a:pt x="21600" y="13272"/>
                    <a:pt x="21600" y="11414"/>
                    <a:pt x="21463" y="9921"/>
                  </a:cubicBezTo>
                  <a:cubicBezTo>
                    <a:pt x="21325" y="9556"/>
                    <a:pt x="21176" y="9158"/>
                    <a:pt x="21038" y="8793"/>
                  </a:cubicBezTo>
                  <a:cubicBezTo>
                    <a:pt x="21325" y="6935"/>
                    <a:pt x="21038" y="4678"/>
                    <a:pt x="20340" y="3948"/>
                  </a:cubicBezTo>
                  <a:cubicBezTo>
                    <a:pt x="18081" y="1261"/>
                    <a:pt x="15560" y="0"/>
                    <a:pt x="13052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8" name="Google Shape;259;p6"/>
            <p:cNvSpPr/>
            <p:nvPr/>
          </p:nvSpPr>
          <p:spPr>
            <a:xfrm>
              <a:off x="251504" y="1083819"/>
              <a:ext cx="479955" cy="287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600" fill="norm" stroke="1" extrusionOk="0">
                  <a:moveTo>
                    <a:pt x="20736" y="0"/>
                  </a:moveTo>
                  <a:cubicBezTo>
                    <a:pt x="20710" y="0"/>
                    <a:pt x="20679" y="8"/>
                    <a:pt x="20643" y="15"/>
                  </a:cubicBezTo>
                  <a:cubicBezTo>
                    <a:pt x="16557" y="602"/>
                    <a:pt x="13362" y="5084"/>
                    <a:pt x="9972" y="8551"/>
                  </a:cubicBezTo>
                  <a:cubicBezTo>
                    <a:pt x="6578" y="12018"/>
                    <a:pt x="2535" y="14305"/>
                    <a:pt x="95" y="19968"/>
                  </a:cubicBezTo>
                  <a:cubicBezTo>
                    <a:pt x="-158" y="20562"/>
                    <a:pt x="144" y="21239"/>
                    <a:pt x="441" y="21404"/>
                  </a:cubicBezTo>
                  <a:cubicBezTo>
                    <a:pt x="641" y="21540"/>
                    <a:pt x="840" y="21600"/>
                    <a:pt x="1040" y="21600"/>
                  </a:cubicBezTo>
                  <a:cubicBezTo>
                    <a:pt x="1586" y="21600"/>
                    <a:pt x="2123" y="21164"/>
                    <a:pt x="2637" y="20728"/>
                  </a:cubicBezTo>
                  <a:cubicBezTo>
                    <a:pt x="3534" y="20051"/>
                    <a:pt x="4381" y="19208"/>
                    <a:pt x="5282" y="18449"/>
                  </a:cubicBezTo>
                  <a:cubicBezTo>
                    <a:pt x="7079" y="16922"/>
                    <a:pt x="8823" y="15230"/>
                    <a:pt x="10567" y="13455"/>
                  </a:cubicBezTo>
                  <a:cubicBezTo>
                    <a:pt x="14010" y="9988"/>
                    <a:pt x="17302" y="6182"/>
                    <a:pt x="20497" y="2128"/>
                  </a:cubicBezTo>
                  <a:lnTo>
                    <a:pt x="20546" y="2046"/>
                  </a:lnTo>
                  <a:lnTo>
                    <a:pt x="20697" y="2046"/>
                  </a:lnTo>
                  <a:cubicBezTo>
                    <a:pt x="21415" y="1880"/>
                    <a:pt x="21442" y="0"/>
                    <a:pt x="2073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9" name="Google Shape;260;p6"/>
            <p:cNvSpPr/>
            <p:nvPr/>
          </p:nvSpPr>
          <p:spPr>
            <a:xfrm>
              <a:off x="711896" y="1237549"/>
              <a:ext cx="100939" cy="90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9" h="21600" fill="norm" stroke="1" extrusionOk="0">
                  <a:moveTo>
                    <a:pt x="15529" y="0"/>
                  </a:moveTo>
                  <a:cubicBezTo>
                    <a:pt x="14867" y="0"/>
                    <a:pt x="14227" y="333"/>
                    <a:pt x="13772" y="1000"/>
                  </a:cubicBezTo>
                  <a:cubicBezTo>
                    <a:pt x="8646" y="5549"/>
                    <a:pt x="4243" y="10907"/>
                    <a:pt x="295" y="16789"/>
                  </a:cubicBezTo>
                  <a:cubicBezTo>
                    <a:pt x="-635" y="18933"/>
                    <a:pt x="750" y="21338"/>
                    <a:pt x="2838" y="21600"/>
                  </a:cubicBezTo>
                  <a:cubicBezTo>
                    <a:pt x="10981" y="20266"/>
                    <a:pt x="17947" y="14122"/>
                    <a:pt x="20738" y="5287"/>
                  </a:cubicBezTo>
                  <a:cubicBezTo>
                    <a:pt x="20965" y="3929"/>
                    <a:pt x="20738" y="2596"/>
                    <a:pt x="19807" y="1786"/>
                  </a:cubicBezTo>
                  <a:cubicBezTo>
                    <a:pt x="19311" y="1596"/>
                    <a:pt x="18815" y="1429"/>
                    <a:pt x="18319" y="1429"/>
                  </a:cubicBezTo>
                  <a:cubicBezTo>
                    <a:pt x="18113" y="1429"/>
                    <a:pt x="17927" y="1453"/>
                    <a:pt x="17720" y="1524"/>
                  </a:cubicBezTo>
                  <a:cubicBezTo>
                    <a:pt x="17720" y="1262"/>
                    <a:pt x="17720" y="1000"/>
                    <a:pt x="17472" y="1000"/>
                  </a:cubicBezTo>
                  <a:cubicBezTo>
                    <a:pt x="16893" y="333"/>
                    <a:pt x="16211" y="0"/>
                    <a:pt x="1552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0" name="Google Shape;261;p6"/>
            <p:cNvSpPr/>
            <p:nvPr/>
          </p:nvSpPr>
          <p:spPr>
            <a:xfrm>
              <a:off x="965655" y="1381457"/>
              <a:ext cx="63046" cy="142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93" h="21600" fill="norm" stroke="1" extrusionOk="0">
                  <a:moveTo>
                    <a:pt x="13549" y="0"/>
                  </a:moveTo>
                  <a:cubicBezTo>
                    <a:pt x="12512" y="0"/>
                    <a:pt x="11474" y="167"/>
                    <a:pt x="10620" y="501"/>
                  </a:cubicBezTo>
                  <a:cubicBezTo>
                    <a:pt x="1040" y="5965"/>
                    <a:pt x="-2407" y="13312"/>
                    <a:pt x="1712" y="20310"/>
                  </a:cubicBezTo>
                  <a:cubicBezTo>
                    <a:pt x="2291" y="21175"/>
                    <a:pt x="3847" y="21600"/>
                    <a:pt x="5464" y="21600"/>
                  </a:cubicBezTo>
                  <a:cubicBezTo>
                    <a:pt x="6715" y="21600"/>
                    <a:pt x="8027" y="21342"/>
                    <a:pt x="8912" y="20811"/>
                  </a:cubicBezTo>
                  <a:cubicBezTo>
                    <a:pt x="14739" y="15361"/>
                    <a:pt x="18186" y="9548"/>
                    <a:pt x="19193" y="3582"/>
                  </a:cubicBezTo>
                  <a:cubicBezTo>
                    <a:pt x="19193" y="2899"/>
                    <a:pt x="18522" y="2216"/>
                    <a:pt x="17485" y="1867"/>
                  </a:cubicBezTo>
                  <a:cubicBezTo>
                    <a:pt x="17485" y="1366"/>
                    <a:pt x="17149" y="850"/>
                    <a:pt x="16447" y="501"/>
                  </a:cubicBezTo>
                  <a:cubicBezTo>
                    <a:pt x="15593" y="167"/>
                    <a:pt x="14586" y="0"/>
                    <a:pt x="1354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1" name="Google Shape;262;p6"/>
            <p:cNvSpPr/>
            <p:nvPr/>
          </p:nvSpPr>
          <p:spPr>
            <a:xfrm>
              <a:off x="1314637" y="1385565"/>
              <a:ext cx="57828" cy="118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8" h="21600" fill="norm" stroke="1" extrusionOk="0">
                  <a:moveTo>
                    <a:pt x="4709" y="0"/>
                  </a:moveTo>
                  <a:cubicBezTo>
                    <a:pt x="3905" y="0"/>
                    <a:pt x="3101" y="109"/>
                    <a:pt x="2437" y="273"/>
                  </a:cubicBezTo>
                  <a:cubicBezTo>
                    <a:pt x="480" y="1493"/>
                    <a:pt x="-289" y="2932"/>
                    <a:pt x="95" y="4571"/>
                  </a:cubicBezTo>
                  <a:cubicBezTo>
                    <a:pt x="2053" y="9689"/>
                    <a:pt x="4429" y="14807"/>
                    <a:pt x="6771" y="19924"/>
                  </a:cubicBezTo>
                  <a:cubicBezTo>
                    <a:pt x="7540" y="20981"/>
                    <a:pt x="9567" y="21600"/>
                    <a:pt x="11525" y="21600"/>
                  </a:cubicBezTo>
                  <a:cubicBezTo>
                    <a:pt x="12678" y="21600"/>
                    <a:pt x="13796" y="21400"/>
                    <a:pt x="14635" y="20944"/>
                  </a:cubicBezTo>
                  <a:cubicBezTo>
                    <a:pt x="19738" y="18085"/>
                    <a:pt x="21311" y="13987"/>
                    <a:pt x="19354" y="10308"/>
                  </a:cubicBezTo>
                  <a:cubicBezTo>
                    <a:pt x="16593" y="6611"/>
                    <a:pt x="13062" y="3351"/>
                    <a:pt x="7960" y="674"/>
                  </a:cubicBezTo>
                  <a:cubicBezTo>
                    <a:pt x="7016" y="200"/>
                    <a:pt x="5828" y="0"/>
                    <a:pt x="470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2" name="Google Shape;263;p6"/>
            <p:cNvSpPr/>
            <p:nvPr/>
          </p:nvSpPr>
          <p:spPr>
            <a:xfrm>
              <a:off x="1611937" y="1297678"/>
              <a:ext cx="76977" cy="101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fill="norm" stroke="1" extrusionOk="0">
                  <a:moveTo>
                    <a:pt x="3571" y="0"/>
                  </a:moveTo>
                  <a:cubicBezTo>
                    <a:pt x="2651" y="0"/>
                    <a:pt x="1759" y="256"/>
                    <a:pt x="1062" y="812"/>
                  </a:cubicBezTo>
                  <a:cubicBezTo>
                    <a:pt x="115" y="1517"/>
                    <a:pt x="-192" y="2713"/>
                    <a:pt x="115" y="3675"/>
                  </a:cubicBezTo>
                  <a:cubicBezTo>
                    <a:pt x="3236" y="10170"/>
                    <a:pt x="8253" y="16173"/>
                    <a:pt x="15165" y="20980"/>
                  </a:cubicBezTo>
                  <a:cubicBezTo>
                    <a:pt x="15890" y="21408"/>
                    <a:pt x="16726" y="21600"/>
                    <a:pt x="17534" y="21600"/>
                  </a:cubicBezTo>
                  <a:cubicBezTo>
                    <a:pt x="19429" y="21600"/>
                    <a:pt x="21213" y="20510"/>
                    <a:pt x="21408" y="18823"/>
                  </a:cubicBezTo>
                  <a:cubicBezTo>
                    <a:pt x="21408" y="16665"/>
                    <a:pt x="20795" y="14742"/>
                    <a:pt x="19847" y="12819"/>
                  </a:cubicBezTo>
                  <a:cubicBezTo>
                    <a:pt x="18927" y="6559"/>
                    <a:pt x="12963" y="1282"/>
                    <a:pt x="4490" y="85"/>
                  </a:cubicBezTo>
                  <a:cubicBezTo>
                    <a:pt x="4184" y="21"/>
                    <a:pt x="3877" y="0"/>
                    <a:pt x="3571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3" name="Google Shape;264;p6"/>
            <p:cNvSpPr/>
            <p:nvPr/>
          </p:nvSpPr>
          <p:spPr>
            <a:xfrm>
              <a:off x="632087" y="1323433"/>
              <a:ext cx="282886" cy="51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600" fill="norm" stroke="1" extrusionOk="0">
                  <a:moveTo>
                    <a:pt x="20305" y="0"/>
                  </a:moveTo>
                  <a:cubicBezTo>
                    <a:pt x="20064" y="0"/>
                    <a:pt x="19822" y="51"/>
                    <a:pt x="19618" y="165"/>
                  </a:cubicBezTo>
                  <a:cubicBezTo>
                    <a:pt x="19512" y="140"/>
                    <a:pt x="19392" y="127"/>
                    <a:pt x="19278" y="127"/>
                  </a:cubicBezTo>
                  <a:cubicBezTo>
                    <a:pt x="18946" y="127"/>
                    <a:pt x="18621" y="229"/>
                    <a:pt x="18432" y="403"/>
                  </a:cubicBezTo>
                  <a:cubicBezTo>
                    <a:pt x="10955" y="6837"/>
                    <a:pt x="4762" y="13699"/>
                    <a:pt x="4" y="20943"/>
                  </a:cubicBezTo>
                  <a:cubicBezTo>
                    <a:pt x="-56" y="21320"/>
                    <a:pt x="458" y="21600"/>
                    <a:pt x="1039" y="21600"/>
                  </a:cubicBezTo>
                  <a:cubicBezTo>
                    <a:pt x="1258" y="21600"/>
                    <a:pt x="1492" y="21558"/>
                    <a:pt x="1704" y="21464"/>
                  </a:cubicBezTo>
                  <a:cubicBezTo>
                    <a:pt x="3743" y="20083"/>
                    <a:pt x="5012" y="18319"/>
                    <a:pt x="6454" y="16700"/>
                  </a:cubicBezTo>
                  <a:lnTo>
                    <a:pt x="11469" y="11364"/>
                  </a:lnTo>
                  <a:lnTo>
                    <a:pt x="21234" y="784"/>
                  </a:lnTo>
                  <a:cubicBezTo>
                    <a:pt x="21544" y="369"/>
                    <a:pt x="20947" y="0"/>
                    <a:pt x="20305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4" name="Google Shape;265;p6"/>
            <p:cNvSpPr/>
            <p:nvPr/>
          </p:nvSpPr>
          <p:spPr>
            <a:xfrm>
              <a:off x="1162715" y="1423246"/>
              <a:ext cx="71126" cy="515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0" h="21600" fill="norm" stroke="1" extrusionOk="0">
                  <a:moveTo>
                    <a:pt x="7298" y="0"/>
                  </a:moveTo>
                  <a:cubicBezTo>
                    <a:pt x="6192" y="0"/>
                    <a:pt x="5144" y="84"/>
                    <a:pt x="4620" y="277"/>
                  </a:cubicBezTo>
                  <a:lnTo>
                    <a:pt x="4271" y="420"/>
                  </a:lnTo>
                  <a:cubicBezTo>
                    <a:pt x="341" y="1977"/>
                    <a:pt x="-940" y="3627"/>
                    <a:pt x="690" y="5281"/>
                  </a:cubicBezTo>
                  <a:cubicBezTo>
                    <a:pt x="1331" y="7028"/>
                    <a:pt x="2320" y="8867"/>
                    <a:pt x="3310" y="10613"/>
                  </a:cubicBezTo>
                  <a:cubicBezTo>
                    <a:pt x="4940" y="14152"/>
                    <a:pt x="8201" y="17696"/>
                    <a:pt x="12451" y="21189"/>
                  </a:cubicBezTo>
                  <a:cubicBezTo>
                    <a:pt x="12887" y="21474"/>
                    <a:pt x="14372" y="21600"/>
                    <a:pt x="15915" y="21600"/>
                  </a:cubicBezTo>
                  <a:cubicBezTo>
                    <a:pt x="17924" y="21600"/>
                    <a:pt x="19990" y="21390"/>
                    <a:pt x="19990" y="21046"/>
                  </a:cubicBezTo>
                  <a:cubicBezTo>
                    <a:pt x="19990" y="17078"/>
                    <a:pt x="20311" y="13162"/>
                    <a:pt x="20660" y="9198"/>
                  </a:cubicBezTo>
                  <a:cubicBezTo>
                    <a:pt x="20660" y="7263"/>
                    <a:pt x="20660" y="5328"/>
                    <a:pt x="20660" y="3392"/>
                  </a:cubicBezTo>
                  <a:cubicBezTo>
                    <a:pt x="20660" y="2259"/>
                    <a:pt x="19670" y="844"/>
                    <a:pt x="11490" y="420"/>
                  </a:cubicBezTo>
                  <a:cubicBezTo>
                    <a:pt x="10704" y="168"/>
                    <a:pt x="8928" y="0"/>
                    <a:pt x="7298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5" name="Google Shape;266;p6"/>
            <p:cNvSpPr/>
            <p:nvPr/>
          </p:nvSpPr>
          <p:spPr>
            <a:xfrm>
              <a:off x="1472442" y="1376446"/>
              <a:ext cx="286122" cy="538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600" fill="norm" stroke="1" extrusionOk="0">
                  <a:moveTo>
                    <a:pt x="1383" y="0"/>
                  </a:moveTo>
                  <a:cubicBezTo>
                    <a:pt x="1167" y="0"/>
                    <a:pt x="935" y="20"/>
                    <a:pt x="688" y="64"/>
                  </a:cubicBezTo>
                  <a:cubicBezTo>
                    <a:pt x="180" y="109"/>
                    <a:pt x="-67" y="426"/>
                    <a:pt x="15" y="696"/>
                  </a:cubicBezTo>
                  <a:cubicBezTo>
                    <a:pt x="4299" y="8025"/>
                    <a:pt x="10520" y="15032"/>
                    <a:pt x="18505" y="21407"/>
                  </a:cubicBezTo>
                  <a:cubicBezTo>
                    <a:pt x="18722" y="21540"/>
                    <a:pt x="19006" y="21600"/>
                    <a:pt x="19297" y="21600"/>
                  </a:cubicBezTo>
                  <a:cubicBezTo>
                    <a:pt x="19798" y="21600"/>
                    <a:pt x="20299" y="21411"/>
                    <a:pt x="20359" y="21093"/>
                  </a:cubicBezTo>
                  <a:cubicBezTo>
                    <a:pt x="21032" y="21093"/>
                    <a:pt x="21533" y="20775"/>
                    <a:pt x="21279" y="20413"/>
                  </a:cubicBezTo>
                  <a:cubicBezTo>
                    <a:pt x="18505" y="16616"/>
                    <a:pt x="15395" y="12815"/>
                    <a:pt x="12038" y="9155"/>
                  </a:cubicBezTo>
                  <a:cubicBezTo>
                    <a:pt x="10355" y="7301"/>
                    <a:pt x="8501" y="5491"/>
                    <a:pt x="6654" y="3729"/>
                  </a:cubicBezTo>
                  <a:cubicBezTo>
                    <a:pt x="5727" y="2824"/>
                    <a:pt x="4808" y="1919"/>
                    <a:pt x="3798" y="1058"/>
                  </a:cubicBezTo>
                  <a:cubicBezTo>
                    <a:pt x="3238" y="531"/>
                    <a:pt x="2497" y="0"/>
                    <a:pt x="1383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6" name="Google Shape;267;p6"/>
            <p:cNvSpPr/>
            <p:nvPr/>
          </p:nvSpPr>
          <p:spPr>
            <a:xfrm>
              <a:off x="1725994" y="1175216"/>
              <a:ext cx="556646" cy="250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600" fill="norm" stroke="1" extrusionOk="0">
                  <a:moveTo>
                    <a:pt x="547" y="0"/>
                  </a:moveTo>
                  <a:cubicBezTo>
                    <a:pt x="149" y="0"/>
                    <a:pt x="-115" y="916"/>
                    <a:pt x="50" y="1651"/>
                  </a:cubicBezTo>
                  <a:cubicBezTo>
                    <a:pt x="953" y="4858"/>
                    <a:pt x="2629" y="4961"/>
                    <a:pt x="4048" y="6128"/>
                  </a:cubicBezTo>
                  <a:cubicBezTo>
                    <a:pt x="5984" y="7580"/>
                    <a:pt x="7618" y="10597"/>
                    <a:pt x="9382" y="12931"/>
                  </a:cubicBezTo>
                  <a:cubicBezTo>
                    <a:pt x="12826" y="17399"/>
                    <a:pt x="16652" y="20407"/>
                    <a:pt x="20613" y="21574"/>
                  </a:cubicBezTo>
                  <a:cubicBezTo>
                    <a:pt x="20639" y="21591"/>
                    <a:pt x="20670" y="21600"/>
                    <a:pt x="20701" y="21600"/>
                  </a:cubicBezTo>
                  <a:cubicBezTo>
                    <a:pt x="21102" y="21600"/>
                    <a:pt x="21485" y="20450"/>
                    <a:pt x="21083" y="19733"/>
                  </a:cubicBezTo>
                  <a:cubicBezTo>
                    <a:pt x="19752" y="17399"/>
                    <a:pt x="18290" y="15550"/>
                    <a:pt x="16740" y="14193"/>
                  </a:cubicBezTo>
                  <a:lnTo>
                    <a:pt x="11490" y="9041"/>
                  </a:lnTo>
                  <a:cubicBezTo>
                    <a:pt x="9726" y="7295"/>
                    <a:pt x="8008" y="5540"/>
                    <a:pt x="6244" y="3890"/>
                  </a:cubicBezTo>
                  <a:cubicBezTo>
                    <a:pt x="4607" y="2144"/>
                    <a:pt x="2843" y="882"/>
                    <a:pt x="1037" y="199"/>
                  </a:cubicBezTo>
                  <a:cubicBezTo>
                    <a:pt x="1018" y="147"/>
                    <a:pt x="983" y="121"/>
                    <a:pt x="945" y="121"/>
                  </a:cubicBezTo>
                  <a:cubicBezTo>
                    <a:pt x="910" y="121"/>
                    <a:pt x="865" y="147"/>
                    <a:pt x="822" y="199"/>
                  </a:cubicBezTo>
                  <a:lnTo>
                    <a:pt x="608" y="0"/>
                  </a:lnTo>
                  <a:cubicBezTo>
                    <a:pt x="589" y="0"/>
                    <a:pt x="566" y="0"/>
                    <a:pt x="54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7" name="Google Shape;268;p6"/>
            <p:cNvSpPr/>
            <p:nvPr/>
          </p:nvSpPr>
          <p:spPr>
            <a:xfrm>
              <a:off x="858572" y="666727"/>
              <a:ext cx="109750" cy="229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8" h="21600" fill="norm" stroke="1" extrusionOk="0">
                  <a:moveTo>
                    <a:pt x="19458" y="0"/>
                  </a:moveTo>
                  <a:cubicBezTo>
                    <a:pt x="19115" y="0"/>
                    <a:pt x="18753" y="66"/>
                    <a:pt x="18448" y="255"/>
                  </a:cubicBezTo>
                  <a:cubicBezTo>
                    <a:pt x="7733" y="5877"/>
                    <a:pt x="1290" y="13209"/>
                    <a:pt x="12" y="20967"/>
                  </a:cubicBezTo>
                  <a:cubicBezTo>
                    <a:pt x="-102" y="21392"/>
                    <a:pt x="603" y="21600"/>
                    <a:pt x="1347" y="21600"/>
                  </a:cubicBezTo>
                  <a:cubicBezTo>
                    <a:pt x="2090" y="21600"/>
                    <a:pt x="2910" y="21392"/>
                    <a:pt x="3006" y="20967"/>
                  </a:cubicBezTo>
                  <a:cubicBezTo>
                    <a:pt x="4073" y="13531"/>
                    <a:pt x="10288" y="6624"/>
                    <a:pt x="20373" y="1209"/>
                  </a:cubicBezTo>
                  <a:cubicBezTo>
                    <a:pt x="21498" y="728"/>
                    <a:pt x="20545" y="0"/>
                    <a:pt x="1945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8" name="Google Shape;269;p6"/>
            <p:cNvSpPr/>
            <p:nvPr/>
          </p:nvSpPr>
          <p:spPr>
            <a:xfrm>
              <a:off x="1092579" y="563105"/>
              <a:ext cx="172839" cy="47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8" h="21600" fill="norm" stroke="1" extrusionOk="0">
                  <a:moveTo>
                    <a:pt x="13959" y="0"/>
                  </a:moveTo>
                  <a:cubicBezTo>
                    <a:pt x="9204" y="0"/>
                    <a:pt x="4522" y="5061"/>
                    <a:pt x="452" y="15409"/>
                  </a:cubicBezTo>
                  <a:cubicBezTo>
                    <a:pt x="-449" y="17081"/>
                    <a:pt x="151" y="21600"/>
                    <a:pt x="920" y="21600"/>
                  </a:cubicBezTo>
                  <a:cubicBezTo>
                    <a:pt x="1076" y="21600"/>
                    <a:pt x="1232" y="21419"/>
                    <a:pt x="1400" y="21013"/>
                  </a:cubicBezTo>
                  <a:cubicBezTo>
                    <a:pt x="5062" y="11794"/>
                    <a:pt x="9372" y="7049"/>
                    <a:pt x="13743" y="7049"/>
                  </a:cubicBezTo>
                  <a:cubicBezTo>
                    <a:pt x="15664" y="7049"/>
                    <a:pt x="17597" y="7953"/>
                    <a:pt x="19482" y="9806"/>
                  </a:cubicBezTo>
                  <a:cubicBezTo>
                    <a:pt x="19566" y="9896"/>
                    <a:pt x="19650" y="9941"/>
                    <a:pt x="19734" y="9941"/>
                  </a:cubicBezTo>
                  <a:cubicBezTo>
                    <a:pt x="20767" y="9941"/>
                    <a:pt x="21151" y="4112"/>
                    <a:pt x="20022" y="2711"/>
                  </a:cubicBezTo>
                  <a:cubicBezTo>
                    <a:pt x="18017" y="904"/>
                    <a:pt x="15976" y="0"/>
                    <a:pt x="1395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9" name="Google Shape;270;p6"/>
            <p:cNvSpPr/>
            <p:nvPr/>
          </p:nvSpPr>
          <p:spPr>
            <a:xfrm>
              <a:off x="865158" y="998637"/>
              <a:ext cx="61256" cy="161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6" h="21600" fill="norm" stroke="1" extrusionOk="0">
                  <a:moveTo>
                    <a:pt x="2665" y="0"/>
                  </a:moveTo>
                  <a:cubicBezTo>
                    <a:pt x="1380" y="0"/>
                    <a:pt x="63" y="335"/>
                    <a:pt x="63" y="1019"/>
                  </a:cubicBezTo>
                  <a:cubicBezTo>
                    <a:pt x="-661" y="8259"/>
                    <a:pt x="4871" y="15339"/>
                    <a:pt x="15243" y="21064"/>
                  </a:cubicBezTo>
                  <a:cubicBezTo>
                    <a:pt x="15835" y="21453"/>
                    <a:pt x="16691" y="21600"/>
                    <a:pt x="17515" y="21600"/>
                  </a:cubicBezTo>
                  <a:cubicBezTo>
                    <a:pt x="19293" y="21600"/>
                    <a:pt x="20939" y="20889"/>
                    <a:pt x="19688" y="20165"/>
                  </a:cubicBezTo>
                  <a:cubicBezTo>
                    <a:pt x="9711" y="14588"/>
                    <a:pt x="4509" y="7803"/>
                    <a:pt x="5266" y="1019"/>
                  </a:cubicBezTo>
                  <a:cubicBezTo>
                    <a:pt x="5266" y="335"/>
                    <a:pt x="3949" y="0"/>
                    <a:pt x="266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0" name="Google Shape;271;p6"/>
            <p:cNvSpPr/>
            <p:nvPr/>
          </p:nvSpPr>
          <p:spPr>
            <a:xfrm>
              <a:off x="1178366" y="984006"/>
              <a:ext cx="161547" cy="124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8" h="21600" fill="norm" stroke="1" extrusionOk="0">
                  <a:moveTo>
                    <a:pt x="19876" y="0"/>
                  </a:moveTo>
                  <a:cubicBezTo>
                    <a:pt x="19355" y="0"/>
                    <a:pt x="18834" y="434"/>
                    <a:pt x="18912" y="1319"/>
                  </a:cubicBezTo>
                  <a:cubicBezTo>
                    <a:pt x="19056" y="7564"/>
                    <a:pt x="17884" y="14782"/>
                    <a:pt x="13197" y="17887"/>
                  </a:cubicBezTo>
                  <a:cubicBezTo>
                    <a:pt x="12181" y="18633"/>
                    <a:pt x="11035" y="19015"/>
                    <a:pt x="9877" y="19015"/>
                  </a:cubicBezTo>
                  <a:cubicBezTo>
                    <a:pt x="8874" y="19015"/>
                    <a:pt x="7859" y="18720"/>
                    <a:pt x="6908" y="18095"/>
                  </a:cubicBezTo>
                  <a:cubicBezTo>
                    <a:pt x="4864" y="16343"/>
                    <a:pt x="3249" y="14192"/>
                    <a:pt x="1934" y="11451"/>
                  </a:cubicBezTo>
                  <a:cubicBezTo>
                    <a:pt x="1713" y="11052"/>
                    <a:pt x="1414" y="10895"/>
                    <a:pt x="1114" y="10895"/>
                  </a:cubicBezTo>
                  <a:cubicBezTo>
                    <a:pt x="385" y="10895"/>
                    <a:pt x="-344" y="11867"/>
                    <a:pt x="177" y="12821"/>
                  </a:cubicBezTo>
                  <a:cubicBezTo>
                    <a:pt x="1635" y="15944"/>
                    <a:pt x="3692" y="18668"/>
                    <a:pt x="6036" y="20438"/>
                  </a:cubicBezTo>
                  <a:cubicBezTo>
                    <a:pt x="7273" y="21218"/>
                    <a:pt x="8588" y="21600"/>
                    <a:pt x="9890" y="21600"/>
                  </a:cubicBezTo>
                  <a:cubicBezTo>
                    <a:pt x="11192" y="21600"/>
                    <a:pt x="12468" y="21218"/>
                    <a:pt x="13639" y="20438"/>
                  </a:cubicBezTo>
                  <a:cubicBezTo>
                    <a:pt x="19498" y="17315"/>
                    <a:pt x="21256" y="8727"/>
                    <a:pt x="20957" y="1319"/>
                  </a:cubicBezTo>
                  <a:cubicBezTo>
                    <a:pt x="20957" y="434"/>
                    <a:pt x="20410" y="0"/>
                    <a:pt x="198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1" name="Google Shape;272;p6"/>
            <p:cNvSpPr/>
            <p:nvPr/>
          </p:nvSpPr>
          <p:spPr>
            <a:xfrm>
              <a:off x="1081281" y="883090"/>
              <a:ext cx="62406" cy="5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7" h="21600" fill="norm" stroke="1" extrusionOk="0">
                  <a:moveTo>
                    <a:pt x="13004" y="0"/>
                  </a:moveTo>
                  <a:cubicBezTo>
                    <a:pt x="11857" y="0"/>
                    <a:pt x="10743" y="181"/>
                    <a:pt x="9629" y="543"/>
                  </a:cubicBezTo>
                  <a:cubicBezTo>
                    <a:pt x="5073" y="2171"/>
                    <a:pt x="2035" y="6223"/>
                    <a:pt x="888" y="10710"/>
                  </a:cubicBezTo>
                  <a:cubicBezTo>
                    <a:pt x="145" y="13568"/>
                    <a:pt x="-226" y="15992"/>
                    <a:pt x="145" y="18850"/>
                  </a:cubicBezTo>
                  <a:cubicBezTo>
                    <a:pt x="145" y="20659"/>
                    <a:pt x="1461" y="21600"/>
                    <a:pt x="2778" y="21600"/>
                  </a:cubicBezTo>
                  <a:cubicBezTo>
                    <a:pt x="4128" y="21600"/>
                    <a:pt x="5444" y="20659"/>
                    <a:pt x="5444" y="18850"/>
                  </a:cubicBezTo>
                  <a:cubicBezTo>
                    <a:pt x="5073" y="17620"/>
                    <a:pt x="5073" y="16390"/>
                    <a:pt x="5444" y="15196"/>
                  </a:cubicBezTo>
                  <a:lnTo>
                    <a:pt x="5444" y="13966"/>
                  </a:lnTo>
                  <a:cubicBezTo>
                    <a:pt x="5444" y="13134"/>
                    <a:pt x="5444" y="12736"/>
                    <a:pt x="5815" y="11940"/>
                  </a:cubicBezTo>
                  <a:cubicBezTo>
                    <a:pt x="5815" y="11940"/>
                    <a:pt x="5815" y="11506"/>
                    <a:pt x="5815" y="11506"/>
                  </a:cubicBezTo>
                  <a:lnTo>
                    <a:pt x="5815" y="11108"/>
                  </a:lnTo>
                  <a:cubicBezTo>
                    <a:pt x="6220" y="10312"/>
                    <a:pt x="6591" y="9877"/>
                    <a:pt x="6963" y="9479"/>
                  </a:cubicBezTo>
                  <a:lnTo>
                    <a:pt x="6963" y="9081"/>
                  </a:lnTo>
                  <a:lnTo>
                    <a:pt x="7334" y="8249"/>
                  </a:lnTo>
                  <a:lnTo>
                    <a:pt x="8110" y="7851"/>
                  </a:lnTo>
                  <a:lnTo>
                    <a:pt x="8853" y="7055"/>
                  </a:lnTo>
                  <a:lnTo>
                    <a:pt x="9258" y="7055"/>
                  </a:lnTo>
                  <a:cubicBezTo>
                    <a:pt x="9258" y="7055"/>
                    <a:pt x="9764" y="6693"/>
                    <a:pt x="9865" y="6693"/>
                  </a:cubicBezTo>
                  <a:cubicBezTo>
                    <a:pt x="9933" y="6693"/>
                    <a:pt x="9865" y="6766"/>
                    <a:pt x="9629" y="7055"/>
                  </a:cubicBezTo>
                  <a:lnTo>
                    <a:pt x="10371" y="7055"/>
                  </a:lnTo>
                  <a:cubicBezTo>
                    <a:pt x="10776" y="6621"/>
                    <a:pt x="11148" y="6621"/>
                    <a:pt x="11519" y="6621"/>
                  </a:cubicBezTo>
                  <a:lnTo>
                    <a:pt x="14556" y="6621"/>
                  </a:lnTo>
                  <a:cubicBezTo>
                    <a:pt x="14928" y="6621"/>
                    <a:pt x="15299" y="7055"/>
                    <a:pt x="15704" y="7055"/>
                  </a:cubicBezTo>
                  <a:lnTo>
                    <a:pt x="16075" y="7851"/>
                  </a:lnTo>
                  <a:cubicBezTo>
                    <a:pt x="16649" y="8249"/>
                    <a:pt x="17324" y="8466"/>
                    <a:pt x="17965" y="8466"/>
                  </a:cubicBezTo>
                  <a:cubicBezTo>
                    <a:pt x="18640" y="8466"/>
                    <a:pt x="19315" y="8249"/>
                    <a:pt x="19855" y="7851"/>
                  </a:cubicBezTo>
                  <a:cubicBezTo>
                    <a:pt x="21003" y="6621"/>
                    <a:pt x="21374" y="4993"/>
                    <a:pt x="20632" y="3401"/>
                  </a:cubicBezTo>
                  <a:cubicBezTo>
                    <a:pt x="18471" y="1085"/>
                    <a:pt x="15771" y="0"/>
                    <a:pt x="1300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2" name="Google Shape;273;p6"/>
            <p:cNvSpPr/>
            <p:nvPr/>
          </p:nvSpPr>
          <p:spPr>
            <a:xfrm>
              <a:off x="1231774" y="804622"/>
              <a:ext cx="69079" cy="57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8" h="21600" fill="norm" stroke="1" extrusionOk="0">
                  <a:moveTo>
                    <a:pt x="10053" y="0"/>
                  </a:moveTo>
                  <a:cubicBezTo>
                    <a:pt x="5006" y="0"/>
                    <a:pt x="950" y="4637"/>
                    <a:pt x="259" y="10593"/>
                  </a:cubicBezTo>
                  <a:cubicBezTo>
                    <a:pt x="-402" y="13985"/>
                    <a:pt x="259" y="17378"/>
                    <a:pt x="1611" y="19904"/>
                  </a:cubicBezTo>
                  <a:cubicBezTo>
                    <a:pt x="2061" y="21035"/>
                    <a:pt x="2812" y="21600"/>
                    <a:pt x="3684" y="21600"/>
                  </a:cubicBezTo>
                  <a:cubicBezTo>
                    <a:pt x="4104" y="21600"/>
                    <a:pt x="4555" y="21449"/>
                    <a:pt x="5006" y="21185"/>
                  </a:cubicBezTo>
                  <a:cubicBezTo>
                    <a:pt x="5997" y="20318"/>
                    <a:pt x="6357" y="18622"/>
                    <a:pt x="5666" y="17378"/>
                  </a:cubicBezTo>
                  <a:cubicBezTo>
                    <a:pt x="5336" y="16926"/>
                    <a:pt x="5336" y="16511"/>
                    <a:pt x="5006" y="15682"/>
                  </a:cubicBezTo>
                  <a:lnTo>
                    <a:pt x="5006" y="11837"/>
                  </a:lnTo>
                  <a:lnTo>
                    <a:pt x="5336" y="10593"/>
                  </a:lnTo>
                  <a:lnTo>
                    <a:pt x="5666" y="9726"/>
                  </a:lnTo>
                  <a:lnTo>
                    <a:pt x="5997" y="8896"/>
                  </a:lnTo>
                  <a:cubicBezTo>
                    <a:pt x="6357" y="8444"/>
                    <a:pt x="6688" y="8029"/>
                    <a:pt x="7018" y="7615"/>
                  </a:cubicBezTo>
                  <a:lnTo>
                    <a:pt x="7349" y="7200"/>
                  </a:lnTo>
                  <a:lnTo>
                    <a:pt x="12095" y="7200"/>
                  </a:lnTo>
                  <a:cubicBezTo>
                    <a:pt x="12426" y="7615"/>
                    <a:pt x="12756" y="7615"/>
                    <a:pt x="13117" y="8029"/>
                  </a:cubicBezTo>
                  <a:lnTo>
                    <a:pt x="13447" y="8444"/>
                  </a:lnTo>
                  <a:lnTo>
                    <a:pt x="13778" y="8896"/>
                  </a:lnTo>
                  <a:lnTo>
                    <a:pt x="15460" y="11007"/>
                  </a:lnTo>
                  <a:lnTo>
                    <a:pt x="15460" y="11422"/>
                  </a:lnTo>
                  <a:cubicBezTo>
                    <a:pt x="15460" y="11837"/>
                    <a:pt x="15460" y="12289"/>
                    <a:pt x="15460" y="12704"/>
                  </a:cubicBezTo>
                  <a:cubicBezTo>
                    <a:pt x="15790" y="13985"/>
                    <a:pt x="16812" y="14815"/>
                    <a:pt x="18164" y="14815"/>
                  </a:cubicBezTo>
                  <a:cubicBezTo>
                    <a:pt x="19846" y="14815"/>
                    <a:pt x="21198" y="12289"/>
                    <a:pt x="20537" y="10593"/>
                  </a:cubicBezTo>
                  <a:cubicBezTo>
                    <a:pt x="19185" y="4222"/>
                    <a:pt x="14799" y="0"/>
                    <a:pt x="1005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00" name="Google Shape;274;p6"/>
          <p:cNvGrpSpPr/>
          <p:nvPr/>
        </p:nvGrpSpPr>
        <p:grpSpPr>
          <a:xfrm>
            <a:off x="8097017" y="4677337"/>
            <a:ext cx="1765994" cy="874076"/>
            <a:chOff x="0" y="0"/>
            <a:chExt cx="1765992" cy="874075"/>
          </a:xfrm>
        </p:grpSpPr>
        <p:sp>
          <p:nvSpPr>
            <p:cNvPr id="294" name="Google Shape;275;p6"/>
            <p:cNvSpPr/>
            <p:nvPr/>
          </p:nvSpPr>
          <p:spPr>
            <a:xfrm flipH="1">
              <a:off x="-1" y="0"/>
              <a:ext cx="1765994" cy="874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5" name="Google Shape;276;p6"/>
            <p:cNvSpPr/>
            <p:nvPr/>
          </p:nvSpPr>
          <p:spPr>
            <a:xfrm flipH="1">
              <a:off x="803069" y="116974"/>
              <a:ext cx="105102" cy="65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6" name="Google Shape;277;p6"/>
            <p:cNvSpPr/>
            <p:nvPr/>
          </p:nvSpPr>
          <p:spPr>
            <a:xfrm flipH="1">
              <a:off x="1003231" y="126234"/>
              <a:ext cx="199851" cy="255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7" name="Google Shape;278;p6"/>
            <p:cNvSpPr/>
            <p:nvPr/>
          </p:nvSpPr>
          <p:spPr>
            <a:xfrm flipH="1">
              <a:off x="135836" y="212653"/>
              <a:ext cx="175861" cy="357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8" name="Google Shape;279;p6"/>
            <p:cNvSpPr/>
            <p:nvPr/>
          </p:nvSpPr>
          <p:spPr>
            <a:xfrm flipH="1">
              <a:off x="1495082" y="445058"/>
              <a:ext cx="159007" cy="141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9" name="Google Shape;280;p6"/>
            <p:cNvSpPr/>
            <p:nvPr/>
          </p:nvSpPr>
          <p:spPr>
            <a:xfrm flipH="1">
              <a:off x="417199" y="67592"/>
              <a:ext cx="232604" cy="103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01" name="Google Shape;281;p6"/>
          <p:cNvSpPr/>
          <p:nvPr/>
        </p:nvSpPr>
        <p:spPr>
          <a:xfrm>
            <a:off x="1680690" y="-422264"/>
            <a:ext cx="54866" cy="14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18" h="21600" fill="norm" stroke="1" extrusionOk="0">
                <a:moveTo>
                  <a:pt x="3803" y="0"/>
                </a:moveTo>
                <a:cubicBezTo>
                  <a:pt x="2841" y="0"/>
                  <a:pt x="1937" y="195"/>
                  <a:pt x="976" y="611"/>
                </a:cubicBezTo>
                <a:cubicBezTo>
                  <a:pt x="-325" y="1148"/>
                  <a:pt x="-325" y="2248"/>
                  <a:pt x="976" y="2810"/>
                </a:cubicBezTo>
                <a:cubicBezTo>
                  <a:pt x="9853" y="7477"/>
                  <a:pt x="13020" y="13512"/>
                  <a:pt x="10475" y="19572"/>
                </a:cubicBezTo>
                <a:cubicBezTo>
                  <a:pt x="10079" y="20745"/>
                  <a:pt x="12567" y="21600"/>
                  <a:pt x="14829" y="21600"/>
                </a:cubicBezTo>
                <a:cubicBezTo>
                  <a:pt x="16243" y="21600"/>
                  <a:pt x="17600" y="21258"/>
                  <a:pt x="18109" y="20378"/>
                </a:cubicBezTo>
                <a:cubicBezTo>
                  <a:pt x="21275" y="13243"/>
                  <a:pt x="16865" y="6109"/>
                  <a:pt x="6687" y="611"/>
                </a:cubicBezTo>
                <a:cubicBezTo>
                  <a:pt x="5725" y="195"/>
                  <a:pt x="4764" y="0"/>
                  <a:pt x="3803" y="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333" name="Google Shape;282;p6"/>
          <p:cNvGrpSpPr/>
          <p:nvPr/>
        </p:nvGrpSpPr>
        <p:grpSpPr>
          <a:xfrm>
            <a:off x="-1213179" y="-1015705"/>
            <a:ext cx="2982298" cy="3180271"/>
            <a:chOff x="0" y="0"/>
            <a:chExt cx="2982297" cy="3180270"/>
          </a:xfrm>
        </p:grpSpPr>
        <p:sp>
          <p:nvSpPr>
            <p:cNvPr id="302" name="Google Shape;283;p6"/>
            <p:cNvSpPr/>
            <p:nvPr/>
          </p:nvSpPr>
          <p:spPr>
            <a:xfrm>
              <a:off x="0" y="0"/>
              <a:ext cx="2982297" cy="1914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6" h="21600" fill="norm" stroke="1" extrusionOk="0">
                  <a:moveTo>
                    <a:pt x="14716" y="0"/>
                  </a:moveTo>
                  <a:cubicBezTo>
                    <a:pt x="13076" y="0"/>
                    <a:pt x="12154" y="2706"/>
                    <a:pt x="12154" y="2706"/>
                  </a:cubicBezTo>
                  <a:cubicBezTo>
                    <a:pt x="12154" y="2706"/>
                    <a:pt x="11637" y="192"/>
                    <a:pt x="10017" y="192"/>
                  </a:cubicBezTo>
                  <a:cubicBezTo>
                    <a:pt x="9928" y="192"/>
                    <a:pt x="9836" y="200"/>
                    <a:pt x="9740" y="216"/>
                  </a:cubicBezTo>
                  <a:cubicBezTo>
                    <a:pt x="7889" y="525"/>
                    <a:pt x="7451" y="3428"/>
                    <a:pt x="7451" y="3428"/>
                  </a:cubicBezTo>
                  <a:cubicBezTo>
                    <a:pt x="7451" y="3428"/>
                    <a:pt x="6681" y="1181"/>
                    <a:pt x="5324" y="1181"/>
                  </a:cubicBezTo>
                  <a:cubicBezTo>
                    <a:pt x="5059" y="1181"/>
                    <a:pt x="4771" y="1267"/>
                    <a:pt x="4461" y="1472"/>
                  </a:cubicBezTo>
                  <a:cubicBezTo>
                    <a:pt x="2573" y="2706"/>
                    <a:pt x="2923" y="6372"/>
                    <a:pt x="2923" y="6372"/>
                  </a:cubicBezTo>
                  <a:cubicBezTo>
                    <a:pt x="2923" y="6372"/>
                    <a:pt x="2448" y="6103"/>
                    <a:pt x="1895" y="6103"/>
                  </a:cubicBezTo>
                  <a:cubicBezTo>
                    <a:pt x="1331" y="6103"/>
                    <a:pt x="688" y="6381"/>
                    <a:pt x="384" y="7503"/>
                  </a:cubicBezTo>
                  <a:cubicBezTo>
                    <a:pt x="21" y="8780"/>
                    <a:pt x="222" y="10261"/>
                    <a:pt x="847" y="11187"/>
                  </a:cubicBezTo>
                  <a:cubicBezTo>
                    <a:pt x="-466" y="13102"/>
                    <a:pt x="-29" y="15470"/>
                    <a:pt x="659" y="16622"/>
                  </a:cubicBezTo>
                  <a:cubicBezTo>
                    <a:pt x="910" y="17035"/>
                    <a:pt x="1286" y="17165"/>
                    <a:pt x="1665" y="17165"/>
                  </a:cubicBezTo>
                  <a:cubicBezTo>
                    <a:pt x="2323" y="17165"/>
                    <a:pt x="2986" y="16766"/>
                    <a:pt x="2986" y="16766"/>
                  </a:cubicBezTo>
                  <a:cubicBezTo>
                    <a:pt x="2986" y="16766"/>
                    <a:pt x="3273" y="20595"/>
                    <a:pt x="5062" y="21069"/>
                  </a:cubicBezTo>
                  <a:cubicBezTo>
                    <a:pt x="5172" y="21096"/>
                    <a:pt x="5278" y="21109"/>
                    <a:pt x="5382" y="21109"/>
                  </a:cubicBezTo>
                  <a:cubicBezTo>
                    <a:pt x="6952" y="21109"/>
                    <a:pt x="7701" y="18063"/>
                    <a:pt x="7701" y="18063"/>
                  </a:cubicBezTo>
                  <a:cubicBezTo>
                    <a:pt x="7701" y="18063"/>
                    <a:pt x="8136" y="20851"/>
                    <a:pt x="9566" y="20851"/>
                  </a:cubicBezTo>
                  <a:cubicBezTo>
                    <a:pt x="9610" y="20851"/>
                    <a:pt x="9656" y="20847"/>
                    <a:pt x="9703" y="20842"/>
                  </a:cubicBezTo>
                  <a:cubicBezTo>
                    <a:pt x="11241" y="20637"/>
                    <a:pt x="11654" y="18784"/>
                    <a:pt x="11654" y="18784"/>
                  </a:cubicBezTo>
                  <a:cubicBezTo>
                    <a:pt x="11654" y="18784"/>
                    <a:pt x="12423" y="21600"/>
                    <a:pt x="13928" y="21600"/>
                  </a:cubicBezTo>
                  <a:cubicBezTo>
                    <a:pt x="14139" y="21600"/>
                    <a:pt x="14365" y="21545"/>
                    <a:pt x="14606" y="21419"/>
                  </a:cubicBezTo>
                  <a:cubicBezTo>
                    <a:pt x="16557" y="20390"/>
                    <a:pt x="16369" y="16561"/>
                    <a:pt x="16369" y="16561"/>
                  </a:cubicBezTo>
                  <a:cubicBezTo>
                    <a:pt x="16369" y="16561"/>
                    <a:pt x="17267" y="17211"/>
                    <a:pt x="18138" y="17211"/>
                  </a:cubicBezTo>
                  <a:cubicBezTo>
                    <a:pt x="18762" y="17211"/>
                    <a:pt x="19373" y="16878"/>
                    <a:pt x="19633" y="15737"/>
                  </a:cubicBezTo>
                  <a:cubicBezTo>
                    <a:pt x="20009" y="14172"/>
                    <a:pt x="19747" y="12381"/>
                    <a:pt x="18970" y="11292"/>
                  </a:cubicBezTo>
                  <a:cubicBezTo>
                    <a:pt x="18970" y="11292"/>
                    <a:pt x="21134" y="8842"/>
                    <a:pt x="20222" y="6330"/>
                  </a:cubicBezTo>
                  <a:cubicBezTo>
                    <a:pt x="19766" y="5048"/>
                    <a:pt x="18960" y="4731"/>
                    <a:pt x="18276" y="4731"/>
                  </a:cubicBezTo>
                  <a:cubicBezTo>
                    <a:pt x="17609" y="4731"/>
                    <a:pt x="17057" y="5033"/>
                    <a:pt x="17057" y="5033"/>
                  </a:cubicBezTo>
                  <a:cubicBezTo>
                    <a:pt x="17057" y="5033"/>
                    <a:pt x="17395" y="958"/>
                    <a:pt x="15355" y="134"/>
                  </a:cubicBezTo>
                  <a:cubicBezTo>
                    <a:pt x="15132" y="40"/>
                    <a:pt x="14918" y="0"/>
                    <a:pt x="14716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3" name="Google Shape;284;p6"/>
            <p:cNvSpPr/>
            <p:nvPr/>
          </p:nvSpPr>
          <p:spPr>
            <a:xfrm>
              <a:off x="917477" y="2013187"/>
              <a:ext cx="132971" cy="259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01" h="21600" fill="norm" stroke="1" extrusionOk="0">
                  <a:moveTo>
                    <a:pt x="8984" y="0"/>
                  </a:moveTo>
                  <a:cubicBezTo>
                    <a:pt x="8984" y="0"/>
                    <a:pt x="-3832" y="9398"/>
                    <a:pt x="1151" y="17124"/>
                  </a:cubicBezTo>
                  <a:cubicBezTo>
                    <a:pt x="3157" y="20252"/>
                    <a:pt x="6134" y="21600"/>
                    <a:pt x="9006" y="21600"/>
                  </a:cubicBezTo>
                  <a:cubicBezTo>
                    <a:pt x="13207" y="21600"/>
                    <a:pt x="17156" y="18674"/>
                    <a:pt x="17282" y="14252"/>
                  </a:cubicBezTo>
                  <a:cubicBezTo>
                    <a:pt x="17768" y="6822"/>
                    <a:pt x="8984" y="0"/>
                    <a:pt x="898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4" name="Google Shape;285;p6"/>
            <p:cNvSpPr/>
            <p:nvPr/>
          </p:nvSpPr>
          <p:spPr>
            <a:xfrm>
              <a:off x="1590731" y="2109903"/>
              <a:ext cx="134783" cy="259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4" h="21600" fill="norm" stroke="1" extrusionOk="0">
                  <a:moveTo>
                    <a:pt x="9113" y="0"/>
                  </a:moveTo>
                  <a:cubicBezTo>
                    <a:pt x="9113" y="0"/>
                    <a:pt x="-3805" y="9404"/>
                    <a:pt x="1120" y="17134"/>
                  </a:cubicBezTo>
                  <a:cubicBezTo>
                    <a:pt x="3207" y="20251"/>
                    <a:pt x="6150" y="21600"/>
                    <a:pt x="8967" y="21600"/>
                  </a:cubicBezTo>
                  <a:cubicBezTo>
                    <a:pt x="13162" y="21600"/>
                    <a:pt x="17044" y="18632"/>
                    <a:pt x="17315" y="14099"/>
                  </a:cubicBezTo>
                  <a:cubicBezTo>
                    <a:pt x="17795" y="6678"/>
                    <a:pt x="9113" y="0"/>
                    <a:pt x="9113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5" name="Google Shape;286;p6"/>
            <p:cNvSpPr/>
            <p:nvPr/>
          </p:nvSpPr>
          <p:spPr>
            <a:xfrm>
              <a:off x="1255010" y="2545938"/>
              <a:ext cx="132971" cy="259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01" h="21600" fill="norm" stroke="1" extrusionOk="0">
                  <a:moveTo>
                    <a:pt x="8984" y="0"/>
                  </a:moveTo>
                  <a:cubicBezTo>
                    <a:pt x="8984" y="0"/>
                    <a:pt x="-3832" y="9404"/>
                    <a:pt x="1151" y="17134"/>
                  </a:cubicBezTo>
                  <a:cubicBezTo>
                    <a:pt x="3157" y="20251"/>
                    <a:pt x="6113" y="21600"/>
                    <a:pt x="8963" y="21600"/>
                  </a:cubicBezTo>
                  <a:cubicBezTo>
                    <a:pt x="13186" y="21600"/>
                    <a:pt x="17135" y="18632"/>
                    <a:pt x="17282" y="14099"/>
                  </a:cubicBezTo>
                  <a:cubicBezTo>
                    <a:pt x="17768" y="6678"/>
                    <a:pt x="8984" y="0"/>
                    <a:pt x="898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6" name="Google Shape;287;p6"/>
            <p:cNvSpPr/>
            <p:nvPr/>
          </p:nvSpPr>
          <p:spPr>
            <a:xfrm>
              <a:off x="1607121" y="2921767"/>
              <a:ext cx="134783" cy="258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4" h="21600" fill="norm" stroke="1" extrusionOk="0">
                  <a:moveTo>
                    <a:pt x="9113" y="0"/>
                  </a:moveTo>
                  <a:cubicBezTo>
                    <a:pt x="9113" y="0"/>
                    <a:pt x="-3805" y="9451"/>
                    <a:pt x="1120" y="17220"/>
                  </a:cubicBezTo>
                  <a:cubicBezTo>
                    <a:pt x="3103" y="20271"/>
                    <a:pt x="6025" y="21600"/>
                    <a:pt x="8842" y="21600"/>
                  </a:cubicBezTo>
                  <a:cubicBezTo>
                    <a:pt x="13058" y="21600"/>
                    <a:pt x="17044" y="18644"/>
                    <a:pt x="17315" y="14169"/>
                  </a:cubicBezTo>
                  <a:cubicBezTo>
                    <a:pt x="17795" y="6698"/>
                    <a:pt x="9113" y="0"/>
                    <a:pt x="9113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7" name="Google Shape;288;p6"/>
            <p:cNvSpPr/>
            <p:nvPr/>
          </p:nvSpPr>
          <p:spPr>
            <a:xfrm>
              <a:off x="1376829" y="1028013"/>
              <a:ext cx="193710" cy="139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600" fill="norm" stroke="1" extrusionOk="0">
                  <a:moveTo>
                    <a:pt x="1383" y="0"/>
                  </a:moveTo>
                  <a:cubicBezTo>
                    <a:pt x="761" y="0"/>
                    <a:pt x="103" y="578"/>
                    <a:pt x="14" y="1708"/>
                  </a:cubicBezTo>
                  <a:cubicBezTo>
                    <a:pt x="-199" y="8188"/>
                    <a:pt x="2005" y="14693"/>
                    <a:pt x="6005" y="18636"/>
                  </a:cubicBezTo>
                  <a:cubicBezTo>
                    <a:pt x="7659" y="20520"/>
                    <a:pt x="9721" y="21600"/>
                    <a:pt x="11872" y="21600"/>
                  </a:cubicBezTo>
                  <a:cubicBezTo>
                    <a:pt x="12317" y="21600"/>
                    <a:pt x="12761" y="21550"/>
                    <a:pt x="13205" y="21474"/>
                  </a:cubicBezTo>
                  <a:cubicBezTo>
                    <a:pt x="15801" y="20620"/>
                    <a:pt x="17792" y="18360"/>
                    <a:pt x="19001" y="14969"/>
                  </a:cubicBezTo>
                  <a:cubicBezTo>
                    <a:pt x="20601" y="10725"/>
                    <a:pt x="21401" y="6229"/>
                    <a:pt x="21188" y="1708"/>
                  </a:cubicBezTo>
                  <a:cubicBezTo>
                    <a:pt x="21188" y="578"/>
                    <a:pt x="20601" y="0"/>
                    <a:pt x="19997" y="0"/>
                  </a:cubicBezTo>
                  <a:cubicBezTo>
                    <a:pt x="19392" y="0"/>
                    <a:pt x="18805" y="578"/>
                    <a:pt x="18805" y="1708"/>
                  </a:cubicBezTo>
                  <a:cubicBezTo>
                    <a:pt x="19001" y="5927"/>
                    <a:pt x="18201" y="10448"/>
                    <a:pt x="16601" y="14115"/>
                  </a:cubicBezTo>
                  <a:cubicBezTo>
                    <a:pt x="15997" y="15547"/>
                    <a:pt x="15197" y="16953"/>
                    <a:pt x="14201" y="17782"/>
                  </a:cubicBezTo>
                  <a:cubicBezTo>
                    <a:pt x="13508" y="18084"/>
                    <a:pt x="12743" y="18209"/>
                    <a:pt x="11997" y="18209"/>
                  </a:cubicBezTo>
                  <a:cubicBezTo>
                    <a:pt x="11250" y="18209"/>
                    <a:pt x="10503" y="18084"/>
                    <a:pt x="9810" y="17782"/>
                  </a:cubicBezTo>
                  <a:cubicBezTo>
                    <a:pt x="5205" y="14969"/>
                    <a:pt x="2201" y="8464"/>
                    <a:pt x="2610" y="1708"/>
                  </a:cubicBezTo>
                  <a:cubicBezTo>
                    <a:pt x="2610" y="578"/>
                    <a:pt x="2005" y="0"/>
                    <a:pt x="13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8" name="Google Shape;289;p6"/>
            <p:cNvSpPr/>
            <p:nvPr/>
          </p:nvSpPr>
          <p:spPr>
            <a:xfrm>
              <a:off x="1393915" y="840099"/>
              <a:ext cx="48604" cy="73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3" h="21600" fill="norm" stroke="1" extrusionOk="0">
                  <a:moveTo>
                    <a:pt x="13655" y="0"/>
                  </a:moveTo>
                  <a:cubicBezTo>
                    <a:pt x="10560" y="0"/>
                    <a:pt x="7464" y="1099"/>
                    <a:pt x="5951" y="2676"/>
                  </a:cubicBezTo>
                  <a:cubicBezTo>
                    <a:pt x="5194" y="3250"/>
                    <a:pt x="5194" y="3775"/>
                    <a:pt x="5194" y="4301"/>
                  </a:cubicBezTo>
                  <a:cubicBezTo>
                    <a:pt x="4369" y="4301"/>
                    <a:pt x="3612" y="4827"/>
                    <a:pt x="3612" y="5400"/>
                  </a:cubicBezTo>
                  <a:cubicBezTo>
                    <a:pt x="-240" y="8602"/>
                    <a:pt x="-997" y="13428"/>
                    <a:pt x="1273" y="17204"/>
                  </a:cubicBezTo>
                  <a:cubicBezTo>
                    <a:pt x="2993" y="19975"/>
                    <a:pt x="6845" y="21600"/>
                    <a:pt x="10904" y="21600"/>
                  </a:cubicBezTo>
                  <a:cubicBezTo>
                    <a:pt x="12348" y="21600"/>
                    <a:pt x="13793" y="21361"/>
                    <a:pt x="15237" y="20979"/>
                  </a:cubicBezTo>
                  <a:cubicBezTo>
                    <a:pt x="20603" y="18828"/>
                    <a:pt x="20603" y="14527"/>
                    <a:pt x="20603" y="10752"/>
                  </a:cubicBezTo>
                  <a:lnTo>
                    <a:pt x="20603" y="5400"/>
                  </a:lnTo>
                  <a:cubicBezTo>
                    <a:pt x="20603" y="2676"/>
                    <a:pt x="17507" y="0"/>
                    <a:pt x="13655" y="0"/>
                  </a:cubicBezTo>
                  <a:close/>
                </a:path>
              </a:pathLst>
            </a:custGeom>
            <a:solidFill>
              <a:srgbClr val="45777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9" name="Google Shape;292;p6"/>
            <p:cNvSpPr/>
            <p:nvPr/>
          </p:nvSpPr>
          <p:spPr>
            <a:xfrm>
              <a:off x="1489985" y="843020"/>
              <a:ext cx="40163" cy="63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99" h="21600" fill="norm" stroke="1" extrusionOk="0">
                  <a:moveTo>
                    <a:pt x="10999" y="0"/>
                  </a:moveTo>
                  <a:cubicBezTo>
                    <a:pt x="10359" y="0"/>
                    <a:pt x="9719" y="110"/>
                    <a:pt x="8999" y="276"/>
                  </a:cubicBezTo>
                  <a:cubicBezTo>
                    <a:pt x="8119" y="276"/>
                    <a:pt x="7239" y="276"/>
                    <a:pt x="6279" y="884"/>
                  </a:cubicBezTo>
                  <a:cubicBezTo>
                    <a:pt x="6279" y="1492"/>
                    <a:pt x="5399" y="2099"/>
                    <a:pt x="5399" y="2762"/>
                  </a:cubicBezTo>
                  <a:cubicBezTo>
                    <a:pt x="4519" y="2762"/>
                    <a:pt x="4519" y="3370"/>
                    <a:pt x="4519" y="3977"/>
                  </a:cubicBezTo>
                  <a:cubicBezTo>
                    <a:pt x="-841" y="8342"/>
                    <a:pt x="-1801" y="14529"/>
                    <a:pt x="3639" y="19501"/>
                  </a:cubicBezTo>
                  <a:cubicBezTo>
                    <a:pt x="5319" y="20992"/>
                    <a:pt x="7639" y="21600"/>
                    <a:pt x="9959" y="21600"/>
                  </a:cubicBezTo>
                  <a:cubicBezTo>
                    <a:pt x="12599" y="21600"/>
                    <a:pt x="15239" y="20827"/>
                    <a:pt x="17079" y="19501"/>
                  </a:cubicBezTo>
                  <a:cubicBezTo>
                    <a:pt x="18919" y="17015"/>
                    <a:pt x="19799" y="13921"/>
                    <a:pt x="19799" y="10828"/>
                  </a:cubicBezTo>
                  <a:cubicBezTo>
                    <a:pt x="18919" y="7734"/>
                    <a:pt x="18039" y="4585"/>
                    <a:pt x="15319" y="1492"/>
                  </a:cubicBezTo>
                  <a:cubicBezTo>
                    <a:pt x="13959" y="608"/>
                    <a:pt x="12679" y="0"/>
                    <a:pt x="1099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0" name="Google Shape;293;p6"/>
            <p:cNvSpPr/>
            <p:nvPr/>
          </p:nvSpPr>
          <p:spPr>
            <a:xfrm>
              <a:off x="460713" y="236435"/>
              <a:ext cx="134418" cy="31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6" h="21600" fill="norm" stroke="1" extrusionOk="0">
                  <a:moveTo>
                    <a:pt x="17697" y="0"/>
                  </a:moveTo>
                  <a:cubicBezTo>
                    <a:pt x="17443" y="0"/>
                    <a:pt x="17212" y="33"/>
                    <a:pt x="16957" y="111"/>
                  </a:cubicBezTo>
                  <a:cubicBezTo>
                    <a:pt x="10181" y="2232"/>
                    <a:pt x="6550" y="5853"/>
                    <a:pt x="3428" y="9229"/>
                  </a:cubicBezTo>
                  <a:cubicBezTo>
                    <a:pt x="306" y="13093"/>
                    <a:pt x="-1775" y="17347"/>
                    <a:pt x="2133" y="21211"/>
                  </a:cubicBezTo>
                  <a:cubicBezTo>
                    <a:pt x="2388" y="21489"/>
                    <a:pt x="2804" y="21600"/>
                    <a:pt x="3243" y="21600"/>
                  </a:cubicBezTo>
                  <a:cubicBezTo>
                    <a:pt x="4215" y="21600"/>
                    <a:pt x="5255" y="21067"/>
                    <a:pt x="4724" y="20467"/>
                  </a:cubicBezTo>
                  <a:cubicBezTo>
                    <a:pt x="1093" y="16969"/>
                    <a:pt x="3683" y="12971"/>
                    <a:pt x="6550" y="9473"/>
                  </a:cubicBezTo>
                  <a:cubicBezTo>
                    <a:pt x="9418" y="6486"/>
                    <a:pt x="12540" y="3232"/>
                    <a:pt x="18507" y="1488"/>
                  </a:cubicBezTo>
                  <a:cubicBezTo>
                    <a:pt x="19825" y="966"/>
                    <a:pt x="18923" y="0"/>
                    <a:pt x="1769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1" name="Google Shape;294;p6"/>
            <p:cNvSpPr/>
            <p:nvPr/>
          </p:nvSpPr>
          <p:spPr>
            <a:xfrm>
              <a:off x="703501" y="162599"/>
              <a:ext cx="179182" cy="46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0" h="21600" fill="norm" stroke="1" extrusionOk="0">
                  <a:moveTo>
                    <a:pt x="9840" y="0"/>
                  </a:moveTo>
                  <a:cubicBezTo>
                    <a:pt x="6696" y="0"/>
                    <a:pt x="3534" y="3194"/>
                    <a:pt x="649" y="9735"/>
                  </a:cubicBezTo>
                  <a:cubicBezTo>
                    <a:pt x="-590" y="11941"/>
                    <a:pt x="131" y="19014"/>
                    <a:pt x="1259" y="19014"/>
                  </a:cubicBezTo>
                  <a:cubicBezTo>
                    <a:pt x="1463" y="19014"/>
                    <a:pt x="1685" y="18786"/>
                    <a:pt x="1888" y="18254"/>
                  </a:cubicBezTo>
                  <a:cubicBezTo>
                    <a:pt x="4329" y="12701"/>
                    <a:pt x="7011" y="9887"/>
                    <a:pt x="9711" y="9887"/>
                  </a:cubicBezTo>
                  <a:cubicBezTo>
                    <a:pt x="12799" y="9887"/>
                    <a:pt x="15869" y="13538"/>
                    <a:pt x="18532" y="20839"/>
                  </a:cubicBezTo>
                  <a:cubicBezTo>
                    <a:pt x="18754" y="21372"/>
                    <a:pt x="18957" y="21600"/>
                    <a:pt x="19161" y="21600"/>
                  </a:cubicBezTo>
                  <a:cubicBezTo>
                    <a:pt x="20289" y="21600"/>
                    <a:pt x="21010" y="14375"/>
                    <a:pt x="19771" y="11408"/>
                  </a:cubicBezTo>
                  <a:cubicBezTo>
                    <a:pt x="16738" y="3879"/>
                    <a:pt x="13298" y="0"/>
                    <a:pt x="984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2" name="Google Shape;295;p6"/>
            <p:cNvSpPr/>
            <p:nvPr/>
          </p:nvSpPr>
          <p:spPr>
            <a:xfrm>
              <a:off x="83531" y="635957"/>
              <a:ext cx="93132" cy="193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37" h="21600" fill="norm" stroke="1" extrusionOk="0">
                  <a:moveTo>
                    <a:pt x="15806" y="0"/>
                  </a:moveTo>
                  <a:cubicBezTo>
                    <a:pt x="15433" y="0"/>
                    <a:pt x="15061" y="54"/>
                    <a:pt x="14656" y="181"/>
                  </a:cubicBezTo>
                  <a:cubicBezTo>
                    <a:pt x="2784" y="4461"/>
                    <a:pt x="-2810" y="12822"/>
                    <a:pt x="1386" y="20784"/>
                  </a:cubicBezTo>
                  <a:cubicBezTo>
                    <a:pt x="1665" y="21346"/>
                    <a:pt x="2473" y="21600"/>
                    <a:pt x="3313" y="21600"/>
                  </a:cubicBezTo>
                  <a:cubicBezTo>
                    <a:pt x="4587" y="21600"/>
                    <a:pt x="5861" y="21020"/>
                    <a:pt x="5208" y="20167"/>
                  </a:cubicBezTo>
                  <a:cubicBezTo>
                    <a:pt x="1728" y="13439"/>
                    <a:pt x="6607" y="6094"/>
                    <a:pt x="16739" y="2231"/>
                  </a:cubicBezTo>
                  <a:cubicBezTo>
                    <a:pt x="18790" y="1542"/>
                    <a:pt x="17671" y="0"/>
                    <a:pt x="1580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3" name="Google Shape;296;p6"/>
            <p:cNvSpPr/>
            <p:nvPr/>
          </p:nvSpPr>
          <p:spPr>
            <a:xfrm>
              <a:off x="248167" y="585651"/>
              <a:ext cx="113765" cy="34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9" h="21600" fill="norm" stroke="1" extrusionOk="0">
                  <a:moveTo>
                    <a:pt x="10077" y="0"/>
                  </a:moveTo>
                  <a:cubicBezTo>
                    <a:pt x="6926" y="0"/>
                    <a:pt x="3747" y="2866"/>
                    <a:pt x="852" y="8599"/>
                  </a:cubicBezTo>
                  <a:cubicBezTo>
                    <a:pt x="-851" y="13718"/>
                    <a:pt x="228" y="21600"/>
                    <a:pt x="2073" y="21600"/>
                  </a:cubicBezTo>
                  <a:cubicBezTo>
                    <a:pt x="2300" y="21600"/>
                    <a:pt x="2527" y="21498"/>
                    <a:pt x="2782" y="21293"/>
                  </a:cubicBezTo>
                  <a:cubicBezTo>
                    <a:pt x="4996" y="16072"/>
                    <a:pt x="7494" y="13513"/>
                    <a:pt x="9963" y="13513"/>
                  </a:cubicBezTo>
                  <a:cubicBezTo>
                    <a:pt x="12433" y="13513"/>
                    <a:pt x="14902" y="16072"/>
                    <a:pt x="17144" y="21293"/>
                  </a:cubicBezTo>
                  <a:cubicBezTo>
                    <a:pt x="17371" y="21498"/>
                    <a:pt x="17598" y="21600"/>
                    <a:pt x="17825" y="21600"/>
                  </a:cubicBezTo>
                  <a:cubicBezTo>
                    <a:pt x="19670" y="21600"/>
                    <a:pt x="20749" y="13718"/>
                    <a:pt x="19046" y="8599"/>
                  </a:cubicBezTo>
                  <a:cubicBezTo>
                    <a:pt x="16350" y="2866"/>
                    <a:pt x="13227" y="0"/>
                    <a:pt x="1007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4" name="Google Shape;297;p6"/>
            <p:cNvSpPr/>
            <p:nvPr/>
          </p:nvSpPr>
          <p:spPr>
            <a:xfrm>
              <a:off x="1130513" y="74160"/>
              <a:ext cx="199230" cy="252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7" h="21600" fill="norm" stroke="1" extrusionOk="0">
                  <a:moveTo>
                    <a:pt x="19769" y="0"/>
                  </a:moveTo>
                  <a:cubicBezTo>
                    <a:pt x="19598" y="0"/>
                    <a:pt x="19393" y="42"/>
                    <a:pt x="19189" y="139"/>
                  </a:cubicBezTo>
                  <a:cubicBezTo>
                    <a:pt x="10760" y="5126"/>
                    <a:pt x="2127" y="11529"/>
                    <a:pt x="11" y="20433"/>
                  </a:cubicBezTo>
                  <a:cubicBezTo>
                    <a:pt x="-108" y="21100"/>
                    <a:pt x="711" y="21600"/>
                    <a:pt x="1393" y="21600"/>
                  </a:cubicBezTo>
                  <a:cubicBezTo>
                    <a:pt x="1837" y="21600"/>
                    <a:pt x="2229" y="21392"/>
                    <a:pt x="2315" y="20905"/>
                  </a:cubicBezTo>
                  <a:cubicBezTo>
                    <a:pt x="4038" y="12474"/>
                    <a:pt x="12279" y="6543"/>
                    <a:pt x="20349" y="1847"/>
                  </a:cubicBezTo>
                  <a:cubicBezTo>
                    <a:pt x="21492" y="1320"/>
                    <a:pt x="20827" y="0"/>
                    <a:pt x="1976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5" name="Google Shape;298;p6"/>
            <p:cNvSpPr/>
            <p:nvPr/>
          </p:nvSpPr>
          <p:spPr>
            <a:xfrm>
              <a:off x="1440886" y="59067"/>
              <a:ext cx="157468" cy="55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4" h="21600" fill="norm" stroke="1" extrusionOk="0">
                  <a:moveTo>
                    <a:pt x="5766" y="0"/>
                  </a:moveTo>
                  <a:cubicBezTo>
                    <a:pt x="4158" y="0"/>
                    <a:pt x="2551" y="504"/>
                    <a:pt x="944" y="1511"/>
                  </a:cubicBezTo>
                  <a:cubicBezTo>
                    <a:pt x="-663" y="2834"/>
                    <a:pt x="-84" y="10076"/>
                    <a:pt x="1673" y="10076"/>
                  </a:cubicBezTo>
                  <a:cubicBezTo>
                    <a:pt x="1737" y="10076"/>
                    <a:pt x="1823" y="10013"/>
                    <a:pt x="1908" y="10013"/>
                  </a:cubicBezTo>
                  <a:cubicBezTo>
                    <a:pt x="3258" y="9194"/>
                    <a:pt x="4630" y="8753"/>
                    <a:pt x="6001" y="8753"/>
                  </a:cubicBezTo>
                  <a:cubicBezTo>
                    <a:pt x="10523" y="8753"/>
                    <a:pt x="15066" y="13162"/>
                    <a:pt x="18773" y="21348"/>
                  </a:cubicBezTo>
                  <a:cubicBezTo>
                    <a:pt x="18966" y="21537"/>
                    <a:pt x="19158" y="21600"/>
                    <a:pt x="19351" y="21600"/>
                  </a:cubicBezTo>
                  <a:cubicBezTo>
                    <a:pt x="19866" y="21600"/>
                    <a:pt x="20358" y="20970"/>
                    <a:pt x="20701" y="19900"/>
                  </a:cubicBezTo>
                  <a:cubicBezTo>
                    <a:pt x="20937" y="17822"/>
                    <a:pt x="20701" y="14988"/>
                    <a:pt x="20230" y="14232"/>
                  </a:cubicBezTo>
                  <a:cubicBezTo>
                    <a:pt x="15987" y="5101"/>
                    <a:pt x="10930" y="0"/>
                    <a:pt x="576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6" name="Google Shape;299;p6"/>
            <p:cNvSpPr/>
            <p:nvPr/>
          </p:nvSpPr>
          <p:spPr>
            <a:xfrm>
              <a:off x="1870298" y="51116"/>
              <a:ext cx="368778" cy="180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600" fill="norm" stroke="1" extrusionOk="0">
                  <a:moveTo>
                    <a:pt x="18314" y="0"/>
                  </a:moveTo>
                  <a:cubicBezTo>
                    <a:pt x="17577" y="0"/>
                    <a:pt x="16812" y="272"/>
                    <a:pt x="16112" y="543"/>
                  </a:cubicBezTo>
                  <a:cubicBezTo>
                    <a:pt x="13696" y="1203"/>
                    <a:pt x="11391" y="2290"/>
                    <a:pt x="9189" y="4037"/>
                  </a:cubicBezTo>
                  <a:cubicBezTo>
                    <a:pt x="5308" y="6657"/>
                    <a:pt x="2051" y="12323"/>
                    <a:pt x="55" y="19737"/>
                  </a:cubicBezTo>
                  <a:cubicBezTo>
                    <a:pt x="-160" y="20668"/>
                    <a:pt x="297" y="21600"/>
                    <a:pt x="736" y="21600"/>
                  </a:cubicBezTo>
                  <a:cubicBezTo>
                    <a:pt x="913" y="21600"/>
                    <a:pt x="1090" y="21445"/>
                    <a:pt x="1212" y="21057"/>
                  </a:cubicBezTo>
                  <a:cubicBezTo>
                    <a:pt x="2891" y="14284"/>
                    <a:pt x="5830" y="9277"/>
                    <a:pt x="9292" y="6657"/>
                  </a:cubicBezTo>
                  <a:cubicBezTo>
                    <a:pt x="11074" y="5337"/>
                    <a:pt x="13061" y="4250"/>
                    <a:pt x="14955" y="3377"/>
                  </a:cubicBezTo>
                  <a:cubicBezTo>
                    <a:pt x="15832" y="3144"/>
                    <a:pt x="16999" y="2484"/>
                    <a:pt x="18062" y="2484"/>
                  </a:cubicBezTo>
                  <a:cubicBezTo>
                    <a:pt x="18911" y="2484"/>
                    <a:pt x="19686" y="2892"/>
                    <a:pt x="20199" y="4250"/>
                  </a:cubicBezTo>
                  <a:cubicBezTo>
                    <a:pt x="20320" y="4561"/>
                    <a:pt x="20460" y="4677"/>
                    <a:pt x="20591" y="4677"/>
                  </a:cubicBezTo>
                  <a:cubicBezTo>
                    <a:pt x="21039" y="4677"/>
                    <a:pt x="21440" y="3299"/>
                    <a:pt x="21039" y="2290"/>
                  </a:cubicBezTo>
                  <a:cubicBezTo>
                    <a:pt x="20311" y="524"/>
                    <a:pt x="19331" y="0"/>
                    <a:pt x="183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7" name="Google Shape;300;p6"/>
            <p:cNvSpPr/>
            <p:nvPr/>
          </p:nvSpPr>
          <p:spPr>
            <a:xfrm>
              <a:off x="2334542" y="123328"/>
              <a:ext cx="84517" cy="111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9" h="21600" fill="norm" stroke="1" extrusionOk="0">
                  <a:moveTo>
                    <a:pt x="2546" y="0"/>
                  </a:moveTo>
                  <a:cubicBezTo>
                    <a:pt x="232" y="0"/>
                    <a:pt x="-1195" y="2669"/>
                    <a:pt x="1351" y="3862"/>
                  </a:cubicBezTo>
                  <a:cubicBezTo>
                    <a:pt x="8294" y="7378"/>
                    <a:pt x="13501" y="13374"/>
                    <a:pt x="14774" y="20093"/>
                  </a:cubicBezTo>
                  <a:cubicBezTo>
                    <a:pt x="15159" y="20972"/>
                    <a:pt x="16085" y="21600"/>
                    <a:pt x="17126" y="21600"/>
                  </a:cubicBezTo>
                  <a:cubicBezTo>
                    <a:pt x="17358" y="21600"/>
                    <a:pt x="17589" y="21569"/>
                    <a:pt x="17821" y="21506"/>
                  </a:cubicBezTo>
                  <a:cubicBezTo>
                    <a:pt x="19556" y="21506"/>
                    <a:pt x="20405" y="20093"/>
                    <a:pt x="19981" y="19026"/>
                  </a:cubicBezTo>
                  <a:cubicBezTo>
                    <a:pt x="17821" y="11271"/>
                    <a:pt x="12189" y="4552"/>
                    <a:pt x="3935" y="314"/>
                  </a:cubicBezTo>
                  <a:cubicBezTo>
                    <a:pt x="3434" y="94"/>
                    <a:pt x="2971" y="0"/>
                    <a:pt x="254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8" name="Google Shape;301;p6"/>
            <p:cNvSpPr/>
            <p:nvPr/>
          </p:nvSpPr>
          <p:spPr>
            <a:xfrm>
              <a:off x="2536318" y="468002"/>
              <a:ext cx="275673" cy="58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1600" fill="norm" stroke="1" extrusionOk="0">
                  <a:moveTo>
                    <a:pt x="10543" y="0"/>
                  </a:moveTo>
                  <a:cubicBezTo>
                    <a:pt x="7002" y="0"/>
                    <a:pt x="3462" y="4693"/>
                    <a:pt x="341" y="14199"/>
                  </a:cubicBezTo>
                  <a:cubicBezTo>
                    <a:pt x="-350" y="16486"/>
                    <a:pt x="119" y="21600"/>
                    <a:pt x="785" y="21600"/>
                  </a:cubicBezTo>
                  <a:cubicBezTo>
                    <a:pt x="908" y="21600"/>
                    <a:pt x="1044" y="21419"/>
                    <a:pt x="1180" y="20938"/>
                  </a:cubicBezTo>
                  <a:cubicBezTo>
                    <a:pt x="4116" y="12394"/>
                    <a:pt x="7409" y="8002"/>
                    <a:pt x="10691" y="8002"/>
                  </a:cubicBezTo>
                  <a:cubicBezTo>
                    <a:pt x="13898" y="8002"/>
                    <a:pt x="17080" y="12274"/>
                    <a:pt x="19905" y="20938"/>
                  </a:cubicBezTo>
                  <a:cubicBezTo>
                    <a:pt x="19955" y="20998"/>
                    <a:pt x="20004" y="20998"/>
                    <a:pt x="20066" y="20998"/>
                  </a:cubicBezTo>
                  <a:cubicBezTo>
                    <a:pt x="20806" y="20998"/>
                    <a:pt x="21250" y="16726"/>
                    <a:pt x="20732" y="14199"/>
                  </a:cubicBezTo>
                  <a:cubicBezTo>
                    <a:pt x="17611" y="4693"/>
                    <a:pt x="14071" y="0"/>
                    <a:pt x="1054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9" name="Google Shape;302;p6"/>
            <p:cNvSpPr/>
            <p:nvPr/>
          </p:nvSpPr>
          <p:spPr>
            <a:xfrm>
              <a:off x="2735835" y="1071016"/>
              <a:ext cx="94487" cy="200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49" h="21600" fill="norm" stroke="1" extrusionOk="0">
                  <a:moveTo>
                    <a:pt x="2363" y="0"/>
                  </a:moveTo>
                  <a:cubicBezTo>
                    <a:pt x="536" y="0"/>
                    <a:pt x="-993" y="1279"/>
                    <a:pt x="801" y="2050"/>
                  </a:cubicBezTo>
                  <a:cubicBezTo>
                    <a:pt x="10870" y="6587"/>
                    <a:pt x="16121" y="13472"/>
                    <a:pt x="14625" y="20566"/>
                  </a:cubicBezTo>
                  <a:cubicBezTo>
                    <a:pt x="14426" y="21267"/>
                    <a:pt x="15456" y="21600"/>
                    <a:pt x="16586" y="21600"/>
                  </a:cubicBezTo>
                  <a:cubicBezTo>
                    <a:pt x="17716" y="21600"/>
                    <a:pt x="18912" y="21267"/>
                    <a:pt x="19112" y="20566"/>
                  </a:cubicBezTo>
                  <a:cubicBezTo>
                    <a:pt x="20607" y="12893"/>
                    <a:pt x="14991" y="5413"/>
                    <a:pt x="3792" y="280"/>
                  </a:cubicBezTo>
                  <a:cubicBezTo>
                    <a:pt x="3327" y="88"/>
                    <a:pt x="2829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0" name="Google Shape;303;p6"/>
            <p:cNvSpPr/>
            <p:nvPr/>
          </p:nvSpPr>
          <p:spPr>
            <a:xfrm>
              <a:off x="2683112" y="1383722"/>
              <a:ext cx="119197" cy="71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9" h="21600" fill="norm" stroke="1" extrusionOk="0">
                  <a:moveTo>
                    <a:pt x="19113" y="0"/>
                  </a:moveTo>
                  <a:cubicBezTo>
                    <a:pt x="18564" y="0"/>
                    <a:pt x="18043" y="343"/>
                    <a:pt x="17552" y="1127"/>
                  </a:cubicBezTo>
                  <a:cubicBezTo>
                    <a:pt x="14602" y="9698"/>
                    <a:pt x="9166" y="15037"/>
                    <a:pt x="3528" y="15037"/>
                  </a:cubicBezTo>
                  <a:cubicBezTo>
                    <a:pt x="3007" y="15037"/>
                    <a:pt x="2487" y="14988"/>
                    <a:pt x="1966" y="14890"/>
                  </a:cubicBezTo>
                  <a:cubicBezTo>
                    <a:pt x="665" y="14890"/>
                    <a:pt x="0" y="16555"/>
                    <a:pt x="0" y="18171"/>
                  </a:cubicBezTo>
                  <a:cubicBezTo>
                    <a:pt x="0" y="19837"/>
                    <a:pt x="665" y="21502"/>
                    <a:pt x="1966" y="21502"/>
                  </a:cubicBezTo>
                  <a:cubicBezTo>
                    <a:pt x="2516" y="21600"/>
                    <a:pt x="3094" y="21600"/>
                    <a:pt x="3643" y="21600"/>
                  </a:cubicBezTo>
                  <a:cubicBezTo>
                    <a:pt x="10814" y="21600"/>
                    <a:pt x="17523" y="15135"/>
                    <a:pt x="21137" y="4408"/>
                  </a:cubicBezTo>
                  <a:cubicBezTo>
                    <a:pt x="21600" y="2057"/>
                    <a:pt x="20414" y="0"/>
                    <a:pt x="191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1" name="Google Shape;304;p6"/>
            <p:cNvSpPr/>
            <p:nvPr/>
          </p:nvSpPr>
          <p:spPr>
            <a:xfrm>
              <a:off x="2177867" y="1473297"/>
              <a:ext cx="142266" cy="340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86" h="21600" fill="norm" stroke="1" extrusionOk="0">
                  <a:moveTo>
                    <a:pt x="16811" y="0"/>
                  </a:moveTo>
                  <a:cubicBezTo>
                    <a:pt x="15954" y="0"/>
                    <a:pt x="15033" y="350"/>
                    <a:pt x="15161" y="917"/>
                  </a:cubicBezTo>
                  <a:cubicBezTo>
                    <a:pt x="17818" y="8220"/>
                    <a:pt x="12290" y="15626"/>
                    <a:pt x="483" y="20488"/>
                  </a:cubicBezTo>
                  <a:cubicBezTo>
                    <a:pt x="-653" y="20941"/>
                    <a:pt x="418" y="21600"/>
                    <a:pt x="1618" y="21600"/>
                  </a:cubicBezTo>
                  <a:cubicBezTo>
                    <a:pt x="1961" y="21600"/>
                    <a:pt x="2326" y="21548"/>
                    <a:pt x="2647" y="21415"/>
                  </a:cubicBezTo>
                  <a:cubicBezTo>
                    <a:pt x="15161" y="16326"/>
                    <a:pt x="20947" y="8333"/>
                    <a:pt x="18054" y="453"/>
                  </a:cubicBezTo>
                  <a:cubicBezTo>
                    <a:pt x="17883" y="144"/>
                    <a:pt x="17368" y="0"/>
                    <a:pt x="168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2" name="Google Shape;305;p6"/>
            <p:cNvSpPr/>
            <p:nvPr/>
          </p:nvSpPr>
          <p:spPr>
            <a:xfrm>
              <a:off x="1942487" y="1830789"/>
              <a:ext cx="111323" cy="47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4" h="21600" fill="norm" stroke="1" extrusionOk="0">
                  <a:moveTo>
                    <a:pt x="2054" y="0"/>
                  </a:moveTo>
                  <a:cubicBezTo>
                    <a:pt x="544" y="0"/>
                    <a:pt x="-876" y="5087"/>
                    <a:pt x="665" y="8257"/>
                  </a:cubicBezTo>
                  <a:cubicBezTo>
                    <a:pt x="4018" y="16956"/>
                    <a:pt x="8519" y="21600"/>
                    <a:pt x="13232" y="21600"/>
                  </a:cubicBezTo>
                  <a:cubicBezTo>
                    <a:pt x="15256" y="21600"/>
                    <a:pt x="17310" y="20789"/>
                    <a:pt x="19365" y="19020"/>
                  </a:cubicBezTo>
                  <a:cubicBezTo>
                    <a:pt x="20361" y="18209"/>
                    <a:pt x="20724" y="15702"/>
                    <a:pt x="20724" y="13270"/>
                  </a:cubicBezTo>
                  <a:cubicBezTo>
                    <a:pt x="20422" y="11205"/>
                    <a:pt x="19455" y="9731"/>
                    <a:pt x="18549" y="9731"/>
                  </a:cubicBezTo>
                  <a:cubicBezTo>
                    <a:pt x="18368" y="9731"/>
                    <a:pt x="18186" y="9805"/>
                    <a:pt x="18005" y="9952"/>
                  </a:cubicBezTo>
                  <a:cubicBezTo>
                    <a:pt x="16525" y="11132"/>
                    <a:pt x="15014" y="11722"/>
                    <a:pt x="13504" y="11722"/>
                  </a:cubicBezTo>
                  <a:cubicBezTo>
                    <a:pt x="9758" y="11722"/>
                    <a:pt x="6042" y="8183"/>
                    <a:pt x="3384" y="1622"/>
                  </a:cubicBezTo>
                  <a:cubicBezTo>
                    <a:pt x="2991" y="442"/>
                    <a:pt x="2507" y="0"/>
                    <a:pt x="20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3" name="Google Shape;306;p6"/>
            <p:cNvSpPr/>
            <p:nvPr/>
          </p:nvSpPr>
          <p:spPr>
            <a:xfrm>
              <a:off x="1161619" y="1546159"/>
              <a:ext cx="146213" cy="196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2" h="21600" fill="norm" stroke="1" extrusionOk="0">
                  <a:moveTo>
                    <a:pt x="1460" y="0"/>
                  </a:moveTo>
                  <a:cubicBezTo>
                    <a:pt x="718" y="0"/>
                    <a:pt x="0" y="410"/>
                    <a:pt x="0" y="1193"/>
                  </a:cubicBezTo>
                  <a:cubicBezTo>
                    <a:pt x="1298" y="9812"/>
                    <a:pt x="9131" y="16810"/>
                    <a:pt x="18494" y="21422"/>
                  </a:cubicBezTo>
                  <a:cubicBezTo>
                    <a:pt x="18796" y="21547"/>
                    <a:pt x="19074" y="21600"/>
                    <a:pt x="19352" y="21600"/>
                  </a:cubicBezTo>
                  <a:cubicBezTo>
                    <a:pt x="20742" y="21600"/>
                    <a:pt x="21600" y="20086"/>
                    <a:pt x="20070" y="19428"/>
                  </a:cubicBezTo>
                  <a:cubicBezTo>
                    <a:pt x="11727" y="15421"/>
                    <a:pt x="4427" y="9010"/>
                    <a:pt x="3129" y="1193"/>
                  </a:cubicBezTo>
                  <a:cubicBezTo>
                    <a:pt x="2990" y="410"/>
                    <a:pt x="2225" y="0"/>
                    <a:pt x="14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4" name="Google Shape;307;p6"/>
            <p:cNvSpPr/>
            <p:nvPr/>
          </p:nvSpPr>
          <p:spPr>
            <a:xfrm>
              <a:off x="1384260" y="1763284"/>
              <a:ext cx="82112" cy="25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97" y="0"/>
                  </a:moveTo>
                  <a:lnTo>
                    <a:pt x="2860" y="3027"/>
                  </a:lnTo>
                  <a:cubicBezTo>
                    <a:pt x="939" y="3027"/>
                    <a:pt x="0" y="7704"/>
                    <a:pt x="0" y="12382"/>
                  </a:cubicBezTo>
                  <a:cubicBezTo>
                    <a:pt x="0" y="17060"/>
                    <a:pt x="939" y="21600"/>
                    <a:pt x="2860" y="21600"/>
                  </a:cubicBezTo>
                  <a:lnTo>
                    <a:pt x="18697" y="18573"/>
                  </a:lnTo>
                  <a:cubicBezTo>
                    <a:pt x="20149" y="17060"/>
                    <a:pt x="21088" y="13896"/>
                    <a:pt x="21600" y="9218"/>
                  </a:cubicBezTo>
                  <a:cubicBezTo>
                    <a:pt x="21600" y="3027"/>
                    <a:pt x="20149" y="0"/>
                    <a:pt x="1869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5" name="Google Shape;308;p6"/>
            <p:cNvSpPr/>
            <p:nvPr/>
          </p:nvSpPr>
          <p:spPr>
            <a:xfrm>
              <a:off x="489245" y="1427048"/>
              <a:ext cx="149039" cy="283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8" h="21600" fill="norm" stroke="1" extrusionOk="0">
                  <a:moveTo>
                    <a:pt x="1782" y="0"/>
                  </a:moveTo>
                  <a:cubicBezTo>
                    <a:pt x="1047" y="0"/>
                    <a:pt x="247" y="248"/>
                    <a:pt x="139" y="730"/>
                  </a:cubicBezTo>
                  <a:cubicBezTo>
                    <a:pt x="-1072" y="8949"/>
                    <a:pt x="5717" y="16884"/>
                    <a:pt x="17631" y="21476"/>
                  </a:cubicBezTo>
                  <a:cubicBezTo>
                    <a:pt x="17912" y="21563"/>
                    <a:pt x="18171" y="21600"/>
                    <a:pt x="18431" y="21600"/>
                  </a:cubicBezTo>
                  <a:cubicBezTo>
                    <a:pt x="19728" y="21600"/>
                    <a:pt x="20528" y="20548"/>
                    <a:pt x="19101" y="20077"/>
                  </a:cubicBezTo>
                  <a:cubicBezTo>
                    <a:pt x="8160" y="15770"/>
                    <a:pt x="1847" y="8392"/>
                    <a:pt x="3058" y="730"/>
                  </a:cubicBezTo>
                  <a:cubicBezTo>
                    <a:pt x="3166" y="248"/>
                    <a:pt x="2496" y="0"/>
                    <a:pt x="178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6" name="Google Shape;309;p6"/>
            <p:cNvSpPr/>
            <p:nvPr/>
          </p:nvSpPr>
          <p:spPr>
            <a:xfrm>
              <a:off x="716432" y="1775291"/>
              <a:ext cx="74875" cy="32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5" h="21600" fill="norm" stroke="1" extrusionOk="0">
                  <a:moveTo>
                    <a:pt x="3313" y="0"/>
                  </a:moveTo>
                  <a:cubicBezTo>
                    <a:pt x="2123" y="0"/>
                    <a:pt x="888" y="1188"/>
                    <a:pt x="522" y="2916"/>
                  </a:cubicBezTo>
                  <a:cubicBezTo>
                    <a:pt x="-485" y="6588"/>
                    <a:pt x="18" y="11448"/>
                    <a:pt x="1574" y="13824"/>
                  </a:cubicBezTo>
                  <a:cubicBezTo>
                    <a:pt x="5098" y="18900"/>
                    <a:pt x="9171" y="21600"/>
                    <a:pt x="13335" y="21600"/>
                  </a:cubicBezTo>
                  <a:cubicBezTo>
                    <a:pt x="15212" y="21600"/>
                    <a:pt x="17134" y="21060"/>
                    <a:pt x="19056" y="19872"/>
                  </a:cubicBezTo>
                  <a:cubicBezTo>
                    <a:pt x="20612" y="18684"/>
                    <a:pt x="21115" y="15012"/>
                    <a:pt x="21115" y="11448"/>
                  </a:cubicBezTo>
                  <a:cubicBezTo>
                    <a:pt x="20703" y="8424"/>
                    <a:pt x="19239" y="6264"/>
                    <a:pt x="17866" y="6264"/>
                  </a:cubicBezTo>
                  <a:cubicBezTo>
                    <a:pt x="17546" y="6264"/>
                    <a:pt x="17271" y="6372"/>
                    <a:pt x="16996" y="6588"/>
                  </a:cubicBezTo>
                  <a:lnTo>
                    <a:pt x="10818" y="6588"/>
                  </a:lnTo>
                  <a:cubicBezTo>
                    <a:pt x="9812" y="5400"/>
                    <a:pt x="8256" y="5400"/>
                    <a:pt x="7203" y="4104"/>
                  </a:cubicBezTo>
                  <a:lnTo>
                    <a:pt x="6196" y="2916"/>
                  </a:lnTo>
                  <a:lnTo>
                    <a:pt x="4640" y="540"/>
                  </a:lnTo>
                  <a:cubicBezTo>
                    <a:pt x="4229" y="216"/>
                    <a:pt x="3771" y="0"/>
                    <a:pt x="33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7" name="Google Shape;310;p6"/>
            <p:cNvSpPr/>
            <p:nvPr/>
          </p:nvSpPr>
          <p:spPr>
            <a:xfrm>
              <a:off x="67699" y="1005296"/>
              <a:ext cx="135646" cy="321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98" h="21600" fill="norm" stroke="1" extrusionOk="0">
                  <a:moveTo>
                    <a:pt x="18382" y="0"/>
                  </a:moveTo>
                  <a:cubicBezTo>
                    <a:pt x="18193" y="0"/>
                    <a:pt x="17980" y="22"/>
                    <a:pt x="17743" y="54"/>
                  </a:cubicBezTo>
                  <a:cubicBezTo>
                    <a:pt x="9477" y="1285"/>
                    <a:pt x="4432" y="4954"/>
                    <a:pt x="2040" y="8623"/>
                  </a:cubicBezTo>
                  <a:cubicBezTo>
                    <a:pt x="-1157" y="12781"/>
                    <a:pt x="-636" y="17310"/>
                    <a:pt x="3888" y="21350"/>
                  </a:cubicBezTo>
                  <a:cubicBezTo>
                    <a:pt x="4196" y="21535"/>
                    <a:pt x="4598" y="21600"/>
                    <a:pt x="4977" y="21600"/>
                  </a:cubicBezTo>
                  <a:cubicBezTo>
                    <a:pt x="5972" y="21600"/>
                    <a:pt x="6943" y="21143"/>
                    <a:pt x="6564" y="20620"/>
                  </a:cubicBezTo>
                  <a:cubicBezTo>
                    <a:pt x="2561" y="17071"/>
                    <a:pt x="2040" y="12912"/>
                    <a:pt x="4954" y="9232"/>
                  </a:cubicBezTo>
                  <a:cubicBezTo>
                    <a:pt x="7085" y="6053"/>
                    <a:pt x="11088" y="2504"/>
                    <a:pt x="18548" y="1404"/>
                  </a:cubicBezTo>
                  <a:cubicBezTo>
                    <a:pt x="20443" y="1187"/>
                    <a:pt x="20017" y="0"/>
                    <a:pt x="1838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8" name="Google Shape;311;p6"/>
            <p:cNvSpPr/>
            <p:nvPr/>
          </p:nvSpPr>
          <p:spPr>
            <a:xfrm>
              <a:off x="152355" y="1415364"/>
              <a:ext cx="89207" cy="5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0" h="21600" fill="norm" stroke="1" extrusionOk="0">
                  <a:moveTo>
                    <a:pt x="2684" y="0"/>
                  </a:moveTo>
                  <a:cubicBezTo>
                    <a:pt x="1144" y="0"/>
                    <a:pt x="-396" y="2048"/>
                    <a:pt x="92" y="5400"/>
                  </a:cubicBezTo>
                  <a:cubicBezTo>
                    <a:pt x="2534" y="15145"/>
                    <a:pt x="8432" y="21600"/>
                    <a:pt x="14668" y="21600"/>
                  </a:cubicBezTo>
                  <a:cubicBezTo>
                    <a:pt x="16020" y="21600"/>
                    <a:pt x="17335" y="21352"/>
                    <a:pt x="18687" y="20731"/>
                  </a:cubicBezTo>
                  <a:cubicBezTo>
                    <a:pt x="20791" y="20048"/>
                    <a:pt x="21204" y="15828"/>
                    <a:pt x="19927" y="13717"/>
                  </a:cubicBezTo>
                  <a:cubicBezTo>
                    <a:pt x="19589" y="12041"/>
                    <a:pt x="18687" y="10800"/>
                    <a:pt x="17673" y="10800"/>
                  </a:cubicBezTo>
                  <a:cubicBezTo>
                    <a:pt x="17447" y="10800"/>
                    <a:pt x="17222" y="10800"/>
                    <a:pt x="16997" y="10924"/>
                  </a:cubicBezTo>
                  <a:cubicBezTo>
                    <a:pt x="16546" y="10924"/>
                    <a:pt x="16133" y="10924"/>
                    <a:pt x="15719" y="11669"/>
                  </a:cubicBezTo>
                  <a:lnTo>
                    <a:pt x="11512" y="11669"/>
                  </a:lnTo>
                  <a:lnTo>
                    <a:pt x="10235" y="10924"/>
                  </a:lnTo>
                  <a:lnTo>
                    <a:pt x="9822" y="10924"/>
                  </a:lnTo>
                  <a:cubicBezTo>
                    <a:pt x="9371" y="10241"/>
                    <a:pt x="8545" y="9559"/>
                    <a:pt x="8131" y="8876"/>
                  </a:cubicBezTo>
                  <a:lnTo>
                    <a:pt x="7681" y="8876"/>
                  </a:lnTo>
                  <a:cubicBezTo>
                    <a:pt x="7267" y="8876"/>
                    <a:pt x="7267" y="8131"/>
                    <a:pt x="6854" y="7448"/>
                  </a:cubicBezTo>
                  <a:lnTo>
                    <a:pt x="5990" y="6083"/>
                  </a:lnTo>
                  <a:lnTo>
                    <a:pt x="5990" y="5400"/>
                  </a:lnTo>
                  <a:lnTo>
                    <a:pt x="5164" y="3972"/>
                  </a:lnTo>
                  <a:cubicBezTo>
                    <a:pt x="5164" y="3972"/>
                    <a:pt x="5164" y="3290"/>
                    <a:pt x="5164" y="3290"/>
                  </a:cubicBezTo>
                  <a:cubicBezTo>
                    <a:pt x="4826" y="993"/>
                    <a:pt x="3774" y="0"/>
                    <a:pt x="26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9" name="Google Shape;312;p6"/>
            <p:cNvSpPr/>
            <p:nvPr/>
          </p:nvSpPr>
          <p:spPr>
            <a:xfrm>
              <a:off x="957254" y="2093351"/>
              <a:ext cx="34810" cy="104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83" h="21600" fill="norm" stroke="1" extrusionOk="0">
                  <a:moveTo>
                    <a:pt x="12400" y="0"/>
                  </a:moveTo>
                  <a:cubicBezTo>
                    <a:pt x="10310" y="0"/>
                    <a:pt x="8481" y="438"/>
                    <a:pt x="7871" y="1146"/>
                  </a:cubicBezTo>
                  <a:cubicBezTo>
                    <a:pt x="32" y="6841"/>
                    <a:pt x="-1971" y="13647"/>
                    <a:pt x="1948" y="20117"/>
                  </a:cubicBezTo>
                  <a:cubicBezTo>
                    <a:pt x="3168" y="21162"/>
                    <a:pt x="5432" y="21600"/>
                    <a:pt x="7610" y="21600"/>
                  </a:cubicBezTo>
                  <a:cubicBezTo>
                    <a:pt x="11006" y="21600"/>
                    <a:pt x="14316" y="20555"/>
                    <a:pt x="13706" y="18972"/>
                  </a:cubicBezTo>
                  <a:cubicBezTo>
                    <a:pt x="9787" y="13647"/>
                    <a:pt x="11790" y="8357"/>
                    <a:pt x="17626" y="3437"/>
                  </a:cubicBezTo>
                  <a:cubicBezTo>
                    <a:pt x="19629" y="2291"/>
                    <a:pt x="18671" y="775"/>
                    <a:pt x="15710" y="404"/>
                  </a:cubicBezTo>
                  <a:cubicBezTo>
                    <a:pt x="14664" y="135"/>
                    <a:pt x="13532" y="0"/>
                    <a:pt x="124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0" name="Google Shape;313;p6"/>
            <p:cNvSpPr/>
            <p:nvPr/>
          </p:nvSpPr>
          <p:spPr>
            <a:xfrm>
              <a:off x="1618893" y="2193313"/>
              <a:ext cx="32126" cy="114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05" h="21600" fill="norm" stroke="1" extrusionOk="0">
                  <a:moveTo>
                    <a:pt x="12683" y="0"/>
                  </a:moveTo>
                  <a:cubicBezTo>
                    <a:pt x="10091" y="0"/>
                    <a:pt x="7787" y="614"/>
                    <a:pt x="6827" y="1473"/>
                  </a:cubicBezTo>
                  <a:cubicBezTo>
                    <a:pt x="-661" y="7670"/>
                    <a:pt x="-1813" y="13899"/>
                    <a:pt x="2507" y="20097"/>
                  </a:cubicBezTo>
                  <a:cubicBezTo>
                    <a:pt x="3371" y="21170"/>
                    <a:pt x="5483" y="21600"/>
                    <a:pt x="7883" y="21600"/>
                  </a:cubicBezTo>
                  <a:cubicBezTo>
                    <a:pt x="8555" y="21600"/>
                    <a:pt x="9323" y="21569"/>
                    <a:pt x="10091" y="21477"/>
                  </a:cubicBezTo>
                  <a:cubicBezTo>
                    <a:pt x="13355" y="21477"/>
                    <a:pt x="15467" y="20097"/>
                    <a:pt x="14411" y="19053"/>
                  </a:cubicBezTo>
                  <a:cubicBezTo>
                    <a:pt x="11147" y="13561"/>
                    <a:pt x="12299" y="8039"/>
                    <a:pt x="18731" y="2516"/>
                  </a:cubicBezTo>
                  <a:cubicBezTo>
                    <a:pt x="19787" y="1473"/>
                    <a:pt x="17675" y="430"/>
                    <a:pt x="14411" y="92"/>
                  </a:cubicBezTo>
                  <a:cubicBezTo>
                    <a:pt x="13835" y="31"/>
                    <a:pt x="13259" y="0"/>
                    <a:pt x="1268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1" name="Google Shape;314;p6"/>
            <p:cNvSpPr/>
            <p:nvPr/>
          </p:nvSpPr>
          <p:spPr>
            <a:xfrm>
              <a:off x="1278169" y="2640706"/>
              <a:ext cx="42222" cy="112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47" h="21600" fill="norm" stroke="1" extrusionOk="0">
                  <a:moveTo>
                    <a:pt x="13600" y="0"/>
                  </a:moveTo>
                  <a:cubicBezTo>
                    <a:pt x="12103" y="0"/>
                    <a:pt x="10749" y="375"/>
                    <a:pt x="9751" y="1061"/>
                  </a:cubicBezTo>
                  <a:cubicBezTo>
                    <a:pt x="911" y="6680"/>
                    <a:pt x="-2297" y="13703"/>
                    <a:pt x="1695" y="20383"/>
                  </a:cubicBezTo>
                  <a:cubicBezTo>
                    <a:pt x="2693" y="21225"/>
                    <a:pt x="4547" y="21600"/>
                    <a:pt x="6471" y="21600"/>
                  </a:cubicBezTo>
                  <a:cubicBezTo>
                    <a:pt x="9180" y="21600"/>
                    <a:pt x="11818" y="20788"/>
                    <a:pt x="11319" y="19321"/>
                  </a:cubicBezTo>
                  <a:cubicBezTo>
                    <a:pt x="7327" y="13703"/>
                    <a:pt x="9751" y="7741"/>
                    <a:pt x="17735" y="3184"/>
                  </a:cubicBezTo>
                  <a:cubicBezTo>
                    <a:pt x="19303" y="2123"/>
                    <a:pt x="18519" y="718"/>
                    <a:pt x="16095" y="375"/>
                  </a:cubicBezTo>
                  <a:cubicBezTo>
                    <a:pt x="15311" y="125"/>
                    <a:pt x="14455" y="0"/>
                    <a:pt x="13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2" name="Google Shape;315;p6"/>
            <p:cNvSpPr/>
            <p:nvPr/>
          </p:nvSpPr>
          <p:spPr>
            <a:xfrm>
              <a:off x="1635950" y="3004365"/>
              <a:ext cx="32942" cy="116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600" fill="norm" stroke="1" extrusionOk="0">
                  <a:moveTo>
                    <a:pt x="12855" y="0"/>
                  </a:moveTo>
                  <a:cubicBezTo>
                    <a:pt x="9904" y="0"/>
                    <a:pt x="6954" y="481"/>
                    <a:pt x="5900" y="1592"/>
                  </a:cubicBezTo>
                  <a:cubicBezTo>
                    <a:pt x="2423" y="5317"/>
                    <a:pt x="0" y="9373"/>
                    <a:pt x="0" y="13068"/>
                  </a:cubicBezTo>
                  <a:cubicBezTo>
                    <a:pt x="0" y="16102"/>
                    <a:pt x="0" y="20849"/>
                    <a:pt x="11906" y="21510"/>
                  </a:cubicBezTo>
                  <a:cubicBezTo>
                    <a:pt x="12539" y="21570"/>
                    <a:pt x="13171" y="21600"/>
                    <a:pt x="13803" y="21600"/>
                  </a:cubicBezTo>
                  <a:cubicBezTo>
                    <a:pt x="16964" y="21600"/>
                    <a:pt x="20336" y="20999"/>
                    <a:pt x="21389" y="20158"/>
                  </a:cubicBezTo>
                  <a:cubicBezTo>
                    <a:pt x="21389" y="18806"/>
                    <a:pt x="17807" y="17815"/>
                    <a:pt x="14224" y="17815"/>
                  </a:cubicBezTo>
                  <a:lnTo>
                    <a:pt x="14224" y="17454"/>
                  </a:lnTo>
                  <a:cubicBezTo>
                    <a:pt x="14224" y="17124"/>
                    <a:pt x="14224" y="16793"/>
                    <a:pt x="14224" y="16463"/>
                  </a:cubicBezTo>
                  <a:cubicBezTo>
                    <a:pt x="13065" y="15111"/>
                    <a:pt x="13065" y="13399"/>
                    <a:pt x="14224" y="11716"/>
                  </a:cubicBezTo>
                  <a:cubicBezTo>
                    <a:pt x="14224" y="8682"/>
                    <a:pt x="16648" y="5648"/>
                    <a:pt x="20125" y="2614"/>
                  </a:cubicBezTo>
                  <a:cubicBezTo>
                    <a:pt x="21600" y="1021"/>
                    <a:pt x="17175" y="0"/>
                    <a:pt x="128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17;p7"/>
          <p:cNvSpPr/>
          <p:nvPr/>
        </p:nvSpPr>
        <p:spPr>
          <a:xfrm>
            <a:off x="-2575" y="-6426"/>
            <a:ext cx="9146700" cy="5149802"/>
          </a:xfrm>
          <a:prstGeom prst="rect">
            <a:avLst/>
          </a:prstGeom>
          <a:gradFill>
            <a:gsLst>
              <a:gs pos="0">
                <a:srgbClr val="CCEBEF"/>
              </a:gs>
              <a:gs pos="100000">
                <a:srgbClr val="6FBFCA"/>
              </a:gs>
            </a:gsLst>
            <a:lin ang="18900044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4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3" name="Body Level One…"/>
          <p:cNvSpPr txBox="1"/>
          <p:nvPr>
            <p:ph type="body" sz="quarter" idx="1"/>
          </p:nvPr>
        </p:nvSpPr>
        <p:spPr>
          <a:xfrm>
            <a:off x="849988" y="1729775"/>
            <a:ext cx="4561200" cy="1978800"/>
          </a:xfrm>
          <a:prstGeom prst="rect">
            <a:avLst/>
          </a:prstGeom>
        </p:spPr>
        <p:txBody>
          <a:bodyPr/>
          <a:lstStyle>
            <a:lvl1pPr indent="-292100">
              <a:buClr>
                <a:srgbClr val="595959"/>
              </a:buClr>
              <a:buSzPts val="1400"/>
              <a:buFont typeface="Helvetica"/>
              <a:buChar char="●"/>
              <a:defRPr sz="1400"/>
            </a:lvl1pPr>
            <a:lvl2pPr marL="914400" indent="-317500">
              <a:buClr>
                <a:srgbClr val="595959"/>
              </a:buClr>
              <a:buSzPts val="1400"/>
              <a:buFont typeface="Helvetica"/>
              <a:buChar char="○"/>
              <a:defRPr sz="1400"/>
            </a:lvl2pPr>
            <a:lvl3pPr marL="1371600" indent="-317500">
              <a:buClr>
                <a:srgbClr val="595959"/>
              </a:buClr>
              <a:buSzPts val="1400"/>
              <a:buFont typeface="Helvetica"/>
              <a:buChar char="■"/>
              <a:defRPr sz="1400"/>
            </a:lvl3pPr>
            <a:lvl4pPr marL="1828800" indent="-317500">
              <a:buClr>
                <a:srgbClr val="595959"/>
              </a:buClr>
              <a:buSzPts val="1400"/>
              <a:buFont typeface="Helvetica"/>
              <a:buChar char="●"/>
              <a:defRPr sz="1400"/>
            </a:lvl4pPr>
            <a:lvl5pPr marL="2286000" indent="-317500">
              <a:buClr>
                <a:srgbClr val="595959"/>
              </a:buClr>
              <a:buSzPts val="1400"/>
              <a:buFont typeface="Helvetica"/>
              <a:buChar char="○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4" name="Google Shape;320;p7"/>
          <p:cNvSpPr/>
          <p:nvPr/>
        </p:nvSpPr>
        <p:spPr>
          <a:xfrm flipH="1">
            <a:off x="8683583" y="4839372"/>
            <a:ext cx="50549" cy="54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63" y="0"/>
                </a:moveTo>
                <a:lnTo>
                  <a:pt x="7734" y="5763"/>
                </a:lnTo>
                <a:lnTo>
                  <a:pt x="0" y="4311"/>
                </a:lnTo>
                <a:lnTo>
                  <a:pt x="3615" y="11056"/>
                </a:lnTo>
                <a:lnTo>
                  <a:pt x="0" y="17758"/>
                </a:lnTo>
                <a:lnTo>
                  <a:pt x="7734" y="16307"/>
                </a:lnTo>
                <a:lnTo>
                  <a:pt x="13363" y="21600"/>
                </a:lnTo>
                <a:lnTo>
                  <a:pt x="14415" y="14386"/>
                </a:lnTo>
                <a:lnTo>
                  <a:pt x="21600" y="11056"/>
                </a:lnTo>
                <a:lnTo>
                  <a:pt x="14415" y="7684"/>
                </a:lnTo>
                <a:lnTo>
                  <a:pt x="13363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45" name="Google Shape;321;p7"/>
          <p:cNvSpPr/>
          <p:nvPr/>
        </p:nvSpPr>
        <p:spPr>
          <a:xfrm flipH="1">
            <a:off x="7372180" y="4812384"/>
            <a:ext cx="113198" cy="108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148" y="0"/>
                </a:moveTo>
                <a:lnTo>
                  <a:pt x="5293" y="7919"/>
                </a:lnTo>
                <a:lnTo>
                  <a:pt x="0" y="13425"/>
                </a:lnTo>
                <a:lnTo>
                  <a:pt x="7357" y="14642"/>
                </a:lnTo>
                <a:lnTo>
                  <a:pt x="10810" y="21600"/>
                </a:lnTo>
                <a:lnTo>
                  <a:pt x="14243" y="14642"/>
                </a:lnTo>
                <a:lnTo>
                  <a:pt x="21600" y="13425"/>
                </a:lnTo>
                <a:lnTo>
                  <a:pt x="16307" y="7919"/>
                </a:lnTo>
                <a:lnTo>
                  <a:pt x="17472" y="0"/>
                </a:lnTo>
                <a:lnTo>
                  <a:pt x="10810" y="3842"/>
                </a:lnTo>
                <a:lnTo>
                  <a:pt x="414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46" name="Google Shape;322;p7"/>
          <p:cNvSpPr/>
          <p:nvPr/>
        </p:nvSpPr>
        <p:spPr>
          <a:xfrm flipH="1">
            <a:off x="6724056" y="201644"/>
            <a:ext cx="66184" cy="69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64" y="0"/>
                </a:moveTo>
                <a:lnTo>
                  <a:pt x="7060" y="7454"/>
                </a:lnTo>
                <a:lnTo>
                  <a:pt x="0" y="11164"/>
                </a:lnTo>
                <a:lnTo>
                  <a:pt x="7060" y="14146"/>
                </a:lnTo>
                <a:lnTo>
                  <a:pt x="8633" y="21600"/>
                </a:lnTo>
                <a:lnTo>
                  <a:pt x="13736" y="16001"/>
                </a:lnTo>
                <a:lnTo>
                  <a:pt x="21600" y="17128"/>
                </a:lnTo>
                <a:lnTo>
                  <a:pt x="17685" y="10800"/>
                </a:lnTo>
                <a:lnTo>
                  <a:pt x="21216" y="3710"/>
                </a:lnTo>
                <a:lnTo>
                  <a:pt x="13351" y="5201"/>
                </a:lnTo>
                <a:lnTo>
                  <a:pt x="786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47" name="Google Shape;323;p7"/>
          <p:cNvSpPr/>
          <p:nvPr/>
        </p:nvSpPr>
        <p:spPr>
          <a:xfrm flipH="1">
            <a:off x="412319" y="806969"/>
            <a:ext cx="80642" cy="85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48" name="Google Shape;324;p7"/>
          <p:cNvSpPr/>
          <p:nvPr/>
        </p:nvSpPr>
        <p:spPr>
          <a:xfrm flipH="1">
            <a:off x="1167761" y="201114"/>
            <a:ext cx="67361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49" name="Google Shape;325;p7"/>
          <p:cNvSpPr/>
          <p:nvPr/>
        </p:nvSpPr>
        <p:spPr>
          <a:xfrm flipH="1">
            <a:off x="2167878" y="4783890"/>
            <a:ext cx="54190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50" name="Google Shape;326;p7"/>
          <p:cNvSpPr/>
          <p:nvPr/>
        </p:nvSpPr>
        <p:spPr>
          <a:xfrm flipH="1">
            <a:off x="8666715" y="1323566"/>
            <a:ext cx="84283" cy="87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51" name="Google Shape;327;p7"/>
          <p:cNvSpPr/>
          <p:nvPr/>
        </p:nvSpPr>
        <p:spPr>
          <a:xfrm flipH="1">
            <a:off x="279842" y="3087526"/>
            <a:ext cx="132473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52" name="Google Shape;328;p7"/>
          <p:cNvSpPr/>
          <p:nvPr/>
        </p:nvSpPr>
        <p:spPr>
          <a:xfrm flipH="1">
            <a:off x="4183620" y="4565834"/>
            <a:ext cx="87924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53" name="Google Shape;329;p7"/>
          <p:cNvSpPr/>
          <p:nvPr/>
        </p:nvSpPr>
        <p:spPr>
          <a:xfrm flipH="1">
            <a:off x="8829726" y="2388476"/>
            <a:ext cx="68647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54" name="Google Shape;330;p7"/>
          <p:cNvSpPr/>
          <p:nvPr/>
        </p:nvSpPr>
        <p:spPr>
          <a:xfrm flipH="1">
            <a:off x="8477315" y="216749"/>
            <a:ext cx="39732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361" name="Google Shape;331;p7"/>
          <p:cNvGrpSpPr/>
          <p:nvPr/>
        </p:nvGrpSpPr>
        <p:grpSpPr>
          <a:xfrm>
            <a:off x="-573683" y="4383067"/>
            <a:ext cx="2314710" cy="1145609"/>
            <a:chOff x="0" y="0"/>
            <a:chExt cx="2314709" cy="1145607"/>
          </a:xfrm>
        </p:grpSpPr>
        <p:sp>
          <p:nvSpPr>
            <p:cNvPr id="355" name="Google Shape;332;p7"/>
            <p:cNvSpPr/>
            <p:nvPr/>
          </p:nvSpPr>
          <p:spPr>
            <a:xfrm flipH="1">
              <a:off x="-1" y="0"/>
              <a:ext cx="2314711" cy="1145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56" name="Google Shape;333;p7"/>
            <p:cNvSpPr/>
            <p:nvPr/>
          </p:nvSpPr>
          <p:spPr>
            <a:xfrm flipH="1">
              <a:off x="1052593" y="153312"/>
              <a:ext cx="137759" cy="86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57" name="Google Shape;334;p7"/>
            <p:cNvSpPr/>
            <p:nvPr/>
          </p:nvSpPr>
          <p:spPr>
            <a:xfrm flipH="1">
              <a:off x="1314949" y="165449"/>
              <a:ext cx="261946" cy="33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58" name="Google Shape;335;p7"/>
            <p:cNvSpPr/>
            <p:nvPr/>
          </p:nvSpPr>
          <p:spPr>
            <a:xfrm flipH="1">
              <a:off x="178043" y="278714"/>
              <a:ext cx="230502" cy="468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59" name="Google Shape;336;p7"/>
            <p:cNvSpPr/>
            <p:nvPr/>
          </p:nvSpPr>
          <p:spPr>
            <a:xfrm flipH="1">
              <a:off x="1959624" y="583315"/>
              <a:ext cx="208412" cy="18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0" name="Google Shape;337;p7"/>
            <p:cNvSpPr/>
            <p:nvPr/>
          </p:nvSpPr>
          <p:spPr>
            <a:xfrm flipH="1">
              <a:off x="546828" y="88590"/>
              <a:ext cx="304876" cy="135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68" name="Google Shape;338;p7"/>
          <p:cNvGrpSpPr/>
          <p:nvPr/>
        </p:nvGrpSpPr>
        <p:grpSpPr>
          <a:xfrm>
            <a:off x="7887828" y="62016"/>
            <a:ext cx="1392341" cy="689119"/>
            <a:chOff x="0" y="0"/>
            <a:chExt cx="1392340" cy="689117"/>
          </a:xfrm>
        </p:grpSpPr>
        <p:sp>
          <p:nvSpPr>
            <p:cNvPr id="362" name="Google Shape;339;p7"/>
            <p:cNvSpPr/>
            <p:nvPr/>
          </p:nvSpPr>
          <p:spPr>
            <a:xfrm>
              <a:off x="0" y="0"/>
              <a:ext cx="1392341" cy="689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3" name="Google Shape;340;p7"/>
            <p:cNvSpPr/>
            <p:nvPr/>
          </p:nvSpPr>
          <p:spPr>
            <a:xfrm>
              <a:off x="676322" y="92222"/>
              <a:ext cx="82864" cy="51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4" name="Google Shape;341;p7"/>
            <p:cNvSpPr/>
            <p:nvPr/>
          </p:nvSpPr>
          <p:spPr>
            <a:xfrm>
              <a:off x="443809" y="99522"/>
              <a:ext cx="157566" cy="201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5" name="Google Shape;342;p7"/>
            <p:cNvSpPr/>
            <p:nvPr/>
          </p:nvSpPr>
          <p:spPr>
            <a:xfrm>
              <a:off x="1146593" y="167655"/>
              <a:ext cx="138651" cy="281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6" name="Google Shape;343;p7"/>
            <p:cNvSpPr/>
            <p:nvPr/>
          </p:nvSpPr>
          <p:spPr>
            <a:xfrm>
              <a:off x="88227" y="350882"/>
              <a:ext cx="125364" cy="111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7" name="Google Shape;344;p7"/>
            <p:cNvSpPr/>
            <p:nvPr/>
          </p:nvSpPr>
          <p:spPr>
            <a:xfrm>
              <a:off x="880024" y="53289"/>
              <a:ext cx="183389" cy="81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46;p8"/>
          <p:cNvSpPr/>
          <p:nvPr/>
        </p:nvSpPr>
        <p:spPr>
          <a:xfrm flipH="1">
            <a:off x="-2576" y="-6426"/>
            <a:ext cx="9146701" cy="5149802"/>
          </a:xfrm>
          <a:prstGeom prst="rect">
            <a:avLst/>
          </a:prstGeom>
          <a:gradFill>
            <a:gsLst>
              <a:gs pos="0">
                <a:srgbClr val="FFF7CB">
                  <a:alpha val="52156"/>
                </a:srgbClr>
              </a:gs>
              <a:gs pos="50000">
                <a:srgbClr val="CCEBEF">
                  <a:alpha val="55294"/>
                </a:srgbClr>
              </a:gs>
              <a:gs pos="100000">
                <a:srgbClr val="599FA8">
                  <a:alpha val="7019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77" name="Title Text"/>
          <p:cNvSpPr txBox="1"/>
          <p:nvPr>
            <p:ph type="title"/>
          </p:nvPr>
        </p:nvSpPr>
        <p:spPr>
          <a:xfrm>
            <a:off x="1388099" y="1355050"/>
            <a:ext cx="6367802" cy="1976100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8" name="Google Shape;348;p8"/>
          <p:cNvSpPr/>
          <p:nvPr/>
        </p:nvSpPr>
        <p:spPr>
          <a:xfrm flipH="1">
            <a:off x="6919522" y="302589"/>
            <a:ext cx="67362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79" name="Google Shape;349;p8"/>
          <p:cNvSpPr/>
          <p:nvPr/>
        </p:nvSpPr>
        <p:spPr>
          <a:xfrm flipH="1">
            <a:off x="3577490" y="294178"/>
            <a:ext cx="84283" cy="87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80" name="Google Shape;350;p8"/>
          <p:cNvSpPr/>
          <p:nvPr/>
        </p:nvSpPr>
        <p:spPr>
          <a:xfrm flipH="1">
            <a:off x="282630" y="4311076"/>
            <a:ext cx="132474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81" name="Google Shape;351;p8"/>
          <p:cNvSpPr/>
          <p:nvPr/>
        </p:nvSpPr>
        <p:spPr>
          <a:xfrm flipH="1">
            <a:off x="8703051" y="3550775"/>
            <a:ext cx="68647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388" name="Google Shape;352;p8"/>
          <p:cNvGrpSpPr/>
          <p:nvPr/>
        </p:nvGrpSpPr>
        <p:grpSpPr>
          <a:xfrm>
            <a:off x="7329585" y="4034068"/>
            <a:ext cx="2719049" cy="1345686"/>
            <a:chOff x="0" y="0"/>
            <a:chExt cx="2719047" cy="1345685"/>
          </a:xfrm>
        </p:grpSpPr>
        <p:sp>
          <p:nvSpPr>
            <p:cNvPr id="382" name="Google Shape;353;p8"/>
            <p:cNvSpPr/>
            <p:nvPr/>
          </p:nvSpPr>
          <p:spPr>
            <a:xfrm flipH="1">
              <a:off x="0" y="0"/>
              <a:ext cx="2719048" cy="1345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83" name="Google Shape;354;p8"/>
            <p:cNvSpPr/>
            <p:nvPr/>
          </p:nvSpPr>
          <p:spPr>
            <a:xfrm flipH="1">
              <a:off x="1236462" y="180088"/>
              <a:ext cx="161823" cy="101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84" name="Google Shape;355;p8"/>
            <p:cNvSpPr/>
            <p:nvPr/>
          </p:nvSpPr>
          <p:spPr>
            <a:xfrm flipH="1">
              <a:off x="1544647" y="194344"/>
              <a:ext cx="307703" cy="393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85" name="Google Shape;356;p8"/>
            <p:cNvSpPr/>
            <p:nvPr/>
          </p:nvSpPr>
          <p:spPr>
            <a:xfrm flipH="1">
              <a:off x="209144" y="327391"/>
              <a:ext cx="270766" cy="549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86" name="Google Shape;357;p8"/>
            <p:cNvSpPr/>
            <p:nvPr/>
          </p:nvSpPr>
          <p:spPr>
            <a:xfrm flipH="1">
              <a:off x="2301935" y="685190"/>
              <a:ext cx="244818" cy="218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87" name="Google Shape;358;p8"/>
            <p:cNvSpPr/>
            <p:nvPr/>
          </p:nvSpPr>
          <p:spPr>
            <a:xfrm flipH="1">
              <a:off x="642349" y="104062"/>
              <a:ext cx="358133" cy="158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60;p9"/>
          <p:cNvSpPr/>
          <p:nvPr/>
        </p:nvSpPr>
        <p:spPr>
          <a:xfrm>
            <a:off x="-2575" y="-6426"/>
            <a:ext cx="9146700" cy="5149802"/>
          </a:xfrm>
          <a:prstGeom prst="rect">
            <a:avLst/>
          </a:prstGeom>
          <a:gradFill>
            <a:gsLst>
              <a:gs pos="0">
                <a:srgbClr val="CCEBEF"/>
              </a:gs>
              <a:gs pos="100000">
                <a:srgbClr val="6FBFCA"/>
              </a:gs>
            </a:gsLst>
            <a:lin ang="18900044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97" name="Title Text"/>
          <p:cNvSpPr txBox="1"/>
          <p:nvPr>
            <p:ph type="title"/>
          </p:nvPr>
        </p:nvSpPr>
        <p:spPr>
          <a:xfrm>
            <a:off x="2627766" y="1726750"/>
            <a:ext cx="4887302" cy="619501"/>
          </a:xfrm>
          <a:prstGeom prst="rect">
            <a:avLst/>
          </a:prstGeom>
        </p:spPr>
        <p:txBody>
          <a:bodyPr/>
          <a:lstStyle>
            <a:lvl1pPr algn="l">
              <a:defRPr sz="5000"/>
            </a:lvl1pPr>
          </a:lstStyle>
          <a:p>
            <a:pPr/>
            <a:r>
              <a:t>Title Text</a:t>
            </a:r>
          </a:p>
        </p:txBody>
      </p:sp>
      <p:sp>
        <p:nvSpPr>
          <p:cNvPr id="398" name="Body Level One…"/>
          <p:cNvSpPr txBox="1"/>
          <p:nvPr>
            <p:ph type="body" sz="quarter" idx="1"/>
          </p:nvPr>
        </p:nvSpPr>
        <p:spPr>
          <a:xfrm>
            <a:off x="2627766" y="2346275"/>
            <a:ext cx="4887302" cy="1313401"/>
          </a:xfrm>
          <a:prstGeom prst="rect">
            <a:avLst/>
          </a:prstGeom>
        </p:spPr>
        <p:txBody>
          <a:bodyPr anchor="ctr"/>
          <a:lstStyle>
            <a:lvl1pPr marL="317500" indent="-177800">
              <a:buClrTx/>
              <a:buSzTx/>
              <a:buNone/>
              <a:defRPr sz="1600">
                <a:solidFill>
                  <a:schemeClr val="accent3"/>
                </a:solidFill>
              </a:defRPr>
            </a:lvl1pPr>
            <a:lvl2pPr marL="317500" indent="279400">
              <a:buClrTx/>
              <a:buSzTx/>
              <a:buNone/>
              <a:defRPr sz="1600">
                <a:solidFill>
                  <a:schemeClr val="accent3"/>
                </a:solidFill>
              </a:defRPr>
            </a:lvl2pPr>
            <a:lvl3pPr marL="317500" indent="736600">
              <a:buClrTx/>
              <a:buSzTx/>
              <a:buNone/>
              <a:defRPr sz="1600">
                <a:solidFill>
                  <a:schemeClr val="accent3"/>
                </a:solidFill>
              </a:defRPr>
            </a:lvl3pPr>
            <a:lvl4pPr marL="317500" indent="1193800">
              <a:buClrTx/>
              <a:buSzTx/>
              <a:buNone/>
              <a:defRPr sz="1600">
                <a:solidFill>
                  <a:schemeClr val="accent3"/>
                </a:solidFill>
              </a:defRPr>
            </a:lvl4pPr>
            <a:lvl5pPr marL="317500" indent="1651000">
              <a:buClrTx/>
              <a:buSzTx/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Google Shape;363;p9"/>
          <p:cNvSpPr/>
          <p:nvPr/>
        </p:nvSpPr>
        <p:spPr>
          <a:xfrm>
            <a:off x="279842" y="4675983"/>
            <a:ext cx="50548" cy="54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63" y="0"/>
                </a:moveTo>
                <a:lnTo>
                  <a:pt x="7734" y="5763"/>
                </a:lnTo>
                <a:lnTo>
                  <a:pt x="0" y="4311"/>
                </a:lnTo>
                <a:lnTo>
                  <a:pt x="3615" y="11056"/>
                </a:lnTo>
                <a:lnTo>
                  <a:pt x="0" y="17758"/>
                </a:lnTo>
                <a:lnTo>
                  <a:pt x="7734" y="16307"/>
                </a:lnTo>
                <a:lnTo>
                  <a:pt x="13363" y="21600"/>
                </a:lnTo>
                <a:lnTo>
                  <a:pt x="14415" y="14386"/>
                </a:lnTo>
                <a:lnTo>
                  <a:pt x="21600" y="11056"/>
                </a:lnTo>
                <a:lnTo>
                  <a:pt x="14415" y="7684"/>
                </a:lnTo>
                <a:lnTo>
                  <a:pt x="13363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00" name="Google Shape;364;p9"/>
          <p:cNvSpPr/>
          <p:nvPr/>
        </p:nvSpPr>
        <p:spPr>
          <a:xfrm>
            <a:off x="1932845" y="4812372"/>
            <a:ext cx="113198" cy="108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148" y="0"/>
                </a:moveTo>
                <a:lnTo>
                  <a:pt x="5293" y="7919"/>
                </a:lnTo>
                <a:lnTo>
                  <a:pt x="0" y="13425"/>
                </a:lnTo>
                <a:lnTo>
                  <a:pt x="7357" y="14642"/>
                </a:lnTo>
                <a:lnTo>
                  <a:pt x="10810" y="21600"/>
                </a:lnTo>
                <a:lnTo>
                  <a:pt x="14243" y="14642"/>
                </a:lnTo>
                <a:lnTo>
                  <a:pt x="21600" y="13425"/>
                </a:lnTo>
                <a:lnTo>
                  <a:pt x="16307" y="7919"/>
                </a:lnTo>
                <a:lnTo>
                  <a:pt x="17472" y="0"/>
                </a:lnTo>
                <a:lnTo>
                  <a:pt x="10810" y="3842"/>
                </a:lnTo>
                <a:lnTo>
                  <a:pt x="414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01" name="Google Shape;365;p9"/>
          <p:cNvSpPr/>
          <p:nvPr/>
        </p:nvSpPr>
        <p:spPr>
          <a:xfrm>
            <a:off x="2942484" y="256519"/>
            <a:ext cx="66183" cy="69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64" y="0"/>
                </a:moveTo>
                <a:lnTo>
                  <a:pt x="7060" y="7454"/>
                </a:lnTo>
                <a:lnTo>
                  <a:pt x="0" y="11164"/>
                </a:lnTo>
                <a:lnTo>
                  <a:pt x="7060" y="14146"/>
                </a:lnTo>
                <a:lnTo>
                  <a:pt x="8633" y="21600"/>
                </a:lnTo>
                <a:lnTo>
                  <a:pt x="13736" y="16001"/>
                </a:lnTo>
                <a:lnTo>
                  <a:pt x="21600" y="17128"/>
                </a:lnTo>
                <a:lnTo>
                  <a:pt x="17685" y="10800"/>
                </a:lnTo>
                <a:lnTo>
                  <a:pt x="21216" y="3710"/>
                </a:lnTo>
                <a:lnTo>
                  <a:pt x="13351" y="5201"/>
                </a:lnTo>
                <a:lnTo>
                  <a:pt x="786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02" name="Google Shape;366;p9"/>
          <p:cNvSpPr/>
          <p:nvPr/>
        </p:nvSpPr>
        <p:spPr>
          <a:xfrm>
            <a:off x="8353387" y="1726744"/>
            <a:ext cx="80642" cy="85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03" name="Google Shape;367;p9"/>
          <p:cNvSpPr/>
          <p:nvPr/>
        </p:nvSpPr>
        <p:spPr>
          <a:xfrm>
            <a:off x="6453301" y="326564"/>
            <a:ext cx="67361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04" name="Google Shape;368;p9"/>
          <p:cNvSpPr/>
          <p:nvPr/>
        </p:nvSpPr>
        <p:spPr>
          <a:xfrm>
            <a:off x="6724381" y="4838765"/>
            <a:ext cx="54189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05" name="Google Shape;369;p9"/>
          <p:cNvSpPr/>
          <p:nvPr/>
        </p:nvSpPr>
        <p:spPr>
          <a:xfrm>
            <a:off x="8534131" y="3142401"/>
            <a:ext cx="132474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06" name="Google Shape;370;p9"/>
          <p:cNvSpPr/>
          <p:nvPr/>
        </p:nvSpPr>
        <p:spPr>
          <a:xfrm>
            <a:off x="4674903" y="4565834"/>
            <a:ext cx="87924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07" name="Google Shape;371;p9"/>
          <p:cNvSpPr/>
          <p:nvPr/>
        </p:nvSpPr>
        <p:spPr>
          <a:xfrm>
            <a:off x="415000" y="3071401"/>
            <a:ext cx="68646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08" name="Google Shape;372;p9"/>
          <p:cNvSpPr/>
          <p:nvPr/>
        </p:nvSpPr>
        <p:spPr>
          <a:xfrm>
            <a:off x="429401" y="271624"/>
            <a:ext cx="39731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415" name="Google Shape;373;p9"/>
          <p:cNvGrpSpPr/>
          <p:nvPr/>
        </p:nvGrpSpPr>
        <p:grpSpPr>
          <a:xfrm>
            <a:off x="7374657" y="21567"/>
            <a:ext cx="2314711" cy="1145609"/>
            <a:chOff x="0" y="0"/>
            <a:chExt cx="2314709" cy="1145607"/>
          </a:xfrm>
        </p:grpSpPr>
        <p:sp>
          <p:nvSpPr>
            <p:cNvPr id="409" name="Google Shape;374;p9"/>
            <p:cNvSpPr/>
            <p:nvPr/>
          </p:nvSpPr>
          <p:spPr>
            <a:xfrm flipH="1">
              <a:off x="-1" y="0"/>
              <a:ext cx="2314711" cy="1145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10" name="Google Shape;375;p9"/>
            <p:cNvSpPr/>
            <p:nvPr/>
          </p:nvSpPr>
          <p:spPr>
            <a:xfrm flipH="1">
              <a:off x="1052593" y="153312"/>
              <a:ext cx="137759" cy="86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11" name="Google Shape;376;p9"/>
            <p:cNvSpPr/>
            <p:nvPr/>
          </p:nvSpPr>
          <p:spPr>
            <a:xfrm flipH="1">
              <a:off x="1314949" y="165449"/>
              <a:ext cx="261946" cy="33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12" name="Google Shape;377;p9"/>
            <p:cNvSpPr/>
            <p:nvPr/>
          </p:nvSpPr>
          <p:spPr>
            <a:xfrm flipH="1">
              <a:off x="178043" y="278714"/>
              <a:ext cx="230502" cy="468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13" name="Google Shape;378;p9"/>
            <p:cNvSpPr/>
            <p:nvPr/>
          </p:nvSpPr>
          <p:spPr>
            <a:xfrm flipH="1">
              <a:off x="1959624" y="583315"/>
              <a:ext cx="208412" cy="18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14" name="Google Shape;379;p9"/>
            <p:cNvSpPr/>
            <p:nvPr/>
          </p:nvSpPr>
          <p:spPr>
            <a:xfrm flipH="1">
              <a:off x="546828" y="88590"/>
              <a:ext cx="304876" cy="135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422" name="Google Shape;380;p9"/>
          <p:cNvGrpSpPr/>
          <p:nvPr/>
        </p:nvGrpSpPr>
        <p:grpSpPr>
          <a:xfrm>
            <a:off x="7815149" y="4319407"/>
            <a:ext cx="1519280" cy="751909"/>
            <a:chOff x="0" y="0"/>
            <a:chExt cx="1519279" cy="751907"/>
          </a:xfrm>
        </p:grpSpPr>
        <p:sp>
          <p:nvSpPr>
            <p:cNvPr id="416" name="Google Shape;381;p9"/>
            <p:cNvSpPr/>
            <p:nvPr/>
          </p:nvSpPr>
          <p:spPr>
            <a:xfrm>
              <a:off x="-1" y="0"/>
              <a:ext cx="1519281" cy="751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17" name="Google Shape;382;p9"/>
            <p:cNvSpPr/>
            <p:nvPr/>
          </p:nvSpPr>
          <p:spPr>
            <a:xfrm>
              <a:off x="737982" y="100625"/>
              <a:ext cx="90419" cy="56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18" name="Google Shape;383;p9"/>
            <p:cNvSpPr/>
            <p:nvPr/>
          </p:nvSpPr>
          <p:spPr>
            <a:xfrm>
              <a:off x="484271" y="108590"/>
              <a:ext cx="171931" cy="22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19" name="Google Shape;384;p9"/>
            <p:cNvSpPr/>
            <p:nvPr/>
          </p:nvSpPr>
          <p:spPr>
            <a:xfrm>
              <a:off x="1251127" y="182931"/>
              <a:ext cx="151292" cy="30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20" name="Google Shape;385;p9"/>
            <p:cNvSpPr/>
            <p:nvPr/>
          </p:nvSpPr>
          <p:spPr>
            <a:xfrm>
              <a:off x="96270" y="382853"/>
              <a:ext cx="136794" cy="121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21" name="Google Shape;386;p9"/>
            <p:cNvSpPr/>
            <p:nvPr/>
          </p:nvSpPr>
          <p:spPr>
            <a:xfrm>
              <a:off x="960256" y="58145"/>
              <a:ext cx="200108" cy="88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429" name="Google Shape;387;p9"/>
          <p:cNvGrpSpPr/>
          <p:nvPr/>
        </p:nvGrpSpPr>
        <p:grpSpPr>
          <a:xfrm>
            <a:off x="8157692" y="4661960"/>
            <a:ext cx="1519280" cy="751908"/>
            <a:chOff x="0" y="0"/>
            <a:chExt cx="1519279" cy="751907"/>
          </a:xfrm>
        </p:grpSpPr>
        <p:sp>
          <p:nvSpPr>
            <p:cNvPr id="423" name="Google Shape;388;p9"/>
            <p:cNvSpPr/>
            <p:nvPr/>
          </p:nvSpPr>
          <p:spPr>
            <a:xfrm>
              <a:off x="-1" y="0"/>
              <a:ext cx="1519281" cy="751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24" name="Google Shape;389;p9"/>
            <p:cNvSpPr/>
            <p:nvPr/>
          </p:nvSpPr>
          <p:spPr>
            <a:xfrm>
              <a:off x="737982" y="100625"/>
              <a:ext cx="90419" cy="56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25" name="Google Shape;390;p9"/>
            <p:cNvSpPr/>
            <p:nvPr/>
          </p:nvSpPr>
          <p:spPr>
            <a:xfrm>
              <a:off x="484271" y="108590"/>
              <a:ext cx="171931" cy="22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26" name="Google Shape;391;p9"/>
            <p:cNvSpPr/>
            <p:nvPr/>
          </p:nvSpPr>
          <p:spPr>
            <a:xfrm>
              <a:off x="1251127" y="182931"/>
              <a:ext cx="151292" cy="30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27" name="Google Shape;392;p9"/>
            <p:cNvSpPr/>
            <p:nvPr/>
          </p:nvSpPr>
          <p:spPr>
            <a:xfrm>
              <a:off x="96270" y="382853"/>
              <a:ext cx="136794" cy="121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28" name="Google Shape;393;p9"/>
            <p:cNvSpPr/>
            <p:nvPr/>
          </p:nvSpPr>
          <p:spPr>
            <a:xfrm>
              <a:off x="960256" y="58145"/>
              <a:ext cx="200108" cy="88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itle Text"/>
          <p:cNvSpPr txBox="1"/>
          <p:nvPr>
            <p:ph type="title"/>
          </p:nvPr>
        </p:nvSpPr>
        <p:spPr>
          <a:xfrm>
            <a:off x="728224" y="1085350"/>
            <a:ext cx="2364302" cy="17934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8" name="Google Shape;396;p10"/>
          <p:cNvSpPr/>
          <p:nvPr/>
        </p:nvSpPr>
        <p:spPr>
          <a:xfrm>
            <a:off x="473634" y="250093"/>
            <a:ext cx="109557" cy="114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02" y="0"/>
                </a:moveTo>
                <a:lnTo>
                  <a:pt x="7833" y="5440"/>
                </a:lnTo>
                <a:lnTo>
                  <a:pt x="0" y="4085"/>
                </a:lnTo>
                <a:lnTo>
                  <a:pt x="3801" y="10901"/>
                </a:lnTo>
                <a:lnTo>
                  <a:pt x="0" y="17494"/>
                </a:lnTo>
                <a:lnTo>
                  <a:pt x="7833" y="16362"/>
                </a:lnTo>
                <a:lnTo>
                  <a:pt x="13302" y="21600"/>
                </a:lnTo>
                <a:lnTo>
                  <a:pt x="14484" y="14097"/>
                </a:lnTo>
                <a:lnTo>
                  <a:pt x="21600" y="10901"/>
                </a:lnTo>
                <a:lnTo>
                  <a:pt x="14484" y="7503"/>
                </a:lnTo>
                <a:lnTo>
                  <a:pt x="1330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39" name="Google Shape;397;p10"/>
          <p:cNvSpPr/>
          <p:nvPr/>
        </p:nvSpPr>
        <p:spPr>
          <a:xfrm>
            <a:off x="503129" y="4776708"/>
            <a:ext cx="50549" cy="54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63" y="0"/>
                </a:moveTo>
                <a:lnTo>
                  <a:pt x="7734" y="5763"/>
                </a:lnTo>
                <a:lnTo>
                  <a:pt x="0" y="4311"/>
                </a:lnTo>
                <a:lnTo>
                  <a:pt x="3615" y="11056"/>
                </a:lnTo>
                <a:lnTo>
                  <a:pt x="0" y="17758"/>
                </a:lnTo>
                <a:lnTo>
                  <a:pt x="7734" y="16307"/>
                </a:lnTo>
                <a:lnTo>
                  <a:pt x="13363" y="21600"/>
                </a:lnTo>
                <a:lnTo>
                  <a:pt x="14415" y="14386"/>
                </a:lnTo>
                <a:lnTo>
                  <a:pt x="21600" y="11056"/>
                </a:lnTo>
                <a:lnTo>
                  <a:pt x="14415" y="7684"/>
                </a:lnTo>
                <a:lnTo>
                  <a:pt x="13363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40" name="Google Shape;398;p10"/>
          <p:cNvSpPr/>
          <p:nvPr/>
        </p:nvSpPr>
        <p:spPr>
          <a:xfrm>
            <a:off x="6740459" y="201681"/>
            <a:ext cx="66183" cy="6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64" y="0"/>
                </a:moveTo>
                <a:lnTo>
                  <a:pt x="7060" y="7454"/>
                </a:lnTo>
                <a:lnTo>
                  <a:pt x="0" y="11164"/>
                </a:lnTo>
                <a:lnTo>
                  <a:pt x="7060" y="14146"/>
                </a:lnTo>
                <a:lnTo>
                  <a:pt x="8633" y="21600"/>
                </a:lnTo>
                <a:lnTo>
                  <a:pt x="13736" y="16001"/>
                </a:lnTo>
                <a:lnTo>
                  <a:pt x="21600" y="17128"/>
                </a:lnTo>
                <a:lnTo>
                  <a:pt x="17685" y="10800"/>
                </a:lnTo>
                <a:lnTo>
                  <a:pt x="21216" y="3710"/>
                </a:lnTo>
                <a:lnTo>
                  <a:pt x="13351" y="5201"/>
                </a:lnTo>
                <a:lnTo>
                  <a:pt x="786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41" name="Google Shape;399;p10"/>
          <p:cNvSpPr/>
          <p:nvPr/>
        </p:nvSpPr>
        <p:spPr>
          <a:xfrm>
            <a:off x="5175551" y="271727"/>
            <a:ext cx="67361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42" name="Google Shape;400;p10"/>
          <p:cNvSpPr/>
          <p:nvPr/>
        </p:nvSpPr>
        <p:spPr>
          <a:xfrm>
            <a:off x="2392591" y="4855785"/>
            <a:ext cx="87924" cy="85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43" name="Google Shape;401;p10"/>
          <p:cNvSpPr/>
          <p:nvPr/>
        </p:nvSpPr>
        <p:spPr>
          <a:xfrm>
            <a:off x="330500" y="3484714"/>
            <a:ext cx="68646" cy="71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44" name="Google Shape;402;p10"/>
          <p:cNvSpPr/>
          <p:nvPr/>
        </p:nvSpPr>
        <p:spPr>
          <a:xfrm>
            <a:off x="2192226" y="216774"/>
            <a:ext cx="39731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447" name="Google Shape;403;p10"/>
          <p:cNvGrpSpPr/>
          <p:nvPr/>
        </p:nvGrpSpPr>
        <p:grpSpPr>
          <a:xfrm>
            <a:off x="1856030" y="4477789"/>
            <a:ext cx="136582" cy="261421"/>
            <a:chOff x="0" y="0"/>
            <a:chExt cx="136580" cy="261420"/>
          </a:xfrm>
        </p:grpSpPr>
        <p:sp>
          <p:nvSpPr>
            <p:cNvPr id="445" name="Google Shape;404;p10"/>
            <p:cNvSpPr/>
            <p:nvPr/>
          </p:nvSpPr>
          <p:spPr>
            <a:xfrm>
              <a:off x="-1" y="0"/>
              <a:ext cx="136582" cy="26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0" h="21600" fill="norm" stroke="1" extrusionOk="0">
                  <a:moveTo>
                    <a:pt x="8984" y="0"/>
                  </a:moveTo>
                  <a:cubicBezTo>
                    <a:pt x="8984" y="0"/>
                    <a:pt x="-3832" y="9469"/>
                    <a:pt x="1151" y="17103"/>
                  </a:cubicBezTo>
                  <a:cubicBezTo>
                    <a:pt x="3178" y="20255"/>
                    <a:pt x="6155" y="21600"/>
                    <a:pt x="9027" y="21600"/>
                  </a:cubicBezTo>
                  <a:cubicBezTo>
                    <a:pt x="13250" y="21600"/>
                    <a:pt x="17240" y="18666"/>
                    <a:pt x="17536" y="14196"/>
                  </a:cubicBezTo>
                  <a:cubicBezTo>
                    <a:pt x="17768" y="6711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46" name="Google Shape;405;p10"/>
            <p:cNvSpPr/>
            <p:nvPr/>
          </p:nvSpPr>
          <p:spPr>
            <a:xfrm>
              <a:off x="23130" y="84838"/>
              <a:ext cx="41384" cy="106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5" h="21600" fill="norm" stroke="1" extrusionOk="0">
                  <a:moveTo>
                    <a:pt x="13255" y="0"/>
                  </a:moveTo>
                  <a:cubicBezTo>
                    <a:pt x="11486" y="0"/>
                    <a:pt x="9938" y="435"/>
                    <a:pt x="9422" y="1172"/>
                  </a:cubicBezTo>
                  <a:cubicBezTo>
                    <a:pt x="280" y="6430"/>
                    <a:pt x="-2226" y="13596"/>
                    <a:pt x="1976" y="19993"/>
                  </a:cubicBezTo>
                  <a:cubicBezTo>
                    <a:pt x="2640" y="20897"/>
                    <a:pt x="4999" y="21600"/>
                    <a:pt x="7210" y="21600"/>
                  </a:cubicBezTo>
                  <a:cubicBezTo>
                    <a:pt x="7652" y="21600"/>
                    <a:pt x="8169" y="21567"/>
                    <a:pt x="8537" y="21500"/>
                  </a:cubicBezTo>
                  <a:cubicBezTo>
                    <a:pt x="11044" y="21098"/>
                    <a:pt x="12739" y="19993"/>
                    <a:pt x="11855" y="18854"/>
                  </a:cubicBezTo>
                  <a:cubicBezTo>
                    <a:pt x="8537" y="13596"/>
                    <a:pt x="10233" y="7937"/>
                    <a:pt x="17678" y="3416"/>
                  </a:cubicBezTo>
                  <a:cubicBezTo>
                    <a:pt x="19374" y="2277"/>
                    <a:pt x="18489" y="1172"/>
                    <a:pt x="16057" y="402"/>
                  </a:cubicBezTo>
                  <a:cubicBezTo>
                    <a:pt x="15172" y="134"/>
                    <a:pt x="14140" y="0"/>
                    <a:pt x="13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450" name="Google Shape;406;p10"/>
          <p:cNvGrpSpPr/>
          <p:nvPr/>
        </p:nvGrpSpPr>
        <p:grpSpPr>
          <a:xfrm>
            <a:off x="4552942" y="4477789"/>
            <a:ext cx="136582" cy="261421"/>
            <a:chOff x="0" y="0"/>
            <a:chExt cx="136580" cy="261420"/>
          </a:xfrm>
        </p:grpSpPr>
        <p:sp>
          <p:nvSpPr>
            <p:cNvPr id="448" name="Google Shape;407;p10"/>
            <p:cNvSpPr/>
            <p:nvPr/>
          </p:nvSpPr>
          <p:spPr>
            <a:xfrm>
              <a:off x="-1" y="0"/>
              <a:ext cx="136582" cy="26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0" h="21600" fill="norm" stroke="1" extrusionOk="0">
                  <a:moveTo>
                    <a:pt x="8984" y="0"/>
                  </a:moveTo>
                  <a:cubicBezTo>
                    <a:pt x="8984" y="0"/>
                    <a:pt x="-3832" y="9469"/>
                    <a:pt x="1151" y="17103"/>
                  </a:cubicBezTo>
                  <a:cubicBezTo>
                    <a:pt x="3178" y="20255"/>
                    <a:pt x="6155" y="21600"/>
                    <a:pt x="9027" y="21600"/>
                  </a:cubicBezTo>
                  <a:cubicBezTo>
                    <a:pt x="13250" y="21600"/>
                    <a:pt x="17240" y="18666"/>
                    <a:pt x="17536" y="14196"/>
                  </a:cubicBezTo>
                  <a:cubicBezTo>
                    <a:pt x="17768" y="6711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49" name="Google Shape;408;p10"/>
            <p:cNvSpPr/>
            <p:nvPr/>
          </p:nvSpPr>
          <p:spPr>
            <a:xfrm>
              <a:off x="23130" y="84838"/>
              <a:ext cx="41384" cy="106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5" h="21600" fill="norm" stroke="1" extrusionOk="0">
                  <a:moveTo>
                    <a:pt x="13255" y="0"/>
                  </a:moveTo>
                  <a:cubicBezTo>
                    <a:pt x="11486" y="0"/>
                    <a:pt x="9938" y="435"/>
                    <a:pt x="9422" y="1172"/>
                  </a:cubicBezTo>
                  <a:cubicBezTo>
                    <a:pt x="280" y="6430"/>
                    <a:pt x="-2226" y="13596"/>
                    <a:pt x="1976" y="19993"/>
                  </a:cubicBezTo>
                  <a:cubicBezTo>
                    <a:pt x="2640" y="20897"/>
                    <a:pt x="4999" y="21600"/>
                    <a:pt x="7210" y="21600"/>
                  </a:cubicBezTo>
                  <a:cubicBezTo>
                    <a:pt x="7652" y="21600"/>
                    <a:pt x="8169" y="21567"/>
                    <a:pt x="8537" y="21500"/>
                  </a:cubicBezTo>
                  <a:cubicBezTo>
                    <a:pt x="11044" y="21098"/>
                    <a:pt x="12739" y="19993"/>
                    <a:pt x="11855" y="18854"/>
                  </a:cubicBezTo>
                  <a:cubicBezTo>
                    <a:pt x="8537" y="13596"/>
                    <a:pt x="10233" y="7937"/>
                    <a:pt x="17678" y="3416"/>
                  </a:cubicBezTo>
                  <a:cubicBezTo>
                    <a:pt x="19374" y="2277"/>
                    <a:pt x="18489" y="1172"/>
                    <a:pt x="16057" y="402"/>
                  </a:cubicBezTo>
                  <a:cubicBezTo>
                    <a:pt x="15172" y="134"/>
                    <a:pt x="14140" y="0"/>
                    <a:pt x="13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CAE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3;p4"/>
          <p:cNvSpPr/>
          <p:nvPr/>
        </p:nvSpPr>
        <p:spPr>
          <a:xfrm>
            <a:off x="-2575" y="-6426"/>
            <a:ext cx="9146700" cy="5149802"/>
          </a:xfrm>
          <a:prstGeom prst="rect">
            <a:avLst/>
          </a:prstGeom>
          <a:gradFill>
            <a:gsLst>
              <a:gs pos="0">
                <a:srgbClr val="CCEBEF"/>
              </a:gs>
              <a:gs pos="100000">
                <a:srgbClr val="6FBFCA"/>
              </a:gs>
            </a:gsLst>
            <a:lin ang="18900044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19999" y="445025"/>
            <a:ext cx="77040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19999" y="1017724"/>
            <a:ext cx="7704002" cy="35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Google Shape;96;p4"/>
          <p:cNvSpPr/>
          <p:nvPr/>
        </p:nvSpPr>
        <p:spPr>
          <a:xfrm>
            <a:off x="339509" y="1381843"/>
            <a:ext cx="109557" cy="114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02" y="0"/>
                </a:moveTo>
                <a:lnTo>
                  <a:pt x="7833" y="5440"/>
                </a:lnTo>
                <a:lnTo>
                  <a:pt x="0" y="4085"/>
                </a:lnTo>
                <a:lnTo>
                  <a:pt x="3801" y="10901"/>
                </a:lnTo>
                <a:lnTo>
                  <a:pt x="0" y="17494"/>
                </a:lnTo>
                <a:lnTo>
                  <a:pt x="7833" y="16362"/>
                </a:lnTo>
                <a:lnTo>
                  <a:pt x="13302" y="21600"/>
                </a:lnTo>
                <a:lnTo>
                  <a:pt x="14484" y="14097"/>
                </a:lnTo>
                <a:lnTo>
                  <a:pt x="21600" y="10901"/>
                </a:lnTo>
                <a:lnTo>
                  <a:pt x="14484" y="7503"/>
                </a:lnTo>
                <a:lnTo>
                  <a:pt x="1330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" name="Google Shape;97;p4"/>
          <p:cNvSpPr/>
          <p:nvPr/>
        </p:nvSpPr>
        <p:spPr>
          <a:xfrm>
            <a:off x="279842" y="4675983"/>
            <a:ext cx="50548" cy="54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63" y="0"/>
                </a:moveTo>
                <a:lnTo>
                  <a:pt x="7734" y="5763"/>
                </a:lnTo>
                <a:lnTo>
                  <a:pt x="0" y="4311"/>
                </a:lnTo>
                <a:lnTo>
                  <a:pt x="3615" y="11056"/>
                </a:lnTo>
                <a:lnTo>
                  <a:pt x="0" y="17758"/>
                </a:lnTo>
                <a:lnTo>
                  <a:pt x="7734" y="16307"/>
                </a:lnTo>
                <a:lnTo>
                  <a:pt x="13363" y="21600"/>
                </a:lnTo>
                <a:lnTo>
                  <a:pt x="14415" y="14386"/>
                </a:lnTo>
                <a:lnTo>
                  <a:pt x="21600" y="11056"/>
                </a:lnTo>
                <a:lnTo>
                  <a:pt x="14415" y="7684"/>
                </a:lnTo>
                <a:lnTo>
                  <a:pt x="13363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" name="Google Shape;98;p4"/>
          <p:cNvSpPr/>
          <p:nvPr/>
        </p:nvSpPr>
        <p:spPr>
          <a:xfrm>
            <a:off x="583295" y="3575060"/>
            <a:ext cx="113199" cy="108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148" y="0"/>
                </a:moveTo>
                <a:lnTo>
                  <a:pt x="5293" y="7919"/>
                </a:lnTo>
                <a:lnTo>
                  <a:pt x="0" y="13425"/>
                </a:lnTo>
                <a:lnTo>
                  <a:pt x="7357" y="14642"/>
                </a:lnTo>
                <a:lnTo>
                  <a:pt x="10810" y="21600"/>
                </a:lnTo>
                <a:lnTo>
                  <a:pt x="14243" y="14642"/>
                </a:lnTo>
                <a:lnTo>
                  <a:pt x="21600" y="13425"/>
                </a:lnTo>
                <a:lnTo>
                  <a:pt x="16307" y="7919"/>
                </a:lnTo>
                <a:lnTo>
                  <a:pt x="17472" y="0"/>
                </a:lnTo>
                <a:lnTo>
                  <a:pt x="10810" y="3842"/>
                </a:lnTo>
                <a:lnTo>
                  <a:pt x="414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" name="Google Shape;99;p4"/>
          <p:cNvSpPr/>
          <p:nvPr/>
        </p:nvSpPr>
        <p:spPr>
          <a:xfrm>
            <a:off x="6740459" y="201681"/>
            <a:ext cx="66183" cy="6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64" y="0"/>
                </a:moveTo>
                <a:lnTo>
                  <a:pt x="7060" y="7454"/>
                </a:lnTo>
                <a:lnTo>
                  <a:pt x="0" y="11164"/>
                </a:lnTo>
                <a:lnTo>
                  <a:pt x="7060" y="14146"/>
                </a:lnTo>
                <a:lnTo>
                  <a:pt x="8633" y="21600"/>
                </a:lnTo>
                <a:lnTo>
                  <a:pt x="13736" y="16001"/>
                </a:lnTo>
                <a:lnTo>
                  <a:pt x="21600" y="17128"/>
                </a:lnTo>
                <a:lnTo>
                  <a:pt x="17685" y="10800"/>
                </a:lnTo>
                <a:lnTo>
                  <a:pt x="21216" y="3710"/>
                </a:lnTo>
                <a:lnTo>
                  <a:pt x="13351" y="5201"/>
                </a:lnTo>
                <a:lnTo>
                  <a:pt x="786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" name="Google Shape;100;p4"/>
          <p:cNvSpPr/>
          <p:nvPr/>
        </p:nvSpPr>
        <p:spPr>
          <a:xfrm>
            <a:off x="8809974" y="2770294"/>
            <a:ext cx="80642" cy="85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" name="Google Shape;101;p4"/>
          <p:cNvSpPr/>
          <p:nvPr/>
        </p:nvSpPr>
        <p:spPr>
          <a:xfrm>
            <a:off x="8401756" y="1784903"/>
            <a:ext cx="54190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" name="Google Shape;102;p4"/>
          <p:cNvSpPr/>
          <p:nvPr/>
        </p:nvSpPr>
        <p:spPr>
          <a:xfrm>
            <a:off x="6238950" y="4882641"/>
            <a:ext cx="84283" cy="87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" name="Google Shape;103;p4"/>
          <p:cNvSpPr/>
          <p:nvPr/>
        </p:nvSpPr>
        <p:spPr>
          <a:xfrm>
            <a:off x="8296419" y="4541037"/>
            <a:ext cx="132474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" name="Google Shape;104;p4"/>
          <p:cNvSpPr/>
          <p:nvPr/>
        </p:nvSpPr>
        <p:spPr>
          <a:xfrm>
            <a:off x="2104291" y="4883872"/>
            <a:ext cx="87924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4" name="Google Shape;105;p4"/>
          <p:cNvSpPr/>
          <p:nvPr/>
        </p:nvSpPr>
        <p:spPr>
          <a:xfrm>
            <a:off x="270849" y="2604739"/>
            <a:ext cx="68647" cy="71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5" name="Google Shape;106;p4"/>
          <p:cNvSpPr/>
          <p:nvPr/>
        </p:nvSpPr>
        <p:spPr>
          <a:xfrm>
            <a:off x="2192226" y="216774"/>
            <a:ext cx="39731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2" name="Google Shape;107;p4"/>
          <p:cNvGrpSpPr/>
          <p:nvPr/>
        </p:nvGrpSpPr>
        <p:grpSpPr>
          <a:xfrm>
            <a:off x="3693545" y="4841853"/>
            <a:ext cx="1392341" cy="689119"/>
            <a:chOff x="0" y="0"/>
            <a:chExt cx="1392340" cy="689117"/>
          </a:xfrm>
        </p:grpSpPr>
        <p:sp>
          <p:nvSpPr>
            <p:cNvPr id="16" name="Google Shape;108;p4"/>
            <p:cNvSpPr/>
            <p:nvPr/>
          </p:nvSpPr>
          <p:spPr>
            <a:xfrm flipH="1">
              <a:off x="-1" y="0"/>
              <a:ext cx="1392342" cy="689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" name="Google Shape;109;p4"/>
            <p:cNvSpPr/>
            <p:nvPr/>
          </p:nvSpPr>
          <p:spPr>
            <a:xfrm flipH="1">
              <a:off x="633154" y="92222"/>
              <a:ext cx="82864" cy="51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" name="Google Shape;110;p4"/>
            <p:cNvSpPr/>
            <p:nvPr/>
          </p:nvSpPr>
          <p:spPr>
            <a:xfrm flipH="1">
              <a:off x="790966" y="99522"/>
              <a:ext cx="157566" cy="201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" name="Google Shape;111;p4"/>
            <p:cNvSpPr/>
            <p:nvPr/>
          </p:nvSpPr>
          <p:spPr>
            <a:xfrm flipH="1">
              <a:off x="107096" y="167655"/>
              <a:ext cx="138651" cy="281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" name="Google Shape;112;p4"/>
            <p:cNvSpPr/>
            <p:nvPr/>
          </p:nvSpPr>
          <p:spPr>
            <a:xfrm flipH="1">
              <a:off x="1178750" y="350882"/>
              <a:ext cx="125364" cy="111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" name="Google Shape;113;p4"/>
            <p:cNvSpPr/>
            <p:nvPr/>
          </p:nvSpPr>
          <p:spPr>
            <a:xfrm flipH="1">
              <a:off x="328927" y="53289"/>
              <a:ext cx="183389" cy="81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9" name="Google Shape;114;p4"/>
          <p:cNvGrpSpPr/>
          <p:nvPr/>
        </p:nvGrpSpPr>
        <p:grpSpPr>
          <a:xfrm>
            <a:off x="-920126" y="-402218"/>
            <a:ext cx="1519280" cy="751909"/>
            <a:chOff x="0" y="0"/>
            <a:chExt cx="1519279" cy="751907"/>
          </a:xfrm>
        </p:grpSpPr>
        <p:sp>
          <p:nvSpPr>
            <p:cNvPr id="23" name="Google Shape;115;p4"/>
            <p:cNvSpPr/>
            <p:nvPr/>
          </p:nvSpPr>
          <p:spPr>
            <a:xfrm>
              <a:off x="-1" y="0"/>
              <a:ext cx="1519281" cy="751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" name="Google Shape;116;p4"/>
            <p:cNvSpPr/>
            <p:nvPr/>
          </p:nvSpPr>
          <p:spPr>
            <a:xfrm>
              <a:off x="737982" y="100625"/>
              <a:ext cx="90419" cy="56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" name="Google Shape;117;p4"/>
            <p:cNvSpPr/>
            <p:nvPr/>
          </p:nvSpPr>
          <p:spPr>
            <a:xfrm>
              <a:off x="484271" y="108590"/>
              <a:ext cx="171931" cy="22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" name="Google Shape;118;p4"/>
            <p:cNvSpPr/>
            <p:nvPr/>
          </p:nvSpPr>
          <p:spPr>
            <a:xfrm>
              <a:off x="1251127" y="182931"/>
              <a:ext cx="151292" cy="30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" name="Google Shape;119;p4"/>
            <p:cNvSpPr/>
            <p:nvPr/>
          </p:nvSpPr>
          <p:spPr>
            <a:xfrm>
              <a:off x="96270" y="382853"/>
              <a:ext cx="136794" cy="121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" name="Google Shape;120;p4"/>
            <p:cNvSpPr/>
            <p:nvPr/>
          </p:nvSpPr>
          <p:spPr>
            <a:xfrm>
              <a:off x="960256" y="58145"/>
              <a:ext cx="200108" cy="88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6" name="Google Shape;121;p4"/>
          <p:cNvGrpSpPr/>
          <p:nvPr/>
        </p:nvGrpSpPr>
        <p:grpSpPr>
          <a:xfrm>
            <a:off x="7521757" y="-154521"/>
            <a:ext cx="2314710" cy="1145609"/>
            <a:chOff x="0" y="0"/>
            <a:chExt cx="2314709" cy="1145607"/>
          </a:xfrm>
        </p:grpSpPr>
        <p:sp>
          <p:nvSpPr>
            <p:cNvPr id="30" name="Google Shape;122;p4"/>
            <p:cNvSpPr/>
            <p:nvPr/>
          </p:nvSpPr>
          <p:spPr>
            <a:xfrm flipH="1">
              <a:off x="-1" y="0"/>
              <a:ext cx="2314711" cy="1145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" name="Google Shape;123;p4"/>
            <p:cNvSpPr/>
            <p:nvPr/>
          </p:nvSpPr>
          <p:spPr>
            <a:xfrm flipH="1">
              <a:off x="1052593" y="153312"/>
              <a:ext cx="137759" cy="86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" name="Google Shape;124;p4"/>
            <p:cNvSpPr/>
            <p:nvPr/>
          </p:nvSpPr>
          <p:spPr>
            <a:xfrm flipH="1">
              <a:off x="1314949" y="165449"/>
              <a:ext cx="261946" cy="33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" name="Google Shape;125;p4"/>
            <p:cNvSpPr/>
            <p:nvPr/>
          </p:nvSpPr>
          <p:spPr>
            <a:xfrm flipH="1">
              <a:off x="178043" y="278714"/>
              <a:ext cx="230502" cy="468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" name="Google Shape;126;p4"/>
            <p:cNvSpPr/>
            <p:nvPr/>
          </p:nvSpPr>
          <p:spPr>
            <a:xfrm flipH="1">
              <a:off x="1959624" y="583315"/>
              <a:ext cx="208412" cy="18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5" name="Google Shape;127;p4"/>
            <p:cNvSpPr/>
            <p:nvPr/>
          </p:nvSpPr>
          <p:spPr>
            <a:xfrm flipH="1">
              <a:off x="546828" y="88590"/>
              <a:ext cx="304876" cy="135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43" name="Google Shape;128;p4"/>
          <p:cNvGrpSpPr/>
          <p:nvPr/>
        </p:nvGrpSpPr>
        <p:grpSpPr>
          <a:xfrm>
            <a:off x="-577583" y="-59665"/>
            <a:ext cx="1519280" cy="751908"/>
            <a:chOff x="0" y="0"/>
            <a:chExt cx="1519279" cy="751907"/>
          </a:xfrm>
        </p:grpSpPr>
        <p:sp>
          <p:nvSpPr>
            <p:cNvPr id="37" name="Google Shape;129;p4"/>
            <p:cNvSpPr/>
            <p:nvPr/>
          </p:nvSpPr>
          <p:spPr>
            <a:xfrm>
              <a:off x="-1" y="0"/>
              <a:ext cx="1519281" cy="751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8" name="Google Shape;130;p4"/>
            <p:cNvSpPr/>
            <p:nvPr/>
          </p:nvSpPr>
          <p:spPr>
            <a:xfrm>
              <a:off x="737982" y="100625"/>
              <a:ext cx="90419" cy="56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9" name="Google Shape;131;p4"/>
            <p:cNvSpPr/>
            <p:nvPr/>
          </p:nvSpPr>
          <p:spPr>
            <a:xfrm>
              <a:off x="484271" y="108590"/>
              <a:ext cx="171931" cy="22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0" name="Google Shape;132;p4"/>
            <p:cNvSpPr/>
            <p:nvPr/>
          </p:nvSpPr>
          <p:spPr>
            <a:xfrm>
              <a:off x="1251127" y="182931"/>
              <a:ext cx="151292" cy="30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1" name="Google Shape;133;p4"/>
            <p:cNvSpPr/>
            <p:nvPr/>
          </p:nvSpPr>
          <p:spPr>
            <a:xfrm>
              <a:off x="96270" y="382853"/>
              <a:ext cx="136794" cy="121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2" name="Google Shape;134;p4"/>
            <p:cNvSpPr/>
            <p:nvPr/>
          </p:nvSpPr>
          <p:spPr>
            <a:xfrm>
              <a:off x="960256" y="58145"/>
              <a:ext cx="200108" cy="88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9pPr>
    </p:titleStyle>
    <p:bodyStyle>
      <a:lvl1pPr marL="4572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434343"/>
        </a:buClr>
        <a:buSzPts val="1200"/>
        <a:buFontTx/>
        <a:buAutoNum type="arabicPeriod" startAt="1"/>
        <a:tabLst/>
        <a:defRPr b="0" baseline="0" cap="none" i="0" spc="0" strike="noStrike" sz="1200" u="none">
          <a:solidFill>
            <a:srgbClr val="434343"/>
          </a:solidFill>
          <a:uFillTx/>
          <a:latin typeface="Syne"/>
          <a:ea typeface="Syne"/>
          <a:cs typeface="Syne"/>
          <a:sym typeface="Syne"/>
        </a:defRPr>
      </a:lvl1pPr>
      <a:lvl2pPr marL="870857" marR="0" indent="-261257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434343"/>
        </a:buClr>
        <a:buSzPts val="1200"/>
        <a:buFontTx/>
        <a:buAutoNum type="alphaLcPeriod" startAt="1"/>
        <a:tabLst/>
        <a:defRPr b="0" baseline="0" cap="none" i="0" spc="0" strike="noStrike" sz="1200" u="none">
          <a:solidFill>
            <a:srgbClr val="434343"/>
          </a:solidFill>
          <a:uFillTx/>
          <a:latin typeface="Syne"/>
          <a:ea typeface="Syne"/>
          <a:cs typeface="Syne"/>
          <a:sym typeface="Syne"/>
        </a:defRPr>
      </a:lvl2pPr>
      <a:lvl3pPr marL="1328057" marR="0" indent="-261257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434343"/>
        </a:buClr>
        <a:buSzPts val="1200"/>
        <a:buFontTx/>
        <a:buAutoNum type="romanLcPeriod" startAt="1"/>
        <a:tabLst/>
        <a:defRPr b="0" baseline="0" cap="none" i="0" spc="0" strike="noStrike" sz="1200" u="none">
          <a:solidFill>
            <a:srgbClr val="434343"/>
          </a:solidFill>
          <a:uFillTx/>
          <a:latin typeface="Syne"/>
          <a:ea typeface="Syne"/>
          <a:cs typeface="Syne"/>
          <a:sym typeface="Syne"/>
        </a:defRPr>
      </a:lvl3pPr>
      <a:lvl4pPr marL="1785257" marR="0" indent="-261257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434343"/>
        </a:buClr>
        <a:buSzPts val="1200"/>
        <a:buFontTx/>
        <a:buAutoNum type="arabicPeriod" startAt="1"/>
        <a:tabLst/>
        <a:defRPr b="0" baseline="0" cap="none" i="0" spc="0" strike="noStrike" sz="1200" u="none">
          <a:solidFill>
            <a:srgbClr val="434343"/>
          </a:solidFill>
          <a:uFillTx/>
          <a:latin typeface="Syne"/>
          <a:ea typeface="Syne"/>
          <a:cs typeface="Syne"/>
          <a:sym typeface="Syne"/>
        </a:defRPr>
      </a:lvl4pPr>
      <a:lvl5pPr marL="2242457" marR="0" indent="-261257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434343"/>
        </a:buClr>
        <a:buSzPts val="1200"/>
        <a:buFontTx/>
        <a:buAutoNum type="alphaLcPeriod" startAt="1"/>
        <a:tabLst/>
        <a:defRPr b="0" baseline="0" cap="none" i="0" spc="0" strike="noStrike" sz="1200" u="none">
          <a:solidFill>
            <a:srgbClr val="434343"/>
          </a:solidFill>
          <a:uFillTx/>
          <a:latin typeface="Syne"/>
          <a:ea typeface="Syne"/>
          <a:cs typeface="Syne"/>
          <a:sym typeface="Syne"/>
        </a:defRPr>
      </a:lvl5pPr>
      <a:lvl6pPr marL="2699657" marR="0" indent="-261257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434343"/>
        </a:buClr>
        <a:buSzPts val="1200"/>
        <a:buFontTx/>
        <a:buAutoNum type="romanLcPeriod" startAt="1"/>
        <a:tabLst/>
        <a:defRPr b="0" baseline="0" cap="none" i="0" spc="0" strike="noStrike" sz="1200" u="none">
          <a:solidFill>
            <a:srgbClr val="434343"/>
          </a:solidFill>
          <a:uFillTx/>
          <a:latin typeface="Syne"/>
          <a:ea typeface="Syne"/>
          <a:cs typeface="Syne"/>
          <a:sym typeface="Syne"/>
        </a:defRPr>
      </a:lvl6pPr>
      <a:lvl7pPr marL="3156857" marR="0" indent="-261257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434343"/>
        </a:buClr>
        <a:buSzPts val="1200"/>
        <a:buFontTx/>
        <a:buAutoNum type="arabicPeriod" startAt="1"/>
        <a:tabLst/>
        <a:defRPr b="0" baseline="0" cap="none" i="0" spc="0" strike="noStrike" sz="1200" u="none">
          <a:solidFill>
            <a:srgbClr val="434343"/>
          </a:solidFill>
          <a:uFillTx/>
          <a:latin typeface="Syne"/>
          <a:ea typeface="Syne"/>
          <a:cs typeface="Syne"/>
          <a:sym typeface="Syne"/>
        </a:defRPr>
      </a:lvl7pPr>
      <a:lvl8pPr marL="3614057" marR="0" indent="-261257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434343"/>
        </a:buClr>
        <a:buSzPts val="1200"/>
        <a:buFontTx/>
        <a:buAutoNum type="alphaLcPeriod" startAt="1"/>
        <a:tabLst/>
        <a:defRPr b="0" baseline="0" cap="none" i="0" spc="0" strike="noStrike" sz="1200" u="none">
          <a:solidFill>
            <a:srgbClr val="434343"/>
          </a:solidFill>
          <a:uFillTx/>
          <a:latin typeface="Syne"/>
          <a:ea typeface="Syne"/>
          <a:cs typeface="Syne"/>
          <a:sym typeface="Syne"/>
        </a:defRPr>
      </a:lvl8pPr>
      <a:lvl9pPr marL="4071257" marR="0" indent="-261257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434343"/>
        </a:buClr>
        <a:buSzPts val="1200"/>
        <a:buFontTx/>
        <a:buAutoNum type="romanLcPeriod" startAt="1"/>
        <a:tabLst/>
        <a:defRPr b="0" baseline="0" cap="none" i="0" spc="0" strike="noStrike" sz="1200" u="none">
          <a:solidFill>
            <a:srgbClr val="434343"/>
          </a:solidFill>
          <a:uFillTx/>
          <a:latin typeface="Syne"/>
          <a:ea typeface="Syne"/>
          <a:cs typeface="Syne"/>
          <a:sym typeface="Syne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4" name="Google Shape;2223;p46"/>
          <p:cNvGrpSpPr/>
          <p:nvPr/>
        </p:nvGrpSpPr>
        <p:grpSpPr>
          <a:xfrm>
            <a:off x="6408871" y="106"/>
            <a:ext cx="1998506" cy="1724819"/>
            <a:chOff x="0" y="0"/>
            <a:chExt cx="1998504" cy="1724818"/>
          </a:xfrm>
        </p:grpSpPr>
        <p:sp>
          <p:nvSpPr>
            <p:cNvPr id="2385" name="Google Shape;2224;p46"/>
            <p:cNvSpPr/>
            <p:nvPr/>
          </p:nvSpPr>
          <p:spPr>
            <a:xfrm>
              <a:off x="482895" y="852247"/>
              <a:ext cx="872495" cy="872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26" h="21600" fill="norm" stroke="1" extrusionOk="0">
                  <a:moveTo>
                    <a:pt x="9567" y="0"/>
                  </a:moveTo>
                  <a:cubicBezTo>
                    <a:pt x="5683" y="0"/>
                    <a:pt x="2027" y="2699"/>
                    <a:pt x="597" y="7053"/>
                  </a:cubicBezTo>
                  <a:cubicBezTo>
                    <a:pt x="-1236" y="12641"/>
                    <a:pt x="1296" y="18854"/>
                    <a:pt x="6245" y="20925"/>
                  </a:cubicBezTo>
                  <a:cubicBezTo>
                    <a:pt x="7337" y="21384"/>
                    <a:pt x="8456" y="21600"/>
                    <a:pt x="9556" y="21600"/>
                  </a:cubicBezTo>
                  <a:cubicBezTo>
                    <a:pt x="13435" y="21600"/>
                    <a:pt x="17078" y="18901"/>
                    <a:pt x="18528" y="14547"/>
                  </a:cubicBezTo>
                  <a:cubicBezTo>
                    <a:pt x="20364" y="8959"/>
                    <a:pt x="17832" y="2746"/>
                    <a:pt x="12881" y="675"/>
                  </a:cubicBezTo>
                  <a:cubicBezTo>
                    <a:pt x="11788" y="219"/>
                    <a:pt x="10670" y="0"/>
                    <a:pt x="956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2403" name="Google Shape;2225;p46"/>
            <p:cNvGrpSpPr/>
            <p:nvPr/>
          </p:nvGrpSpPr>
          <p:grpSpPr>
            <a:xfrm>
              <a:off x="-1" y="-1"/>
              <a:ext cx="1998506" cy="1679811"/>
              <a:chOff x="0" y="0"/>
              <a:chExt cx="1998504" cy="1679809"/>
            </a:xfrm>
          </p:grpSpPr>
          <p:sp>
            <p:nvSpPr>
              <p:cNvPr id="2386" name="Google Shape;2226;p46"/>
              <p:cNvSpPr/>
              <p:nvPr/>
            </p:nvSpPr>
            <p:spPr>
              <a:xfrm>
                <a:off x="1527519" y="1386866"/>
                <a:ext cx="470986" cy="119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9" h="21600" fill="norm" stroke="1" extrusionOk="0">
                    <a:moveTo>
                      <a:pt x="712" y="0"/>
                    </a:moveTo>
                    <a:cubicBezTo>
                      <a:pt x="531" y="0"/>
                      <a:pt x="291" y="470"/>
                      <a:pt x="233" y="1195"/>
                    </a:cubicBezTo>
                    <a:cubicBezTo>
                      <a:pt x="-65" y="2156"/>
                      <a:pt x="-129" y="4077"/>
                      <a:pt x="350" y="5037"/>
                    </a:cubicBezTo>
                    <a:lnTo>
                      <a:pt x="472" y="5272"/>
                    </a:lnTo>
                    <a:lnTo>
                      <a:pt x="531" y="5272"/>
                    </a:lnTo>
                    <a:cubicBezTo>
                      <a:pt x="887" y="5763"/>
                      <a:pt x="1191" y="6232"/>
                      <a:pt x="1547" y="6467"/>
                    </a:cubicBezTo>
                    <a:cubicBezTo>
                      <a:pt x="1606" y="6958"/>
                      <a:pt x="1728" y="7428"/>
                      <a:pt x="1909" y="7428"/>
                    </a:cubicBezTo>
                    <a:cubicBezTo>
                      <a:pt x="7289" y="12465"/>
                      <a:pt x="12797" y="16798"/>
                      <a:pt x="18358" y="20149"/>
                    </a:cubicBezTo>
                    <a:lnTo>
                      <a:pt x="18539" y="20383"/>
                    </a:lnTo>
                    <a:cubicBezTo>
                      <a:pt x="18597" y="20511"/>
                      <a:pt x="18645" y="20575"/>
                      <a:pt x="18688" y="20575"/>
                    </a:cubicBezTo>
                    <a:cubicBezTo>
                      <a:pt x="18730" y="20575"/>
                      <a:pt x="18778" y="20511"/>
                      <a:pt x="18837" y="20383"/>
                    </a:cubicBezTo>
                    <a:lnTo>
                      <a:pt x="20630" y="21600"/>
                    </a:lnTo>
                    <a:cubicBezTo>
                      <a:pt x="21232" y="21600"/>
                      <a:pt x="21471" y="17993"/>
                      <a:pt x="20870" y="16798"/>
                    </a:cubicBezTo>
                    <a:cubicBezTo>
                      <a:pt x="14409" y="6958"/>
                      <a:pt x="7593" y="1195"/>
                      <a:pt x="7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87" name="Google Shape;2227;p46"/>
              <p:cNvSpPr/>
              <p:nvPr/>
            </p:nvSpPr>
            <p:spPr>
              <a:xfrm>
                <a:off x="1391776" y="1535818"/>
                <a:ext cx="234738" cy="143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80" h="21600" fill="norm" stroke="1" extrusionOk="0">
                    <a:moveTo>
                      <a:pt x="1426" y="0"/>
                    </a:moveTo>
                    <a:cubicBezTo>
                      <a:pt x="476" y="0"/>
                      <a:pt x="-464" y="1790"/>
                      <a:pt x="254" y="3154"/>
                    </a:cubicBezTo>
                    <a:cubicBezTo>
                      <a:pt x="2745" y="8328"/>
                      <a:pt x="5828" y="12510"/>
                      <a:pt x="9386" y="15699"/>
                    </a:cubicBezTo>
                    <a:cubicBezTo>
                      <a:pt x="11054" y="17294"/>
                      <a:pt x="12711" y="18889"/>
                      <a:pt x="14496" y="20076"/>
                    </a:cubicBezTo>
                    <a:cubicBezTo>
                      <a:pt x="15498" y="21086"/>
                      <a:pt x="16649" y="21600"/>
                      <a:pt x="17800" y="21600"/>
                    </a:cubicBezTo>
                    <a:cubicBezTo>
                      <a:pt x="18697" y="21600"/>
                      <a:pt x="19595" y="21281"/>
                      <a:pt x="20429" y="20679"/>
                    </a:cubicBezTo>
                    <a:cubicBezTo>
                      <a:pt x="21020" y="19881"/>
                      <a:pt x="21136" y="18694"/>
                      <a:pt x="20777" y="17684"/>
                    </a:cubicBezTo>
                    <a:cubicBezTo>
                      <a:pt x="19837" y="15505"/>
                      <a:pt x="18528" y="13910"/>
                      <a:pt x="17103" y="12705"/>
                    </a:cubicBezTo>
                    <a:cubicBezTo>
                      <a:pt x="15562" y="11110"/>
                      <a:pt x="14137" y="9515"/>
                      <a:pt x="12711" y="8133"/>
                    </a:cubicBezTo>
                    <a:cubicBezTo>
                      <a:pt x="9861" y="4944"/>
                      <a:pt x="6778" y="2357"/>
                      <a:pt x="3569" y="354"/>
                    </a:cubicBezTo>
                    <a:cubicBezTo>
                      <a:pt x="3474" y="301"/>
                      <a:pt x="3368" y="284"/>
                      <a:pt x="3263" y="284"/>
                    </a:cubicBezTo>
                    <a:cubicBezTo>
                      <a:pt x="2978" y="284"/>
                      <a:pt x="2682" y="461"/>
                      <a:pt x="2503" y="762"/>
                    </a:cubicBezTo>
                    <a:lnTo>
                      <a:pt x="1911" y="159"/>
                    </a:lnTo>
                    <a:cubicBezTo>
                      <a:pt x="1753" y="53"/>
                      <a:pt x="1595" y="0"/>
                      <a:pt x="1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88" name="Google Shape;2228;p46"/>
              <p:cNvSpPr/>
              <p:nvPr/>
            </p:nvSpPr>
            <p:spPr>
              <a:xfrm>
                <a:off x="1474874" y="1186178"/>
                <a:ext cx="195062" cy="57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38" h="21600" fill="norm" stroke="1" extrusionOk="0">
                    <a:moveTo>
                      <a:pt x="16093" y="0"/>
                    </a:moveTo>
                    <a:cubicBezTo>
                      <a:pt x="11371" y="0"/>
                      <a:pt x="6712" y="3607"/>
                      <a:pt x="2330" y="10555"/>
                    </a:cubicBezTo>
                    <a:lnTo>
                      <a:pt x="1488" y="10555"/>
                    </a:lnTo>
                    <a:cubicBezTo>
                      <a:pt x="-496" y="10555"/>
                      <a:pt x="-496" y="21600"/>
                      <a:pt x="1488" y="21600"/>
                    </a:cubicBezTo>
                    <a:lnTo>
                      <a:pt x="12916" y="20086"/>
                    </a:lnTo>
                    <a:cubicBezTo>
                      <a:pt x="15742" y="20086"/>
                      <a:pt x="18994" y="18082"/>
                      <a:pt x="20539" y="8551"/>
                    </a:cubicBezTo>
                    <a:cubicBezTo>
                      <a:pt x="21104" y="4543"/>
                      <a:pt x="20401" y="534"/>
                      <a:pt x="19271" y="534"/>
                    </a:cubicBezTo>
                    <a:cubicBezTo>
                      <a:pt x="18216" y="178"/>
                      <a:pt x="17148" y="0"/>
                      <a:pt x="16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89" name="Google Shape;2229;p46"/>
              <p:cNvSpPr/>
              <p:nvPr/>
            </p:nvSpPr>
            <p:spPr>
              <a:xfrm>
                <a:off x="1399641" y="877289"/>
                <a:ext cx="446055" cy="1471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88" h="21600" fill="norm" stroke="1" extrusionOk="0">
                    <a:moveTo>
                      <a:pt x="19113" y="0"/>
                    </a:moveTo>
                    <a:cubicBezTo>
                      <a:pt x="18886" y="0"/>
                      <a:pt x="18649" y="104"/>
                      <a:pt x="18416" y="329"/>
                    </a:cubicBezTo>
                    <a:cubicBezTo>
                      <a:pt x="17548" y="728"/>
                      <a:pt x="16674" y="1300"/>
                      <a:pt x="15866" y="2080"/>
                    </a:cubicBezTo>
                    <a:cubicBezTo>
                      <a:pt x="15557" y="2271"/>
                      <a:pt x="15308" y="2670"/>
                      <a:pt x="14998" y="2860"/>
                    </a:cubicBezTo>
                    <a:cubicBezTo>
                      <a:pt x="13195" y="4039"/>
                      <a:pt x="11331" y="5790"/>
                      <a:pt x="9588" y="7350"/>
                    </a:cubicBezTo>
                    <a:cubicBezTo>
                      <a:pt x="6413" y="10072"/>
                      <a:pt x="3305" y="13383"/>
                      <a:pt x="323" y="17682"/>
                    </a:cubicBezTo>
                    <a:cubicBezTo>
                      <a:pt x="-324" y="18688"/>
                      <a:pt x="102" y="21600"/>
                      <a:pt x="716" y="21600"/>
                    </a:cubicBezTo>
                    <a:cubicBezTo>
                      <a:pt x="810" y="21600"/>
                      <a:pt x="904" y="21531"/>
                      <a:pt x="1004" y="21375"/>
                    </a:cubicBezTo>
                    <a:lnTo>
                      <a:pt x="1131" y="21184"/>
                    </a:lnTo>
                    <a:lnTo>
                      <a:pt x="1380" y="21184"/>
                    </a:lnTo>
                    <a:lnTo>
                      <a:pt x="19102" y="9691"/>
                    </a:lnTo>
                    <a:cubicBezTo>
                      <a:pt x="19910" y="9101"/>
                      <a:pt x="21276" y="7940"/>
                      <a:pt x="20784" y="4230"/>
                    </a:cubicBezTo>
                    <a:cubicBezTo>
                      <a:pt x="20717" y="3831"/>
                      <a:pt x="20656" y="3640"/>
                      <a:pt x="20596" y="3450"/>
                    </a:cubicBezTo>
                    <a:cubicBezTo>
                      <a:pt x="20596" y="2479"/>
                      <a:pt x="20408" y="1508"/>
                      <a:pt x="20220" y="919"/>
                    </a:cubicBezTo>
                    <a:cubicBezTo>
                      <a:pt x="19871" y="312"/>
                      <a:pt x="19495" y="0"/>
                      <a:pt x="191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90" name="Google Shape;2230;p46"/>
              <p:cNvSpPr/>
              <p:nvPr/>
            </p:nvSpPr>
            <p:spPr>
              <a:xfrm>
                <a:off x="1281748" y="787399"/>
                <a:ext cx="130079" cy="1133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39" h="21600" fill="norm" stroke="1" extrusionOk="0">
                    <a:moveTo>
                      <a:pt x="17673" y="0"/>
                    </a:moveTo>
                    <a:cubicBezTo>
                      <a:pt x="17274" y="0"/>
                      <a:pt x="16856" y="112"/>
                      <a:pt x="16457" y="360"/>
                    </a:cubicBezTo>
                    <a:cubicBezTo>
                      <a:pt x="10258" y="4140"/>
                      <a:pt x="4915" y="9967"/>
                      <a:pt x="846" y="17055"/>
                    </a:cubicBezTo>
                    <a:cubicBezTo>
                      <a:pt x="-447" y="18067"/>
                      <a:pt x="-219" y="20587"/>
                      <a:pt x="1264" y="21353"/>
                    </a:cubicBezTo>
                    <a:cubicBezTo>
                      <a:pt x="1492" y="21353"/>
                      <a:pt x="1702" y="21600"/>
                      <a:pt x="1911" y="21600"/>
                    </a:cubicBezTo>
                    <a:lnTo>
                      <a:pt x="2348" y="21353"/>
                    </a:lnTo>
                    <a:lnTo>
                      <a:pt x="2976" y="21353"/>
                    </a:lnTo>
                    <a:cubicBezTo>
                      <a:pt x="3204" y="21353"/>
                      <a:pt x="3204" y="21082"/>
                      <a:pt x="3413" y="21082"/>
                    </a:cubicBezTo>
                    <a:cubicBezTo>
                      <a:pt x="3622" y="21082"/>
                      <a:pt x="3622" y="20835"/>
                      <a:pt x="3831" y="20835"/>
                    </a:cubicBezTo>
                    <a:cubicBezTo>
                      <a:pt x="5124" y="19822"/>
                      <a:pt x="6189" y="18810"/>
                      <a:pt x="7463" y="17550"/>
                    </a:cubicBezTo>
                    <a:cubicBezTo>
                      <a:pt x="11741" y="14512"/>
                      <a:pt x="15810" y="10980"/>
                      <a:pt x="19651" y="7425"/>
                    </a:cubicBezTo>
                    <a:lnTo>
                      <a:pt x="19860" y="7425"/>
                    </a:lnTo>
                    <a:lnTo>
                      <a:pt x="20297" y="6930"/>
                    </a:lnTo>
                    <a:cubicBezTo>
                      <a:pt x="21153" y="5917"/>
                      <a:pt x="21153" y="4387"/>
                      <a:pt x="20297" y="3375"/>
                    </a:cubicBezTo>
                    <a:cubicBezTo>
                      <a:pt x="20297" y="3375"/>
                      <a:pt x="20088" y="3127"/>
                      <a:pt x="20088" y="3127"/>
                    </a:cubicBezTo>
                    <a:lnTo>
                      <a:pt x="20088" y="2632"/>
                    </a:lnTo>
                    <a:cubicBezTo>
                      <a:pt x="19917" y="1102"/>
                      <a:pt x="18890" y="0"/>
                      <a:pt x="176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91" name="Google Shape;2231;p46"/>
              <p:cNvSpPr/>
              <p:nvPr/>
            </p:nvSpPr>
            <p:spPr>
              <a:xfrm>
                <a:off x="1091473" y="240731"/>
                <a:ext cx="326411" cy="518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5" h="21600" fill="norm" stroke="1" extrusionOk="0">
                    <a:moveTo>
                      <a:pt x="19654" y="0"/>
                    </a:moveTo>
                    <a:cubicBezTo>
                      <a:pt x="16550" y="59"/>
                      <a:pt x="15042" y="2437"/>
                      <a:pt x="13616" y="3875"/>
                    </a:cubicBezTo>
                    <a:lnTo>
                      <a:pt x="7742" y="9911"/>
                    </a:lnTo>
                    <a:cubicBezTo>
                      <a:pt x="4466" y="13289"/>
                      <a:pt x="1107" y="16775"/>
                      <a:pt x="17" y="20817"/>
                    </a:cubicBezTo>
                    <a:cubicBezTo>
                      <a:pt x="-102" y="21206"/>
                      <a:pt x="413" y="21600"/>
                      <a:pt x="928" y="21600"/>
                    </a:cubicBezTo>
                    <a:cubicBezTo>
                      <a:pt x="1144" y="21600"/>
                      <a:pt x="1361" y="21531"/>
                      <a:pt x="1533" y="21369"/>
                    </a:cubicBezTo>
                    <a:lnTo>
                      <a:pt x="1697" y="21201"/>
                    </a:lnTo>
                    <a:cubicBezTo>
                      <a:pt x="1831" y="21255"/>
                      <a:pt x="1973" y="21280"/>
                      <a:pt x="2115" y="21280"/>
                    </a:cubicBezTo>
                    <a:cubicBezTo>
                      <a:pt x="2413" y="21280"/>
                      <a:pt x="2704" y="21172"/>
                      <a:pt x="2876" y="20980"/>
                    </a:cubicBezTo>
                    <a:cubicBezTo>
                      <a:pt x="5727" y="17218"/>
                      <a:pt x="9168" y="13619"/>
                      <a:pt x="13191" y="10300"/>
                    </a:cubicBezTo>
                    <a:cubicBezTo>
                      <a:pt x="16632" y="7420"/>
                      <a:pt x="21498" y="4485"/>
                      <a:pt x="20490" y="443"/>
                    </a:cubicBezTo>
                    <a:cubicBezTo>
                      <a:pt x="20408" y="167"/>
                      <a:pt x="20072" y="0"/>
                      <a:pt x="196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92" name="Google Shape;2232;p46"/>
              <p:cNvSpPr/>
              <p:nvPr/>
            </p:nvSpPr>
            <p:spPr>
              <a:xfrm>
                <a:off x="945553" y="420513"/>
                <a:ext cx="70814" cy="282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01" h="21600" fill="norm" stroke="1" extrusionOk="0">
                    <a:moveTo>
                      <a:pt x="11110" y="0"/>
                    </a:moveTo>
                    <a:cubicBezTo>
                      <a:pt x="8886" y="0"/>
                      <a:pt x="6628" y="226"/>
                      <a:pt x="4977" y="677"/>
                    </a:cubicBezTo>
                    <a:cubicBezTo>
                      <a:pt x="1573" y="1589"/>
                      <a:pt x="1944" y="3115"/>
                      <a:pt x="1944" y="4334"/>
                    </a:cubicBezTo>
                    <a:lnTo>
                      <a:pt x="1944" y="6258"/>
                    </a:lnTo>
                    <a:cubicBezTo>
                      <a:pt x="1169" y="7983"/>
                      <a:pt x="1169" y="9707"/>
                      <a:pt x="798" y="11441"/>
                    </a:cubicBezTo>
                    <a:lnTo>
                      <a:pt x="57" y="17428"/>
                    </a:lnTo>
                    <a:cubicBezTo>
                      <a:pt x="57" y="18548"/>
                      <a:pt x="-718" y="20273"/>
                      <a:pt x="3460" y="20778"/>
                    </a:cubicBezTo>
                    <a:cubicBezTo>
                      <a:pt x="3797" y="21338"/>
                      <a:pt x="5516" y="21600"/>
                      <a:pt x="7235" y="21600"/>
                    </a:cubicBezTo>
                    <a:cubicBezTo>
                      <a:pt x="9290" y="21600"/>
                      <a:pt x="11413" y="21230"/>
                      <a:pt x="11413" y="20571"/>
                    </a:cubicBezTo>
                    <a:cubicBezTo>
                      <a:pt x="11413" y="17627"/>
                      <a:pt x="12559" y="14683"/>
                      <a:pt x="14816" y="11847"/>
                    </a:cubicBezTo>
                    <a:cubicBezTo>
                      <a:pt x="16704" y="9102"/>
                      <a:pt x="20882" y="6466"/>
                      <a:pt x="20107" y="3720"/>
                    </a:cubicBezTo>
                    <a:cubicBezTo>
                      <a:pt x="20511" y="2501"/>
                      <a:pt x="18995" y="1391"/>
                      <a:pt x="16333" y="470"/>
                    </a:cubicBezTo>
                    <a:cubicBezTo>
                      <a:pt x="14783" y="154"/>
                      <a:pt x="12963" y="0"/>
                      <a:pt x="111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93" name="Google Shape;2233;p46"/>
              <p:cNvSpPr/>
              <p:nvPr/>
            </p:nvSpPr>
            <p:spPr>
              <a:xfrm>
                <a:off x="531876" y="0"/>
                <a:ext cx="301427" cy="777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21" h="21600" fill="norm" stroke="1" extrusionOk="0">
                    <a:moveTo>
                      <a:pt x="13348" y="15148"/>
                    </a:moveTo>
                    <a:lnTo>
                      <a:pt x="14796" y="16625"/>
                    </a:lnTo>
                    <a:cubicBezTo>
                      <a:pt x="15519" y="17325"/>
                      <a:pt x="16147" y="18027"/>
                      <a:pt x="16693" y="18766"/>
                    </a:cubicBezTo>
                    <a:cubicBezTo>
                      <a:pt x="15608" y="17732"/>
                      <a:pt x="14611" y="16661"/>
                      <a:pt x="13710" y="15591"/>
                    </a:cubicBezTo>
                    <a:cubicBezTo>
                      <a:pt x="13621" y="15443"/>
                      <a:pt x="13437" y="15259"/>
                      <a:pt x="13348" y="15148"/>
                    </a:cubicBezTo>
                    <a:close/>
                    <a:moveTo>
                      <a:pt x="1277" y="0"/>
                    </a:moveTo>
                    <a:cubicBezTo>
                      <a:pt x="771" y="0"/>
                      <a:pt x="208" y="200"/>
                      <a:pt x="144" y="417"/>
                    </a:cubicBezTo>
                    <a:cubicBezTo>
                      <a:pt x="-934" y="4108"/>
                      <a:pt x="4309" y="7323"/>
                      <a:pt x="7558" y="10606"/>
                    </a:cubicBezTo>
                    <a:cubicBezTo>
                      <a:pt x="9367" y="12379"/>
                      <a:pt x="10542" y="14225"/>
                      <a:pt x="11989" y="15998"/>
                    </a:cubicBezTo>
                    <a:cubicBezTo>
                      <a:pt x="13525" y="17804"/>
                      <a:pt x="15334" y="19577"/>
                      <a:pt x="17232" y="21311"/>
                    </a:cubicBezTo>
                    <a:cubicBezTo>
                      <a:pt x="17449" y="21446"/>
                      <a:pt x="17763" y="21511"/>
                      <a:pt x="18077" y="21511"/>
                    </a:cubicBezTo>
                    <a:cubicBezTo>
                      <a:pt x="18294" y="21511"/>
                      <a:pt x="18503" y="21482"/>
                      <a:pt x="18680" y="21423"/>
                    </a:cubicBezTo>
                    <a:cubicBezTo>
                      <a:pt x="18889" y="21547"/>
                      <a:pt x="19194" y="21600"/>
                      <a:pt x="19492" y="21600"/>
                    </a:cubicBezTo>
                    <a:cubicBezTo>
                      <a:pt x="20087" y="21600"/>
                      <a:pt x="20666" y="21387"/>
                      <a:pt x="20489" y="21091"/>
                    </a:cubicBezTo>
                    <a:cubicBezTo>
                      <a:pt x="15608" y="13965"/>
                      <a:pt x="9456" y="6952"/>
                      <a:pt x="1953" y="197"/>
                    </a:cubicBezTo>
                    <a:cubicBezTo>
                      <a:pt x="1800" y="56"/>
                      <a:pt x="1543" y="0"/>
                      <a:pt x="12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94" name="Google Shape;2234;p46"/>
              <p:cNvSpPr/>
              <p:nvPr/>
            </p:nvSpPr>
            <p:spPr>
              <a:xfrm>
                <a:off x="567572" y="689240"/>
                <a:ext cx="123156" cy="1628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87" h="21600" fill="norm" stroke="1" extrusionOk="0">
                    <a:moveTo>
                      <a:pt x="4179" y="0"/>
                    </a:moveTo>
                    <a:cubicBezTo>
                      <a:pt x="3370" y="0"/>
                      <a:pt x="2541" y="141"/>
                      <a:pt x="1752" y="407"/>
                    </a:cubicBezTo>
                    <a:cubicBezTo>
                      <a:pt x="-68" y="1645"/>
                      <a:pt x="-513" y="3571"/>
                      <a:pt x="620" y="5153"/>
                    </a:cubicBezTo>
                    <a:cubicBezTo>
                      <a:pt x="2217" y="8333"/>
                      <a:pt x="4483" y="11497"/>
                      <a:pt x="6990" y="14489"/>
                    </a:cubicBezTo>
                    <a:cubicBezTo>
                      <a:pt x="9033" y="17668"/>
                      <a:pt x="12451" y="20128"/>
                      <a:pt x="16536" y="21537"/>
                    </a:cubicBezTo>
                    <a:cubicBezTo>
                      <a:pt x="16759" y="21584"/>
                      <a:pt x="16981" y="21600"/>
                      <a:pt x="17204" y="21600"/>
                    </a:cubicBezTo>
                    <a:cubicBezTo>
                      <a:pt x="17952" y="21600"/>
                      <a:pt x="18700" y="21365"/>
                      <a:pt x="19044" y="20832"/>
                    </a:cubicBezTo>
                    <a:cubicBezTo>
                      <a:pt x="19267" y="20660"/>
                      <a:pt x="19267" y="20488"/>
                      <a:pt x="19267" y="20300"/>
                    </a:cubicBezTo>
                    <a:cubicBezTo>
                      <a:pt x="20399" y="20128"/>
                      <a:pt x="21087" y="19423"/>
                      <a:pt x="21087" y="18546"/>
                    </a:cubicBezTo>
                    <a:cubicBezTo>
                      <a:pt x="20642" y="15021"/>
                      <a:pt x="18822" y="11669"/>
                      <a:pt x="16091" y="8866"/>
                    </a:cubicBezTo>
                    <a:cubicBezTo>
                      <a:pt x="14939" y="7456"/>
                      <a:pt x="13584" y="6046"/>
                      <a:pt x="12229" y="4809"/>
                    </a:cubicBezTo>
                    <a:cubicBezTo>
                      <a:pt x="10853" y="3399"/>
                      <a:pt x="9256" y="2162"/>
                      <a:pt x="7678" y="1112"/>
                    </a:cubicBezTo>
                    <a:cubicBezTo>
                      <a:pt x="6687" y="345"/>
                      <a:pt x="5453" y="0"/>
                      <a:pt x="41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95" name="Google Shape;2235;p46"/>
              <p:cNvSpPr/>
              <p:nvPr/>
            </p:nvSpPr>
            <p:spPr>
              <a:xfrm>
                <a:off x="0" y="620611"/>
                <a:ext cx="512662" cy="309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5" h="21600" fill="norm" stroke="1" extrusionOk="0">
                    <a:moveTo>
                      <a:pt x="559" y="0"/>
                    </a:moveTo>
                    <a:cubicBezTo>
                      <a:pt x="175" y="0"/>
                      <a:pt x="-46" y="741"/>
                      <a:pt x="8" y="1293"/>
                    </a:cubicBezTo>
                    <a:cubicBezTo>
                      <a:pt x="230" y="2595"/>
                      <a:pt x="781" y="3608"/>
                      <a:pt x="1445" y="4168"/>
                    </a:cubicBezTo>
                    <a:cubicBezTo>
                      <a:pt x="2276" y="5091"/>
                      <a:pt x="3108" y="6022"/>
                      <a:pt x="3989" y="6945"/>
                    </a:cubicBezTo>
                    <a:cubicBezTo>
                      <a:pt x="5652" y="8708"/>
                      <a:pt x="7418" y="10462"/>
                      <a:pt x="9189" y="12135"/>
                    </a:cubicBezTo>
                    <a:cubicBezTo>
                      <a:pt x="12732" y="15372"/>
                      <a:pt x="16324" y="18338"/>
                      <a:pt x="20034" y="20933"/>
                    </a:cubicBezTo>
                    <a:lnTo>
                      <a:pt x="20142" y="20933"/>
                    </a:lnTo>
                    <a:cubicBezTo>
                      <a:pt x="20142" y="20933"/>
                      <a:pt x="20196" y="21114"/>
                      <a:pt x="20196" y="21114"/>
                    </a:cubicBezTo>
                    <a:cubicBezTo>
                      <a:pt x="20334" y="21460"/>
                      <a:pt x="20531" y="21600"/>
                      <a:pt x="20718" y="21600"/>
                    </a:cubicBezTo>
                    <a:cubicBezTo>
                      <a:pt x="21146" y="21600"/>
                      <a:pt x="21554" y="20892"/>
                      <a:pt x="21249" y="20191"/>
                    </a:cubicBezTo>
                    <a:cubicBezTo>
                      <a:pt x="18813" y="14540"/>
                      <a:pt x="14887" y="12036"/>
                      <a:pt x="11403" y="8798"/>
                    </a:cubicBezTo>
                    <a:cubicBezTo>
                      <a:pt x="7920" y="5552"/>
                      <a:pt x="4712" y="832"/>
                      <a:pt x="5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96" name="Google Shape;2236;p46"/>
              <p:cNvSpPr/>
              <p:nvPr/>
            </p:nvSpPr>
            <p:spPr>
              <a:xfrm>
                <a:off x="760969" y="897488"/>
                <a:ext cx="265341" cy="536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23" h="21600" fill="norm" stroke="1" extrusionOk="0">
                    <a:moveTo>
                      <a:pt x="13658" y="0"/>
                    </a:moveTo>
                    <a:cubicBezTo>
                      <a:pt x="9072" y="0"/>
                      <a:pt x="4533" y="5233"/>
                      <a:pt x="331" y="15225"/>
                    </a:cubicBezTo>
                    <a:cubicBezTo>
                      <a:pt x="-296" y="17033"/>
                      <a:pt x="60" y="21600"/>
                      <a:pt x="640" y="21600"/>
                    </a:cubicBezTo>
                    <a:cubicBezTo>
                      <a:pt x="743" y="21600"/>
                      <a:pt x="846" y="21457"/>
                      <a:pt x="958" y="21124"/>
                    </a:cubicBezTo>
                    <a:cubicBezTo>
                      <a:pt x="4945" y="11514"/>
                      <a:pt x="9250" y="6661"/>
                      <a:pt x="13602" y="6661"/>
                    </a:cubicBezTo>
                    <a:cubicBezTo>
                      <a:pt x="15801" y="6661"/>
                      <a:pt x="18019" y="7898"/>
                      <a:pt x="20209" y="10419"/>
                    </a:cubicBezTo>
                    <a:cubicBezTo>
                      <a:pt x="20275" y="10515"/>
                      <a:pt x="20340" y="10562"/>
                      <a:pt x="20396" y="10562"/>
                    </a:cubicBezTo>
                    <a:cubicBezTo>
                      <a:pt x="21098" y="10562"/>
                      <a:pt x="21304" y="4996"/>
                      <a:pt x="20527" y="3996"/>
                    </a:cubicBezTo>
                    <a:cubicBezTo>
                      <a:pt x="18253" y="1332"/>
                      <a:pt x="15941" y="0"/>
                      <a:pt x="136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97" name="Google Shape;2237;p46"/>
              <p:cNvSpPr/>
              <p:nvPr/>
            </p:nvSpPr>
            <p:spPr>
              <a:xfrm>
                <a:off x="1150074" y="998364"/>
                <a:ext cx="125283" cy="147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33" h="21600" fill="norm" stroke="1" extrusionOk="0">
                    <a:moveTo>
                      <a:pt x="1432" y="0"/>
                    </a:moveTo>
                    <a:cubicBezTo>
                      <a:pt x="181" y="0"/>
                      <a:pt x="-660" y="1554"/>
                      <a:pt x="689" y="2245"/>
                    </a:cubicBezTo>
                    <a:cubicBezTo>
                      <a:pt x="9251" y="5922"/>
                      <a:pt x="15408" y="12725"/>
                      <a:pt x="18047" y="20685"/>
                    </a:cubicBezTo>
                    <a:cubicBezTo>
                      <a:pt x="18223" y="21306"/>
                      <a:pt x="18770" y="21600"/>
                      <a:pt x="19318" y="21600"/>
                    </a:cubicBezTo>
                    <a:cubicBezTo>
                      <a:pt x="20119" y="21600"/>
                      <a:pt x="20940" y="21013"/>
                      <a:pt x="20686" y="20098"/>
                    </a:cubicBezTo>
                    <a:cubicBezTo>
                      <a:pt x="18047" y="11361"/>
                      <a:pt x="11225" y="4178"/>
                      <a:pt x="1998" y="104"/>
                    </a:cubicBezTo>
                    <a:cubicBezTo>
                      <a:pt x="1803" y="35"/>
                      <a:pt x="1608" y="0"/>
                      <a:pt x="14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98" name="Google Shape;2238;p46"/>
              <p:cNvSpPr/>
              <p:nvPr/>
            </p:nvSpPr>
            <p:spPr>
              <a:xfrm>
                <a:off x="1278955" y="1253980"/>
                <a:ext cx="28123" cy="646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46" h="21600" fill="norm" stroke="1" extrusionOk="0">
                    <a:moveTo>
                      <a:pt x="5851" y="0"/>
                    </a:moveTo>
                    <a:cubicBezTo>
                      <a:pt x="4731" y="0"/>
                      <a:pt x="3691" y="158"/>
                      <a:pt x="2731" y="474"/>
                    </a:cubicBezTo>
                    <a:cubicBezTo>
                      <a:pt x="11" y="908"/>
                      <a:pt x="-869" y="2685"/>
                      <a:pt x="971" y="4028"/>
                    </a:cubicBezTo>
                    <a:cubicBezTo>
                      <a:pt x="2731" y="4897"/>
                      <a:pt x="3611" y="6239"/>
                      <a:pt x="5451" y="7582"/>
                    </a:cubicBezTo>
                    <a:lnTo>
                      <a:pt x="5451" y="8450"/>
                    </a:lnTo>
                    <a:cubicBezTo>
                      <a:pt x="6331" y="8885"/>
                      <a:pt x="6331" y="9793"/>
                      <a:pt x="7211" y="10227"/>
                    </a:cubicBezTo>
                    <a:lnTo>
                      <a:pt x="7211" y="14216"/>
                    </a:lnTo>
                    <a:cubicBezTo>
                      <a:pt x="6331" y="14650"/>
                      <a:pt x="6331" y="15124"/>
                      <a:pt x="7211" y="15558"/>
                    </a:cubicBezTo>
                    <a:lnTo>
                      <a:pt x="7211" y="16427"/>
                    </a:lnTo>
                    <a:cubicBezTo>
                      <a:pt x="7211" y="16427"/>
                      <a:pt x="7211" y="16901"/>
                      <a:pt x="7211" y="16901"/>
                    </a:cubicBezTo>
                    <a:cubicBezTo>
                      <a:pt x="7211" y="17335"/>
                      <a:pt x="7211" y="17770"/>
                      <a:pt x="7211" y="17770"/>
                    </a:cubicBezTo>
                    <a:cubicBezTo>
                      <a:pt x="5611" y="20178"/>
                      <a:pt x="9211" y="21600"/>
                      <a:pt x="12651" y="21600"/>
                    </a:cubicBezTo>
                    <a:cubicBezTo>
                      <a:pt x="15051" y="21600"/>
                      <a:pt x="17291" y="20968"/>
                      <a:pt x="18011" y="19547"/>
                    </a:cubicBezTo>
                    <a:lnTo>
                      <a:pt x="18011" y="19112"/>
                    </a:lnTo>
                    <a:cubicBezTo>
                      <a:pt x="20731" y="12873"/>
                      <a:pt x="18011" y="6239"/>
                      <a:pt x="10811" y="1343"/>
                    </a:cubicBezTo>
                    <a:cubicBezTo>
                      <a:pt x="9691" y="474"/>
                      <a:pt x="7771" y="0"/>
                      <a:pt x="58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99" name="Google Shape;2239;p46"/>
              <p:cNvSpPr/>
              <p:nvPr/>
            </p:nvSpPr>
            <p:spPr>
              <a:xfrm>
                <a:off x="543939" y="1003206"/>
                <a:ext cx="128373" cy="137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64" h="21600" fill="norm" stroke="1" extrusionOk="0">
                    <a:moveTo>
                      <a:pt x="19370" y="0"/>
                    </a:moveTo>
                    <a:cubicBezTo>
                      <a:pt x="19160" y="0"/>
                      <a:pt x="18932" y="56"/>
                      <a:pt x="18704" y="186"/>
                    </a:cubicBezTo>
                    <a:cubicBezTo>
                      <a:pt x="10376" y="4569"/>
                      <a:pt x="3968" y="11255"/>
                      <a:pt x="108" y="19594"/>
                    </a:cubicBezTo>
                    <a:cubicBezTo>
                      <a:pt x="-329" y="20597"/>
                      <a:pt x="641" y="21600"/>
                      <a:pt x="1496" y="21600"/>
                    </a:cubicBezTo>
                    <a:cubicBezTo>
                      <a:pt x="1896" y="21600"/>
                      <a:pt x="2257" y="21377"/>
                      <a:pt x="2466" y="20857"/>
                    </a:cubicBezTo>
                    <a:cubicBezTo>
                      <a:pt x="3740" y="18350"/>
                      <a:pt x="5242" y="15842"/>
                      <a:pt x="6953" y="13762"/>
                    </a:cubicBezTo>
                    <a:cubicBezTo>
                      <a:pt x="7163" y="13539"/>
                      <a:pt x="7391" y="13335"/>
                      <a:pt x="7600" y="13131"/>
                    </a:cubicBezTo>
                    <a:cubicBezTo>
                      <a:pt x="10167" y="9788"/>
                      <a:pt x="13361" y="7076"/>
                      <a:pt x="17221" y="5200"/>
                    </a:cubicBezTo>
                    <a:cubicBezTo>
                      <a:pt x="17639" y="4773"/>
                      <a:pt x="17848" y="4365"/>
                      <a:pt x="17848" y="3733"/>
                    </a:cubicBezTo>
                    <a:cubicBezTo>
                      <a:pt x="18495" y="3306"/>
                      <a:pt x="19141" y="2897"/>
                      <a:pt x="19997" y="2489"/>
                    </a:cubicBezTo>
                    <a:cubicBezTo>
                      <a:pt x="21271" y="1764"/>
                      <a:pt x="20529" y="0"/>
                      <a:pt x="193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400" name="Google Shape;2240;p46"/>
              <p:cNvSpPr/>
              <p:nvPr/>
            </p:nvSpPr>
            <p:spPr>
              <a:xfrm>
                <a:off x="867498" y="1094161"/>
                <a:ext cx="67945" cy="484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71" h="21600" fill="norm" stroke="1" extrusionOk="0">
                    <a:moveTo>
                      <a:pt x="7528" y="0"/>
                    </a:moveTo>
                    <a:cubicBezTo>
                      <a:pt x="4703" y="0"/>
                      <a:pt x="1985" y="1949"/>
                      <a:pt x="376" y="5584"/>
                    </a:cubicBezTo>
                    <a:cubicBezTo>
                      <a:pt x="-733" y="8377"/>
                      <a:pt x="805" y="10958"/>
                      <a:pt x="2521" y="10958"/>
                    </a:cubicBezTo>
                    <a:cubicBezTo>
                      <a:pt x="3308" y="10958"/>
                      <a:pt x="4131" y="10431"/>
                      <a:pt x="4774" y="9114"/>
                    </a:cubicBezTo>
                    <a:lnTo>
                      <a:pt x="5168" y="8535"/>
                    </a:lnTo>
                    <a:lnTo>
                      <a:pt x="9602" y="8535"/>
                    </a:lnTo>
                    <a:lnTo>
                      <a:pt x="10425" y="9694"/>
                    </a:lnTo>
                    <a:lnTo>
                      <a:pt x="10818" y="10273"/>
                    </a:lnTo>
                    <a:lnTo>
                      <a:pt x="11605" y="11485"/>
                    </a:lnTo>
                    <a:lnTo>
                      <a:pt x="12034" y="12064"/>
                    </a:lnTo>
                    <a:lnTo>
                      <a:pt x="12427" y="12644"/>
                    </a:lnTo>
                    <a:cubicBezTo>
                      <a:pt x="13643" y="15015"/>
                      <a:pt x="14430" y="17385"/>
                      <a:pt x="15217" y="19756"/>
                    </a:cubicBezTo>
                    <a:cubicBezTo>
                      <a:pt x="15753" y="20915"/>
                      <a:pt x="16433" y="21600"/>
                      <a:pt x="17184" y="21600"/>
                    </a:cubicBezTo>
                    <a:cubicBezTo>
                      <a:pt x="17613" y="21600"/>
                      <a:pt x="18006" y="21389"/>
                      <a:pt x="18435" y="20968"/>
                    </a:cubicBezTo>
                    <a:cubicBezTo>
                      <a:pt x="20044" y="20388"/>
                      <a:pt x="20867" y="18018"/>
                      <a:pt x="20474" y="16226"/>
                    </a:cubicBezTo>
                    <a:cubicBezTo>
                      <a:pt x="18864" y="9694"/>
                      <a:pt x="15646" y="4373"/>
                      <a:pt x="11605" y="1422"/>
                    </a:cubicBezTo>
                    <a:cubicBezTo>
                      <a:pt x="10317" y="474"/>
                      <a:pt x="8923" y="0"/>
                      <a:pt x="75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401" name="Google Shape;2241;p46"/>
              <p:cNvSpPr/>
              <p:nvPr/>
            </p:nvSpPr>
            <p:spPr>
              <a:xfrm>
                <a:off x="1024716" y="1137156"/>
                <a:ext cx="64267" cy="350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11" h="21600" fill="norm" stroke="1" extrusionOk="0">
                    <a:moveTo>
                      <a:pt x="9628" y="0"/>
                    </a:moveTo>
                    <a:cubicBezTo>
                      <a:pt x="6400" y="0"/>
                      <a:pt x="3248" y="2182"/>
                      <a:pt x="635" y="6545"/>
                    </a:cubicBezTo>
                    <a:cubicBezTo>
                      <a:pt x="-211" y="8218"/>
                      <a:pt x="-211" y="11491"/>
                      <a:pt x="635" y="13091"/>
                    </a:cubicBezTo>
                    <a:cubicBezTo>
                      <a:pt x="1288" y="14327"/>
                      <a:pt x="1941" y="14909"/>
                      <a:pt x="2595" y="14909"/>
                    </a:cubicBezTo>
                    <a:cubicBezTo>
                      <a:pt x="3248" y="14909"/>
                      <a:pt x="3901" y="14327"/>
                      <a:pt x="4555" y="13091"/>
                    </a:cubicBezTo>
                    <a:lnTo>
                      <a:pt x="4978" y="13091"/>
                    </a:lnTo>
                    <a:lnTo>
                      <a:pt x="5823" y="11491"/>
                    </a:lnTo>
                    <a:lnTo>
                      <a:pt x="10589" y="11491"/>
                    </a:lnTo>
                    <a:cubicBezTo>
                      <a:pt x="11435" y="11491"/>
                      <a:pt x="11896" y="11491"/>
                      <a:pt x="12741" y="12291"/>
                    </a:cubicBezTo>
                    <a:lnTo>
                      <a:pt x="13164" y="12291"/>
                    </a:lnTo>
                    <a:lnTo>
                      <a:pt x="14048" y="13091"/>
                    </a:lnTo>
                    <a:lnTo>
                      <a:pt x="14471" y="13891"/>
                    </a:lnTo>
                    <a:lnTo>
                      <a:pt x="14894" y="14691"/>
                    </a:lnTo>
                    <a:cubicBezTo>
                      <a:pt x="14471" y="15564"/>
                      <a:pt x="14471" y="17164"/>
                      <a:pt x="14894" y="18836"/>
                    </a:cubicBezTo>
                    <a:cubicBezTo>
                      <a:pt x="15547" y="20655"/>
                      <a:pt x="16431" y="21600"/>
                      <a:pt x="17392" y="21600"/>
                    </a:cubicBezTo>
                    <a:cubicBezTo>
                      <a:pt x="17699" y="21600"/>
                      <a:pt x="18045" y="21455"/>
                      <a:pt x="18353" y="21236"/>
                    </a:cubicBezTo>
                    <a:cubicBezTo>
                      <a:pt x="19237" y="21236"/>
                      <a:pt x="19659" y="19636"/>
                      <a:pt x="20082" y="18836"/>
                    </a:cubicBezTo>
                    <a:cubicBezTo>
                      <a:pt x="21389" y="15564"/>
                      <a:pt x="20966" y="12291"/>
                      <a:pt x="20082" y="9018"/>
                    </a:cubicBezTo>
                    <a:cubicBezTo>
                      <a:pt x="18353" y="5745"/>
                      <a:pt x="16623" y="3273"/>
                      <a:pt x="14471" y="1673"/>
                    </a:cubicBezTo>
                    <a:cubicBezTo>
                      <a:pt x="12895" y="582"/>
                      <a:pt x="11242" y="0"/>
                      <a:pt x="96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402" name="Google Shape;2242;p46"/>
              <p:cNvSpPr/>
              <p:nvPr/>
            </p:nvSpPr>
            <p:spPr>
              <a:xfrm>
                <a:off x="835369" y="1203541"/>
                <a:ext cx="245195" cy="1104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0" h="21600" fill="norm" stroke="1" extrusionOk="0">
                    <a:moveTo>
                      <a:pt x="659" y="0"/>
                    </a:moveTo>
                    <a:cubicBezTo>
                      <a:pt x="301" y="0"/>
                      <a:pt x="-46" y="531"/>
                      <a:pt x="5" y="1571"/>
                    </a:cubicBezTo>
                    <a:cubicBezTo>
                      <a:pt x="465" y="11181"/>
                      <a:pt x="4031" y="17396"/>
                      <a:pt x="7934" y="19752"/>
                    </a:cubicBezTo>
                    <a:cubicBezTo>
                      <a:pt x="10233" y="21046"/>
                      <a:pt x="12532" y="21554"/>
                      <a:pt x="14831" y="21554"/>
                    </a:cubicBezTo>
                    <a:cubicBezTo>
                      <a:pt x="14984" y="21577"/>
                      <a:pt x="15137" y="21600"/>
                      <a:pt x="15301" y="21600"/>
                    </a:cubicBezTo>
                    <a:cubicBezTo>
                      <a:pt x="17324" y="21600"/>
                      <a:pt x="19316" y="20029"/>
                      <a:pt x="20921" y="17141"/>
                    </a:cubicBezTo>
                    <a:cubicBezTo>
                      <a:pt x="21554" y="16125"/>
                      <a:pt x="21033" y="14439"/>
                      <a:pt x="20450" y="14439"/>
                    </a:cubicBezTo>
                    <a:cubicBezTo>
                      <a:pt x="20297" y="14439"/>
                      <a:pt x="20144" y="14531"/>
                      <a:pt x="20001" y="14808"/>
                    </a:cubicBezTo>
                    <a:cubicBezTo>
                      <a:pt x="18519" y="17188"/>
                      <a:pt x="16762" y="18481"/>
                      <a:pt x="14974" y="18481"/>
                    </a:cubicBezTo>
                    <a:cubicBezTo>
                      <a:pt x="14810" y="18481"/>
                      <a:pt x="14647" y="18458"/>
                      <a:pt x="14483" y="18435"/>
                    </a:cubicBezTo>
                    <a:cubicBezTo>
                      <a:pt x="12532" y="18181"/>
                      <a:pt x="10580" y="17673"/>
                      <a:pt x="8629" y="16633"/>
                    </a:cubicBezTo>
                    <a:cubicBezTo>
                      <a:pt x="5298" y="14808"/>
                      <a:pt x="1844" y="9864"/>
                      <a:pt x="1384" y="1571"/>
                    </a:cubicBezTo>
                    <a:cubicBezTo>
                      <a:pt x="1384" y="531"/>
                      <a:pt x="1017" y="0"/>
                      <a:pt x="6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sp>
        <p:nvSpPr>
          <p:cNvPr id="2405" name="Google Shape;2243;p46"/>
          <p:cNvSpPr txBox="1"/>
          <p:nvPr>
            <p:ph type="ctrTitle"/>
          </p:nvPr>
        </p:nvSpPr>
        <p:spPr>
          <a:xfrm>
            <a:off x="715100" y="1497348"/>
            <a:ext cx="6974100" cy="2068801"/>
          </a:xfrm>
          <a:prstGeom prst="rect">
            <a:avLst/>
          </a:prstGeom>
        </p:spPr>
        <p:txBody>
          <a:bodyPr/>
          <a:lstStyle/>
          <a:p>
            <a:pPr defTabSz="795527">
              <a:defRPr sz="4350">
                <a:solidFill>
                  <a:schemeClr val="accent3"/>
                </a:solidFill>
              </a:defRPr>
            </a:pPr>
            <a:r>
              <a:t>Weather Web-app</a:t>
            </a:r>
          </a:p>
          <a:p>
            <a:pPr defTabSz="795527">
              <a:defRPr sz="4350">
                <a:solidFill>
                  <a:schemeClr val="accent3"/>
                </a:solidFill>
              </a:defRPr>
            </a:pPr>
          </a:p>
          <a:p>
            <a:pPr defTabSz="795527">
              <a:defRPr sz="4350">
                <a:solidFill>
                  <a:schemeClr val="accent3"/>
                </a:solidFill>
              </a:defRPr>
            </a:pPr>
            <a:r>
              <a:rPr b="0" sz="4437"/>
              <a:t>Project</a:t>
            </a:r>
          </a:p>
        </p:txBody>
      </p:sp>
      <p:sp>
        <p:nvSpPr>
          <p:cNvPr id="2406" name="Google Shape;2244;p46"/>
          <p:cNvSpPr txBox="1"/>
          <p:nvPr>
            <p:ph type="subTitle" sz="quarter" idx="1"/>
          </p:nvPr>
        </p:nvSpPr>
        <p:spPr>
          <a:xfrm>
            <a:off x="715040" y="3641117"/>
            <a:ext cx="5807102" cy="322201"/>
          </a:xfrm>
          <a:prstGeom prst="rect">
            <a:avLst/>
          </a:prstGeom>
        </p:spPr>
        <p:txBody>
          <a:bodyPr/>
          <a:lstStyle>
            <a:lvl1pPr marL="0" indent="0" defTabSz="475487">
              <a:defRPr sz="832"/>
            </a:lvl1pPr>
          </a:lstStyle>
          <a:p>
            <a:pPr/>
            <a:r>
              <a:t>Spring 2024 (Even)</a:t>
            </a:r>
          </a:p>
        </p:txBody>
      </p:sp>
      <p:grpSp>
        <p:nvGrpSpPr>
          <p:cNvPr id="2421" name="Google Shape;2245;p46"/>
          <p:cNvGrpSpPr/>
          <p:nvPr/>
        </p:nvGrpSpPr>
        <p:grpSpPr>
          <a:xfrm>
            <a:off x="5756132" y="888971"/>
            <a:ext cx="2198169" cy="1146025"/>
            <a:chOff x="0" y="0"/>
            <a:chExt cx="2198167" cy="1146024"/>
          </a:xfrm>
        </p:grpSpPr>
        <p:sp>
          <p:nvSpPr>
            <p:cNvPr id="2407" name="Google Shape;2246;p46"/>
            <p:cNvSpPr/>
            <p:nvPr/>
          </p:nvSpPr>
          <p:spPr>
            <a:xfrm>
              <a:off x="937873" y="136784"/>
              <a:ext cx="122695" cy="67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8" h="21600" fill="norm" stroke="1" extrusionOk="0">
                  <a:moveTo>
                    <a:pt x="2381" y="0"/>
                  </a:moveTo>
                  <a:cubicBezTo>
                    <a:pt x="561" y="0"/>
                    <a:pt x="-592" y="3801"/>
                    <a:pt x="318" y="6774"/>
                  </a:cubicBezTo>
                  <a:cubicBezTo>
                    <a:pt x="4039" y="16219"/>
                    <a:pt x="9925" y="21600"/>
                    <a:pt x="16114" y="21600"/>
                  </a:cubicBezTo>
                  <a:cubicBezTo>
                    <a:pt x="17145" y="21600"/>
                    <a:pt x="18156" y="21449"/>
                    <a:pt x="19188" y="21148"/>
                  </a:cubicBezTo>
                  <a:cubicBezTo>
                    <a:pt x="20098" y="20734"/>
                    <a:pt x="20786" y="19041"/>
                    <a:pt x="21008" y="17348"/>
                  </a:cubicBezTo>
                  <a:cubicBezTo>
                    <a:pt x="21008" y="16068"/>
                    <a:pt x="20786" y="14789"/>
                    <a:pt x="20341" y="13961"/>
                  </a:cubicBezTo>
                  <a:cubicBezTo>
                    <a:pt x="20563" y="13509"/>
                    <a:pt x="20563" y="13509"/>
                    <a:pt x="20563" y="13095"/>
                  </a:cubicBezTo>
                  <a:cubicBezTo>
                    <a:pt x="20786" y="10988"/>
                    <a:pt x="20098" y="8467"/>
                    <a:pt x="18965" y="8015"/>
                  </a:cubicBezTo>
                  <a:cubicBezTo>
                    <a:pt x="13505" y="3801"/>
                    <a:pt x="8064" y="1242"/>
                    <a:pt x="2381" y="0"/>
                  </a:cubicBezTo>
                  <a:close/>
                </a:path>
              </a:pathLst>
            </a:custGeom>
            <a:solidFill>
              <a:srgbClr val="F9CD2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08" name="Google Shape;2247;p46"/>
            <p:cNvSpPr/>
            <p:nvPr/>
          </p:nvSpPr>
          <p:spPr>
            <a:xfrm>
              <a:off x="0" y="0"/>
              <a:ext cx="2198168" cy="1146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7" h="21600" fill="norm" stroke="1" extrusionOk="0">
                  <a:moveTo>
                    <a:pt x="8419" y="0"/>
                  </a:moveTo>
                  <a:cubicBezTo>
                    <a:pt x="6523" y="0"/>
                    <a:pt x="5540" y="2727"/>
                    <a:pt x="5540" y="2727"/>
                  </a:cubicBezTo>
                  <a:cubicBezTo>
                    <a:pt x="5540" y="2727"/>
                    <a:pt x="4905" y="2066"/>
                    <a:pt x="4039" y="2066"/>
                  </a:cubicBezTo>
                  <a:cubicBezTo>
                    <a:pt x="3426" y="2066"/>
                    <a:pt x="2698" y="2398"/>
                    <a:pt x="1998" y="3529"/>
                  </a:cubicBezTo>
                  <a:cubicBezTo>
                    <a:pt x="294" y="6232"/>
                    <a:pt x="804" y="10413"/>
                    <a:pt x="804" y="10413"/>
                  </a:cubicBezTo>
                  <a:cubicBezTo>
                    <a:pt x="-328" y="10911"/>
                    <a:pt x="-750" y="18196"/>
                    <a:pt x="2880" y="19799"/>
                  </a:cubicBezTo>
                  <a:cubicBezTo>
                    <a:pt x="3625" y="20122"/>
                    <a:pt x="4313" y="20251"/>
                    <a:pt x="4936" y="20251"/>
                  </a:cubicBezTo>
                  <a:cubicBezTo>
                    <a:pt x="7347" y="20251"/>
                    <a:pt x="8785" y="18321"/>
                    <a:pt x="8785" y="18321"/>
                  </a:cubicBezTo>
                  <a:cubicBezTo>
                    <a:pt x="8785" y="18321"/>
                    <a:pt x="9170" y="21224"/>
                    <a:pt x="12476" y="21576"/>
                  </a:cubicBezTo>
                  <a:cubicBezTo>
                    <a:pt x="12649" y="21591"/>
                    <a:pt x="12815" y="21600"/>
                    <a:pt x="12975" y="21600"/>
                  </a:cubicBezTo>
                  <a:cubicBezTo>
                    <a:pt x="15911" y="21600"/>
                    <a:pt x="16939" y="18922"/>
                    <a:pt x="16939" y="18922"/>
                  </a:cubicBezTo>
                  <a:cubicBezTo>
                    <a:pt x="17356" y="19251"/>
                    <a:pt x="18100" y="19550"/>
                    <a:pt x="18807" y="19550"/>
                  </a:cubicBezTo>
                  <a:cubicBezTo>
                    <a:pt x="19870" y="19550"/>
                    <a:pt x="20850" y="18875"/>
                    <a:pt x="20507" y="16620"/>
                  </a:cubicBezTo>
                  <a:cubicBezTo>
                    <a:pt x="20112" y="14013"/>
                    <a:pt x="18555" y="13610"/>
                    <a:pt x="17625" y="13610"/>
                  </a:cubicBezTo>
                  <a:cubicBezTo>
                    <a:pt x="17206" y="13610"/>
                    <a:pt x="16915" y="13690"/>
                    <a:pt x="16915" y="13690"/>
                  </a:cubicBezTo>
                  <a:cubicBezTo>
                    <a:pt x="16915" y="13690"/>
                    <a:pt x="16927" y="10887"/>
                    <a:pt x="15298" y="8685"/>
                  </a:cubicBezTo>
                  <a:cubicBezTo>
                    <a:pt x="14730" y="7908"/>
                    <a:pt x="14117" y="7654"/>
                    <a:pt x="13561" y="7654"/>
                  </a:cubicBezTo>
                  <a:cubicBezTo>
                    <a:pt x="12524" y="7654"/>
                    <a:pt x="11681" y="8534"/>
                    <a:pt x="11681" y="8534"/>
                  </a:cubicBezTo>
                  <a:cubicBezTo>
                    <a:pt x="11681" y="8534"/>
                    <a:pt x="11905" y="1400"/>
                    <a:pt x="9382" y="225"/>
                  </a:cubicBezTo>
                  <a:cubicBezTo>
                    <a:pt x="9038" y="69"/>
                    <a:pt x="8717" y="0"/>
                    <a:pt x="8419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09" name="Google Shape;2248;p46"/>
            <p:cNvSpPr/>
            <p:nvPr/>
          </p:nvSpPr>
          <p:spPr>
            <a:xfrm>
              <a:off x="129609" y="215808"/>
              <a:ext cx="156761" cy="330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79" h="21600" fill="norm" stroke="1" extrusionOk="0">
                  <a:moveTo>
                    <a:pt x="19060" y="0"/>
                  </a:moveTo>
                  <a:cubicBezTo>
                    <a:pt x="18955" y="0"/>
                    <a:pt x="18835" y="15"/>
                    <a:pt x="18700" y="39"/>
                  </a:cubicBezTo>
                  <a:cubicBezTo>
                    <a:pt x="15000" y="910"/>
                    <a:pt x="11795" y="2298"/>
                    <a:pt x="9443" y="3941"/>
                  </a:cubicBezTo>
                  <a:cubicBezTo>
                    <a:pt x="1864" y="8799"/>
                    <a:pt x="-1342" y="15037"/>
                    <a:pt x="515" y="21191"/>
                  </a:cubicBezTo>
                  <a:cubicBezTo>
                    <a:pt x="590" y="21477"/>
                    <a:pt x="965" y="21600"/>
                    <a:pt x="1384" y="21600"/>
                  </a:cubicBezTo>
                  <a:cubicBezTo>
                    <a:pt x="1968" y="21600"/>
                    <a:pt x="2642" y="21346"/>
                    <a:pt x="2538" y="20937"/>
                  </a:cubicBezTo>
                  <a:cubicBezTo>
                    <a:pt x="1534" y="17204"/>
                    <a:pt x="2373" y="13395"/>
                    <a:pt x="5069" y="9840"/>
                  </a:cubicBezTo>
                  <a:cubicBezTo>
                    <a:pt x="6417" y="8105"/>
                    <a:pt x="8260" y="6455"/>
                    <a:pt x="10447" y="4982"/>
                  </a:cubicBezTo>
                  <a:cubicBezTo>
                    <a:pt x="12649" y="3339"/>
                    <a:pt x="15674" y="1951"/>
                    <a:pt x="19209" y="1080"/>
                  </a:cubicBezTo>
                  <a:cubicBezTo>
                    <a:pt x="20258" y="848"/>
                    <a:pt x="19973" y="0"/>
                    <a:pt x="190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10" name="Google Shape;2249;p46"/>
            <p:cNvSpPr/>
            <p:nvPr/>
          </p:nvSpPr>
          <p:spPr>
            <a:xfrm>
              <a:off x="379909" y="153440"/>
              <a:ext cx="182308" cy="32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1" h="21600" fill="norm" stroke="1" extrusionOk="0">
                  <a:moveTo>
                    <a:pt x="8474" y="0"/>
                  </a:moveTo>
                  <a:cubicBezTo>
                    <a:pt x="5754" y="0"/>
                    <a:pt x="2980" y="4211"/>
                    <a:pt x="542" y="10917"/>
                  </a:cubicBezTo>
                  <a:cubicBezTo>
                    <a:pt x="-517" y="13958"/>
                    <a:pt x="153" y="21054"/>
                    <a:pt x="1051" y="21054"/>
                  </a:cubicBezTo>
                  <a:cubicBezTo>
                    <a:pt x="1171" y="21054"/>
                    <a:pt x="1305" y="20898"/>
                    <a:pt x="1439" y="20508"/>
                  </a:cubicBezTo>
                  <a:cubicBezTo>
                    <a:pt x="3918" y="13490"/>
                    <a:pt x="6451" y="10839"/>
                    <a:pt x="9010" y="10839"/>
                  </a:cubicBezTo>
                  <a:cubicBezTo>
                    <a:pt x="12507" y="10839"/>
                    <a:pt x="16045" y="15830"/>
                    <a:pt x="19529" y="21444"/>
                  </a:cubicBezTo>
                  <a:cubicBezTo>
                    <a:pt x="19609" y="21522"/>
                    <a:pt x="19703" y="21600"/>
                    <a:pt x="19783" y="21600"/>
                  </a:cubicBezTo>
                  <a:cubicBezTo>
                    <a:pt x="20788" y="21600"/>
                    <a:pt x="21083" y="12555"/>
                    <a:pt x="19971" y="10917"/>
                  </a:cubicBezTo>
                  <a:cubicBezTo>
                    <a:pt x="16661" y="4757"/>
                    <a:pt x="13351" y="1248"/>
                    <a:pt x="9881" y="390"/>
                  </a:cubicBezTo>
                  <a:cubicBezTo>
                    <a:pt x="9412" y="156"/>
                    <a:pt x="8943" y="0"/>
                    <a:pt x="847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11" name="Google Shape;2250;p46"/>
            <p:cNvSpPr/>
            <p:nvPr/>
          </p:nvSpPr>
          <p:spPr>
            <a:xfrm>
              <a:off x="639292" y="59533"/>
              <a:ext cx="333259" cy="10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600" fill="norm" stroke="1" extrusionOk="0">
                  <a:moveTo>
                    <a:pt x="16553" y="0"/>
                  </a:moveTo>
                  <a:cubicBezTo>
                    <a:pt x="16027" y="0"/>
                    <a:pt x="15501" y="97"/>
                    <a:pt x="14975" y="314"/>
                  </a:cubicBezTo>
                  <a:cubicBezTo>
                    <a:pt x="12863" y="314"/>
                    <a:pt x="10841" y="845"/>
                    <a:pt x="8812" y="2220"/>
                  </a:cubicBezTo>
                  <a:cubicBezTo>
                    <a:pt x="5347" y="4103"/>
                    <a:pt x="2221" y="10354"/>
                    <a:pt x="109" y="19307"/>
                  </a:cubicBezTo>
                  <a:cubicBezTo>
                    <a:pt x="-192" y="20466"/>
                    <a:pt x="184" y="21600"/>
                    <a:pt x="582" y="21600"/>
                  </a:cubicBezTo>
                  <a:cubicBezTo>
                    <a:pt x="747" y="21600"/>
                    <a:pt x="913" y="21407"/>
                    <a:pt x="1033" y="20924"/>
                  </a:cubicBezTo>
                  <a:cubicBezTo>
                    <a:pt x="3062" y="12526"/>
                    <a:pt x="6023" y="6830"/>
                    <a:pt x="9315" y="5189"/>
                  </a:cubicBezTo>
                  <a:cubicBezTo>
                    <a:pt x="11262" y="4103"/>
                    <a:pt x="13118" y="3572"/>
                    <a:pt x="15065" y="3572"/>
                  </a:cubicBezTo>
                  <a:cubicBezTo>
                    <a:pt x="15531" y="3427"/>
                    <a:pt x="15989" y="3355"/>
                    <a:pt x="16455" y="3355"/>
                  </a:cubicBezTo>
                  <a:cubicBezTo>
                    <a:pt x="17846" y="3355"/>
                    <a:pt x="19221" y="3982"/>
                    <a:pt x="20551" y="5189"/>
                  </a:cubicBezTo>
                  <a:cubicBezTo>
                    <a:pt x="20626" y="5285"/>
                    <a:pt x="20694" y="5334"/>
                    <a:pt x="20762" y="5334"/>
                  </a:cubicBezTo>
                  <a:cubicBezTo>
                    <a:pt x="21273" y="5334"/>
                    <a:pt x="21408" y="2655"/>
                    <a:pt x="20807" y="1931"/>
                  </a:cubicBezTo>
                  <a:cubicBezTo>
                    <a:pt x="19446" y="748"/>
                    <a:pt x="17996" y="0"/>
                    <a:pt x="1655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12" name="Google Shape;2251;p46"/>
            <p:cNvSpPr/>
            <p:nvPr/>
          </p:nvSpPr>
          <p:spPr>
            <a:xfrm>
              <a:off x="1075830" y="125445"/>
              <a:ext cx="128608" cy="284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2" h="21600" fill="norm" stroke="1" extrusionOk="0">
                  <a:moveTo>
                    <a:pt x="1518" y="0"/>
                  </a:moveTo>
                  <a:cubicBezTo>
                    <a:pt x="244" y="0"/>
                    <a:pt x="-745" y="896"/>
                    <a:pt x="757" y="1155"/>
                  </a:cubicBezTo>
                  <a:cubicBezTo>
                    <a:pt x="7393" y="2669"/>
                    <a:pt x="12508" y="5284"/>
                    <a:pt x="14866" y="8606"/>
                  </a:cubicBezTo>
                  <a:cubicBezTo>
                    <a:pt x="18079" y="12537"/>
                    <a:pt x="18079" y="16863"/>
                    <a:pt x="17851" y="20991"/>
                  </a:cubicBezTo>
                  <a:cubicBezTo>
                    <a:pt x="17851" y="21394"/>
                    <a:pt x="18554" y="21600"/>
                    <a:pt x="19239" y="21600"/>
                  </a:cubicBezTo>
                  <a:cubicBezTo>
                    <a:pt x="19942" y="21600"/>
                    <a:pt x="20646" y="21394"/>
                    <a:pt x="20646" y="20991"/>
                  </a:cubicBezTo>
                  <a:cubicBezTo>
                    <a:pt x="20855" y="16567"/>
                    <a:pt x="20646" y="11928"/>
                    <a:pt x="17223" y="7800"/>
                  </a:cubicBezTo>
                  <a:cubicBezTo>
                    <a:pt x="14447" y="4379"/>
                    <a:pt x="9085" y="1666"/>
                    <a:pt x="2031" y="54"/>
                  </a:cubicBezTo>
                  <a:cubicBezTo>
                    <a:pt x="1860" y="18"/>
                    <a:pt x="1689" y="0"/>
                    <a:pt x="151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13" name="Google Shape;2252;p46"/>
            <p:cNvSpPr/>
            <p:nvPr/>
          </p:nvSpPr>
          <p:spPr>
            <a:xfrm>
              <a:off x="56529" y="627344"/>
              <a:ext cx="137043" cy="298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2" h="21600" fill="norm" stroke="1" extrusionOk="0">
                  <a:moveTo>
                    <a:pt x="6090" y="0"/>
                  </a:moveTo>
                  <a:cubicBezTo>
                    <a:pt x="5801" y="0"/>
                    <a:pt x="5478" y="43"/>
                    <a:pt x="5189" y="154"/>
                  </a:cubicBezTo>
                  <a:cubicBezTo>
                    <a:pt x="-1325" y="2842"/>
                    <a:pt x="-747" y="8433"/>
                    <a:pt x="1736" y="12183"/>
                  </a:cubicBezTo>
                  <a:cubicBezTo>
                    <a:pt x="4611" y="16224"/>
                    <a:pt x="10342" y="19597"/>
                    <a:pt x="17996" y="21523"/>
                  </a:cubicBezTo>
                  <a:cubicBezTo>
                    <a:pt x="18200" y="21574"/>
                    <a:pt x="18387" y="21600"/>
                    <a:pt x="18574" y="21600"/>
                  </a:cubicBezTo>
                  <a:cubicBezTo>
                    <a:pt x="19612" y="21600"/>
                    <a:pt x="20275" y="20787"/>
                    <a:pt x="19135" y="20461"/>
                  </a:cubicBezTo>
                  <a:cubicBezTo>
                    <a:pt x="12264" y="18723"/>
                    <a:pt x="6907" y="15744"/>
                    <a:pt x="4220" y="12088"/>
                  </a:cubicBezTo>
                  <a:cubicBezTo>
                    <a:pt x="1924" y="8715"/>
                    <a:pt x="784" y="3519"/>
                    <a:pt x="6907" y="925"/>
                  </a:cubicBezTo>
                  <a:cubicBezTo>
                    <a:pt x="7944" y="548"/>
                    <a:pt x="7128" y="0"/>
                    <a:pt x="609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14" name="Google Shape;2253;p46"/>
            <p:cNvSpPr/>
            <p:nvPr/>
          </p:nvSpPr>
          <p:spPr>
            <a:xfrm>
              <a:off x="1226795" y="451343"/>
              <a:ext cx="436136" cy="125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600" fill="norm" stroke="1" extrusionOk="0">
                  <a:moveTo>
                    <a:pt x="11032" y="0"/>
                  </a:moveTo>
                  <a:cubicBezTo>
                    <a:pt x="8496" y="0"/>
                    <a:pt x="6023" y="2560"/>
                    <a:pt x="3886" y="7335"/>
                  </a:cubicBezTo>
                  <a:cubicBezTo>
                    <a:pt x="2396" y="10526"/>
                    <a:pt x="1096" y="14651"/>
                    <a:pt x="56" y="19670"/>
                  </a:cubicBezTo>
                  <a:cubicBezTo>
                    <a:pt x="-129" y="20645"/>
                    <a:pt x="177" y="21600"/>
                    <a:pt x="460" y="21600"/>
                  </a:cubicBezTo>
                  <a:cubicBezTo>
                    <a:pt x="582" y="21600"/>
                    <a:pt x="691" y="21437"/>
                    <a:pt x="772" y="21051"/>
                  </a:cubicBezTo>
                  <a:cubicBezTo>
                    <a:pt x="2586" y="12822"/>
                    <a:pt x="5059" y="6868"/>
                    <a:pt x="7913" y="4145"/>
                  </a:cubicBezTo>
                  <a:cubicBezTo>
                    <a:pt x="8929" y="3271"/>
                    <a:pt x="9963" y="2824"/>
                    <a:pt x="10992" y="2824"/>
                  </a:cubicBezTo>
                  <a:cubicBezTo>
                    <a:pt x="12921" y="2824"/>
                    <a:pt x="14839" y="4348"/>
                    <a:pt x="16618" y="7335"/>
                  </a:cubicBezTo>
                  <a:cubicBezTo>
                    <a:pt x="18109" y="9855"/>
                    <a:pt x="19472" y="13513"/>
                    <a:pt x="20645" y="17841"/>
                  </a:cubicBezTo>
                  <a:cubicBezTo>
                    <a:pt x="20737" y="18186"/>
                    <a:pt x="20841" y="18329"/>
                    <a:pt x="20940" y="18329"/>
                  </a:cubicBezTo>
                  <a:cubicBezTo>
                    <a:pt x="21240" y="18329"/>
                    <a:pt x="21471" y="16987"/>
                    <a:pt x="21228" y="15789"/>
                  </a:cubicBezTo>
                  <a:cubicBezTo>
                    <a:pt x="19022" y="7335"/>
                    <a:pt x="16098" y="2073"/>
                    <a:pt x="12915" y="488"/>
                  </a:cubicBezTo>
                  <a:cubicBezTo>
                    <a:pt x="12286" y="163"/>
                    <a:pt x="11656" y="0"/>
                    <a:pt x="1103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15" name="Google Shape;2254;p46"/>
            <p:cNvSpPr/>
            <p:nvPr/>
          </p:nvSpPr>
          <p:spPr>
            <a:xfrm>
              <a:off x="1862072" y="765428"/>
              <a:ext cx="265180" cy="15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0" h="21600" fill="norm" stroke="1" extrusionOk="0">
                  <a:moveTo>
                    <a:pt x="6070" y="0"/>
                  </a:moveTo>
                  <a:cubicBezTo>
                    <a:pt x="4045" y="0"/>
                    <a:pt x="2049" y="925"/>
                    <a:pt x="260" y="3143"/>
                  </a:cubicBezTo>
                  <a:cubicBezTo>
                    <a:pt x="-260" y="3748"/>
                    <a:pt x="71" y="5261"/>
                    <a:pt x="620" y="5261"/>
                  </a:cubicBezTo>
                  <a:cubicBezTo>
                    <a:pt x="743" y="5261"/>
                    <a:pt x="875" y="5194"/>
                    <a:pt x="1008" y="5026"/>
                  </a:cubicBezTo>
                  <a:cubicBezTo>
                    <a:pt x="2588" y="3143"/>
                    <a:pt x="4367" y="2353"/>
                    <a:pt x="6164" y="2353"/>
                  </a:cubicBezTo>
                  <a:cubicBezTo>
                    <a:pt x="8350" y="2353"/>
                    <a:pt x="10573" y="3530"/>
                    <a:pt x="12494" y="5396"/>
                  </a:cubicBezTo>
                  <a:cubicBezTo>
                    <a:pt x="16004" y="8623"/>
                    <a:pt x="19192" y="13347"/>
                    <a:pt x="19940" y="20709"/>
                  </a:cubicBezTo>
                  <a:cubicBezTo>
                    <a:pt x="20025" y="21331"/>
                    <a:pt x="20290" y="21600"/>
                    <a:pt x="20564" y="21600"/>
                  </a:cubicBezTo>
                  <a:cubicBezTo>
                    <a:pt x="20952" y="21600"/>
                    <a:pt x="21340" y="21028"/>
                    <a:pt x="21217" y="20138"/>
                  </a:cubicBezTo>
                  <a:cubicBezTo>
                    <a:pt x="20365" y="12019"/>
                    <a:pt x="16959" y="6539"/>
                    <a:pt x="12920" y="3143"/>
                  </a:cubicBezTo>
                  <a:cubicBezTo>
                    <a:pt x="10762" y="1227"/>
                    <a:pt x="8397" y="0"/>
                    <a:pt x="607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16" name="Google Shape;2255;p46"/>
            <p:cNvSpPr/>
            <p:nvPr/>
          </p:nvSpPr>
          <p:spPr>
            <a:xfrm>
              <a:off x="1027082" y="951470"/>
              <a:ext cx="356250" cy="150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600" fill="norm" stroke="1" extrusionOk="0">
                  <a:moveTo>
                    <a:pt x="546" y="0"/>
                  </a:moveTo>
                  <a:cubicBezTo>
                    <a:pt x="172" y="0"/>
                    <a:pt x="-180" y="813"/>
                    <a:pt x="102" y="1625"/>
                  </a:cubicBezTo>
                  <a:cubicBezTo>
                    <a:pt x="2316" y="8278"/>
                    <a:pt x="5333" y="13034"/>
                    <a:pt x="8660" y="15692"/>
                  </a:cubicBezTo>
                  <a:cubicBezTo>
                    <a:pt x="12545" y="19129"/>
                    <a:pt x="16662" y="21024"/>
                    <a:pt x="20786" y="21600"/>
                  </a:cubicBezTo>
                  <a:cubicBezTo>
                    <a:pt x="21420" y="21600"/>
                    <a:pt x="21420" y="19315"/>
                    <a:pt x="20786" y="19129"/>
                  </a:cubicBezTo>
                  <a:cubicBezTo>
                    <a:pt x="16901" y="18739"/>
                    <a:pt x="13017" y="16843"/>
                    <a:pt x="9295" y="13610"/>
                  </a:cubicBezTo>
                  <a:cubicBezTo>
                    <a:pt x="6045" y="11325"/>
                    <a:pt x="3112" y="6754"/>
                    <a:pt x="969" y="474"/>
                  </a:cubicBezTo>
                  <a:cubicBezTo>
                    <a:pt x="856" y="135"/>
                    <a:pt x="701" y="0"/>
                    <a:pt x="54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17" name="Google Shape;2256;p46"/>
            <p:cNvSpPr/>
            <p:nvPr/>
          </p:nvSpPr>
          <p:spPr>
            <a:xfrm>
              <a:off x="1535077" y="1011239"/>
              <a:ext cx="174876" cy="93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5" h="21600" fill="norm" stroke="1" extrusionOk="0">
                  <a:moveTo>
                    <a:pt x="19618" y="0"/>
                  </a:moveTo>
                  <a:cubicBezTo>
                    <a:pt x="19423" y="0"/>
                    <a:pt x="19241" y="136"/>
                    <a:pt x="19088" y="464"/>
                  </a:cubicBezTo>
                  <a:cubicBezTo>
                    <a:pt x="13915" y="9955"/>
                    <a:pt x="7640" y="16091"/>
                    <a:pt x="737" y="17945"/>
                  </a:cubicBezTo>
                  <a:cubicBezTo>
                    <a:pt x="-518" y="18245"/>
                    <a:pt x="-44" y="21600"/>
                    <a:pt x="1211" y="21600"/>
                  </a:cubicBezTo>
                  <a:cubicBezTo>
                    <a:pt x="8420" y="19773"/>
                    <a:pt x="15156" y="13336"/>
                    <a:pt x="20329" y="3518"/>
                  </a:cubicBezTo>
                  <a:cubicBezTo>
                    <a:pt x="21082" y="2045"/>
                    <a:pt x="20343" y="0"/>
                    <a:pt x="1961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18" name="Google Shape;2257;p46"/>
            <p:cNvSpPr/>
            <p:nvPr/>
          </p:nvSpPr>
          <p:spPr>
            <a:xfrm>
              <a:off x="865268" y="663607"/>
              <a:ext cx="129296" cy="109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7" h="21600" fill="norm" stroke="1" extrusionOk="0">
                  <a:moveTo>
                    <a:pt x="1601" y="0"/>
                  </a:moveTo>
                  <a:cubicBezTo>
                    <a:pt x="1025" y="0"/>
                    <a:pt x="411" y="464"/>
                    <a:pt x="238" y="1114"/>
                  </a:cubicBezTo>
                  <a:cubicBezTo>
                    <a:pt x="-415" y="7633"/>
                    <a:pt x="27" y="15197"/>
                    <a:pt x="4769" y="19373"/>
                  </a:cubicBezTo>
                  <a:cubicBezTo>
                    <a:pt x="6363" y="20649"/>
                    <a:pt x="8263" y="21600"/>
                    <a:pt x="10203" y="21600"/>
                  </a:cubicBezTo>
                  <a:cubicBezTo>
                    <a:pt x="10625" y="21600"/>
                    <a:pt x="11047" y="21554"/>
                    <a:pt x="11470" y="21461"/>
                  </a:cubicBezTo>
                  <a:cubicBezTo>
                    <a:pt x="14062" y="21206"/>
                    <a:pt x="16423" y="19118"/>
                    <a:pt x="17729" y="16496"/>
                  </a:cubicBezTo>
                  <a:cubicBezTo>
                    <a:pt x="19457" y="12853"/>
                    <a:pt x="20532" y="8677"/>
                    <a:pt x="20955" y="4501"/>
                  </a:cubicBezTo>
                  <a:cubicBezTo>
                    <a:pt x="21185" y="3712"/>
                    <a:pt x="20743" y="2947"/>
                    <a:pt x="20091" y="2668"/>
                  </a:cubicBezTo>
                  <a:cubicBezTo>
                    <a:pt x="19975" y="2622"/>
                    <a:pt x="19860" y="2598"/>
                    <a:pt x="19745" y="2598"/>
                  </a:cubicBezTo>
                  <a:cubicBezTo>
                    <a:pt x="19169" y="2598"/>
                    <a:pt x="18555" y="3086"/>
                    <a:pt x="18363" y="3712"/>
                  </a:cubicBezTo>
                  <a:cubicBezTo>
                    <a:pt x="17940" y="7888"/>
                    <a:pt x="16865" y="11554"/>
                    <a:pt x="15348" y="15197"/>
                  </a:cubicBezTo>
                  <a:cubicBezTo>
                    <a:pt x="14311" y="17308"/>
                    <a:pt x="12564" y="18561"/>
                    <a:pt x="10683" y="18561"/>
                  </a:cubicBezTo>
                  <a:cubicBezTo>
                    <a:pt x="10222" y="18561"/>
                    <a:pt x="9761" y="18491"/>
                    <a:pt x="9300" y="18329"/>
                  </a:cubicBezTo>
                  <a:cubicBezTo>
                    <a:pt x="3252" y="16774"/>
                    <a:pt x="2177" y="8677"/>
                    <a:pt x="2830" y="2158"/>
                  </a:cubicBezTo>
                  <a:cubicBezTo>
                    <a:pt x="3041" y="1114"/>
                    <a:pt x="2619" y="325"/>
                    <a:pt x="1966" y="70"/>
                  </a:cubicBezTo>
                  <a:cubicBezTo>
                    <a:pt x="1851" y="23"/>
                    <a:pt x="1735" y="0"/>
                    <a:pt x="160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19" name="Google Shape;2258;p46"/>
            <p:cNvSpPr/>
            <p:nvPr/>
          </p:nvSpPr>
          <p:spPr>
            <a:xfrm>
              <a:off x="903453" y="548084"/>
              <a:ext cx="29339" cy="47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4" h="21600" fill="norm" stroke="1" extrusionOk="0">
                  <a:moveTo>
                    <a:pt x="14159" y="0"/>
                  </a:moveTo>
                  <a:cubicBezTo>
                    <a:pt x="13573" y="0"/>
                    <a:pt x="13071" y="54"/>
                    <a:pt x="12568" y="163"/>
                  </a:cubicBezTo>
                  <a:cubicBezTo>
                    <a:pt x="11647" y="760"/>
                    <a:pt x="10643" y="760"/>
                    <a:pt x="8801" y="1357"/>
                  </a:cubicBezTo>
                  <a:cubicBezTo>
                    <a:pt x="8298" y="1248"/>
                    <a:pt x="7796" y="1248"/>
                    <a:pt x="7377" y="1248"/>
                  </a:cubicBezTo>
                  <a:cubicBezTo>
                    <a:pt x="5033" y="1248"/>
                    <a:pt x="3024" y="2388"/>
                    <a:pt x="2187" y="4450"/>
                  </a:cubicBezTo>
                  <a:cubicBezTo>
                    <a:pt x="1266" y="6892"/>
                    <a:pt x="345" y="9335"/>
                    <a:pt x="345" y="11777"/>
                  </a:cubicBezTo>
                  <a:cubicBezTo>
                    <a:pt x="-576" y="14816"/>
                    <a:pt x="345" y="17855"/>
                    <a:pt x="3108" y="20297"/>
                  </a:cubicBezTo>
                  <a:cubicBezTo>
                    <a:pt x="4866" y="21166"/>
                    <a:pt x="7043" y="21600"/>
                    <a:pt x="9136" y="21600"/>
                  </a:cubicBezTo>
                  <a:cubicBezTo>
                    <a:pt x="11564" y="21600"/>
                    <a:pt x="13908" y="21003"/>
                    <a:pt x="15415" y="19701"/>
                  </a:cubicBezTo>
                  <a:cubicBezTo>
                    <a:pt x="18177" y="17258"/>
                    <a:pt x="20103" y="14816"/>
                    <a:pt x="20103" y="12374"/>
                  </a:cubicBezTo>
                  <a:cubicBezTo>
                    <a:pt x="21024" y="9335"/>
                    <a:pt x="21024" y="6241"/>
                    <a:pt x="20103" y="2605"/>
                  </a:cubicBezTo>
                  <a:cubicBezTo>
                    <a:pt x="19350" y="1085"/>
                    <a:pt x="16671" y="0"/>
                    <a:pt x="14159" y="0"/>
                  </a:cubicBezTo>
                  <a:close/>
                </a:path>
              </a:pathLst>
            </a:custGeom>
            <a:solidFill>
              <a:srgbClr val="3F9CAC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20" name="Google Shape;2259;p46"/>
            <p:cNvSpPr/>
            <p:nvPr/>
          </p:nvSpPr>
          <p:spPr>
            <a:xfrm>
              <a:off x="959302" y="558006"/>
              <a:ext cx="29593" cy="43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69" h="21600" fill="norm" stroke="1" extrusionOk="0">
                  <a:moveTo>
                    <a:pt x="8943" y="0"/>
                  </a:moveTo>
                  <a:cubicBezTo>
                    <a:pt x="8353" y="0"/>
                    <a:pt x="7689" y="176"/>
                    <a:pt x="6878" y="527"/>
                  </a:cubicBezTo>
                  <a:cubicBezTo>
                    <a:pt x="5183" y="527"/>
                    <a:pt x="4372" y="1171"/>
                    <a:pt x="3561" y="1815"/>
                  </a:cubicBezTo>
                  <a:cubicBezTo>
                    <a:pt x="-567" y="7083"/>
                    <a:pt x="-1452" y="13698"/>
                    <a:pt x="2750" y="19610"/>
                  </a:cubicBezTo>
                  <a:cubicBezTo>
                    <a:pt x="3266" y="20898"/>
                    <a:pt x="4814" y="21600"/>
                    <a:pt x="6583" y="21600"/>
                  </a:cubicBezTo>
                  <a:cubicBezTo>
                    <a:pt x="7468" y="21600"/>
                    <a:pt x="8500" y="21366"/>
                    <a:pt x="9385" y="20898"/>
                  </a:cubicBezTo>
                  <a:cubicBezTo>
                    <a:pt x="16831" y="17620"/>
                    <a:pt x="20148" y="10361"/>
                    <a:pt x="17642" y="3805"/>
                  </a:cubicBezTo>
                  <a:cubicBezTo>
                    <a:pt x="16831" y="2517"/>
                    <a:pt x="15135" y="1171"/>
                    <a:pt x="13513" y="527"/>
                  </a:cubicBezTo>
                  <a:lnTo>
                    <a:pt x="11007" y="527"/>
                  </a:lnTo>
                  <a:cubicBezTo>
                    <a:pt x="10196" y="176"/>
                    <a:pt x="9532" y="0"/>
                    <a:pt x="894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428" name="Google Shape;2260;p46"/>
          <p:cNvGrpSpPr/>
          <p:nvPr/>
        </p:nvGrpSpPr>
        <p:grpSpPr>
          <a:xfrm>
            <a:off x="1559618" y="190566"/>
            <a:ext cx="1392341" cy="689119"/>
            <a:chOff x="0" y="0"/>
            <a:chExt cx="1392340" cy="689117"/>
          </a:xfrm>
        </p:grpSpPr>
        <p:sp>
          <p:nvSpPr>
            <p:cNvPr id="2422" name="Google Shape;2261;p46"/>
            <p:cNvSpPr/>
            <p:nvPr/>
          </p:nvSpPr>
          <p:spPr>
            <a:xfrm>
              <a:off x="0" y="0"/>
              <a:ext cx="1392341" cy="689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23" name="Google Shape;2262;p46"/>
            <p:cNvSpPr/>
            <p:nvPr/>
          </p:nvSpPr>
          <p:spPr>
            <a:xfrm>
              <a:off x="676322" y="92222"/>
              <a:ext cx="82864" cy="51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24" name="Google Shape;2263;p46"/>
            <p:cNvSpPr/>
            <p:nvPr/>
          </p:nvSpPr>
          <p:spPr>
            <a:xfrm>
              <a:off x="443809" y="99522"/>
              <a:ext cx="157566" cy="201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25" name="Google Shape;2264;p46"/>
            <p:cNvSpPr/>
            <p:nvPr/>
          </p:nvSpPr>
          <p:spPr>
            <a:xfrm>
              <a:off x="1146593" y="167655"/>
              <a:ext cx="138651" cy="281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26" name="Google Shape;2265;p46"/>
            <p:cNvSpPr/>
            <p:nvPr/>
          </p:nvSpPr>
          <p:spPr>
            <a:xfrm>
              <a:off x="88227" y="350882"/>
              <a:ext cx="125364" cy="111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27" name="Google Shape;2266;p46"/>
            <p:cNvSpPr/>
            <p:nvPr/>
          </p:nvSpPr>
          <p:spPr>
            <a:xfrm>
              <a:off x="880024" y="53289"/>
              <a:ext cx="183389" cy="81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429" name="Google Shape;2267;p46"/>
          <p:cNvSpPr/>
          <p:nvPr/>
        </p:nvSpPr>
        <p:spPr>
          <a:xfrm>
            <a:off x="7252145" y="3863359"/>
            <a:ext cx="113198" cy="108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148" y="0"/>
                </a:moveTo>
                <a:lnTo>
                  <a:pt x="5293" y="7919"/>
                </a:lnTo>
                <a:lnTo>
                  <a:pt x="0" y="13425"/>
                </a:lnTo>
                <a:lnTo>
                  <a:pt x="7357" y="14642"/>
                </a:lnTo>
                <a:lnTo>
                  <a:pt x="10810" y="21600"/>
                </a:lnTo>
                <a:lnTo>
                  <a:pt x="14243" y="14642"/>
                </a:lnTo>
                <a:lnTo>
                  <a:pt x="21600" y="13425"/>
                </a:lnTo>
                <a:lnTo>
                  <a:pt x="16307" y="7919"/>
                </a:lnTo>
                <a:lnTo>
                  <a:pt x="17472" y="0"/>
                </a:lnTo>
                <a:lnTo>
                  <a:pt x="10810" y="3842"/>
                </a:lnTo>
                <a:lnTo>
                  <a:pt x="414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430" name="Google Shape;2268;p46"/>
          <p:cNvSpPr/>
          <p:nvPr/>
        </p:nvSpPr>
        <p:spPr>
          <a:xfrm>
            <a:off x="2012541" y="4455559"/>
            <a:ext cx="87924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431" name="Google Shape;2269;p46"/>
          <p:cNvSpPr/>
          <p:nvPr/>
        </p:nvSpPr>
        <p:spPr>
          <a:xfrm>
            <a:off x="7983604" y="2926993"/>
            <a:ext cx="62650" cy="6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037" y="0"/>
                </a:moveTo>
                <a:lnTo>
                  <a:pt x="7495" y="6523"/>
                </a:lnTo>
                <a:lnTo>
                  <a:pt x="0" y="6089"/>
                </a:lnTo>
                <a:lnTo>
                  <a:pt x="4578" y="12213"/>
                </a:lnTo>
                <a:lnTo>
                  <a:pt x="1662" y="19534"/>
                </a:lnTo>
                <a:lnTo>
                  <a:pt x="9120" y="17106"/>
                </a:lnTo>
                <a:lnTo>
                  <a:pt x="15360" y="21600"/>
                </a:lnTo>
                <a:lnTo>
                  <a:pt x="15360" y="13844"/>
                </a:lnTo>
                <a:lnTo>
                  <a:pt x="21600" y="9749"/>
                </a:lnTo>
                <a:lnTo>
                  <a:pt x="14105" y="7321"/>
                </a:lnTo>
                <a:lnTo>
                  <a:pt x="1203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962;p64"/>
          <p:cNvSpPr/>
          <p:nvPr/>
        </p:nvSpPr>
        <p:spPr>
          <a:xfrm>
            <a:off x="2444531" y="1311210"/>
            <a:ext cx="647101" cy="647101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645" name="Google Shape;2963;p64"/>
          <p:cNvGrpSpPr/>
          <p:nvPr/>
        </p:nvGrpSpPr>
        <p:grpSpPr>
          <a:xfrm>
            <a:off x="2539797" y="1485626"/>
            <a:ext cx="456587" cy="298254"/>
            <a:chOff x="17" y="0"/>
            <a:chExt cx="456585" cy="298252"/>
          </a:xfrm>
        </p:grpSpPr>
        <p:sp>
          <p:nvSpPr>
            <p:cNvPr id="2643" name="Google Shape;2964;p64"/>
            <p:cNvSpPr/>
            <p:nvPr/>
          </p:nvSpPr>
          <p:spPr>
            <a:xfrm>
              <a:off x="17" y="-1"/>
              <a:ext cx="339236" cy="204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625" y="0"/>
                  </a:moveTo>
                  <a:cubicBezTo>
                    <a:pt x="8370" y="6"/>
                    <a:pt x="7155" y="758"/>
                    <a:pt x="6204" y="2118"/>
                  </a:cubicBezTo>
                  <a:cubicBezTo>
                    <a:pt x="5400" y="3274"/>
                    <a:pt x="4806" y="4776"/>
                    <a:pt x="4489" y="6457"/>
                  </a:cubicBezTo>
                  <a:lnTo>
                    <a:pt x="4360" y="6457"/>
                  </a:lnTo>
                  <a:cubicBezTo>
                    <a:pt x="1957" y="6457"/>
                    <a:pt x="0" y="9854"/>
                    <a:pt x="0" y="14028"/>
                  </a:cubicBezTo>
                  <a:cubicBezTo>
                    <a:pt x="0" y="18205"/>
                    <a:pt x="1954" y="21600"/>
                    <a:pt x="4360" y="21600"/>
                  </a:cubicBezTo>
                  <a:lnTo>
                    <a:pt x="16584" y="21600"/>
                  </a:lnTo>
                  <a:cubicBezTo>
                    <a:pt x="19348" y="21600"/>
                    <a:pt x="21600" y="17695"/>
                    <a:pt x="21600" y="12886"/>
                  </a:cubicBezTo>
                  <a:cubicBezTo>
                    <a:pt x="21600" y="11249"/>
                    <a:pt x="21333" y="9645"/>
                    <a:pt x="20827" y="8245"/>
                  </a:cubicBezTo>
                  <a:cubicBezTo>
                    <a:pt x="20345" y="6900"/>
                    <a:pt x="19645" y="5802"/>
                    <a:pt x="18809" y="5078"/>
                  </a:cubicBezTo>
                  <a:cubicBezTo>
                    <a:pt x="18112" y="4474"/>
                    <a:pt x="17348" y="4175"/>
                    <a:pt x="16583" y="4175"/>
                  </a:cubicBezTo>
                  <a:cubicBezTo>
                    <a:pt x="15840" y="4175"/>
                    <a:pt x="15096" y="4458"/>
                    <a:pt x="14415" y="5027"/>
                  </a:cubicBezTo>
                  <a:cubicBezTo>
                    <a:pt x="13710" y="2684"/>
                    <a:pt x="12460" y="953"/>
                    <a:pt x="10965" y="292"/>
                  </a:cubicBezTo>
                  <a:cubicBezTo>
                    <a:pt x="10527" y="101"/>
                    <a:pt x="10077" y="0"/>
                    <a:pt x="9625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435D74"/>
                  </a:solidFill>
                </a:defRPr>
              </a:pPr>
            </a:p>
          </p:txBody>
        </p:sp>
        <p:sp>
          <p:nvSpPr>
            <p:cNvPr id="2644" name="Google Shape;2965;p64"/>
            <p:cNvSpPr/>
            <p:nvPr/>
          </p:nvSpPr>
          <p:spPr>
            <a:xfrm>
              <a:off x="117367" y="93974"/>
              <a:ext cx="339236" cy="204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625" y="0"/>
                  </a:moveTo>
                  <a:cubicBezTo>
                    <a:pt x="8370" y="6"/>
                    <a:pt x="7155" y="758"/>
                    <a:pt x="6204" y="2118"/>
                  </a:cubicBezTo>
                  <a:cubicBezTo>
                    <a:pt x="5400" y="3274"/>
                    <a:pt x="4806" y="4776"/>
                    <a:pt x="4489" y="6457"/>
                  </a:cubicBezTo>
                  <a:lnTo>
                    <a:pt x="4360" y="6457"/>
                  </a:lnTo>
                  <a:cubicBezTo>
                    <a:pt x="1957" y="6457"/>
                    <a:pt x="0" y="9854"/>
                    <a:pt x="0" y="14028"/>
                  </a:cubicBezTo>
                  <a:cubicBezTo>
                    <a:pt x="0" y="18205"/>
                    <a:pt x="1954" y="21600"/>
                    <a:pt x="4360" y="21600"/>
                  </a:cubicBezTo>
                  <a:lnTo>
                    <a:pt x="16584" y="21600"/>
                  </a:lnTo>
                  <a:cubicBezTo>
                    <a:pt x="19348" y="21600"/>
                    <a:pt x="21600" y="17695"/>
                    <a:pt x="21600" y="12886"/>
                  </a:cubicBezTo>
                  <a:cubicBezTo>
                    <a:pt x="21600" y="11249"/>
                    <a:pt x="21333" y="9645"/>
                    <a:pt x="20827" y="8245"/>
                  </a:cubicBezTo>
                  <a:cubicBezTo>
                    <a:pt x="20345" y="6900"/>
                    <a:pt x="19645" y="5802"/>
                    <a:pt x="18809" y="5078"/>
                  </a:cubicBezTo>
                  <a:cubicBezTo>
                    <a:pt x="18112" y="4474"/>
                    <a:pt x="17348" y="4175"/>
                    <a:pt x="16583" y="4175"/>
                  </a:cubicBezTo>
                  <a:cubicBezTo>
                    <a:pt x="15840" y="4175"/>
                    <a:pt x="15096" y="4458"/>
                    <a:pt x="14415" y="5027"/>
                  </a:cubicBezTo>
                  <a:cubicBezTo>
                    <a:pt x="13710" y="2684"/>
                    <a:pt x="12460" y="953"/>
                    <a:pt x="10965" y="292"/>
                  </a:cubicBezTo>
                  <a:cubicBezTo>
                    <a:pt x="10527" y="101"/>
                    <a:pt x="10077" y="0"/>
                    <a:pt x="9625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435D74"/>
                  </a:solidFill>
                </a:defRPr>
              </a:pPr>
            </a:p>
          </p:txBody>
        </p:sp>
      </p:grpSp>
      <p:sp>
        <p:nvSpPr>
          <p:cNvPr id="2646" name="Google Shape;2966;p64"/>
          <p:cNvSpPr/>
          <p:nvPr/>
        </p:nvSpPr>
        <p:spPr>
          <a:xfrm>
            <a:off x="2312368" y="2479130"/>
            <a:ext cx="831722" cy="783265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47" name="Google Shape;2967;p64"/>
          <p:cNvSpPr/>
          <p:nvPr/>
        </p:nvSpPr>
        <p:spPr>
          <a:xfrm>
            <a:off x="6052375" y="1311210"/>
            <a:ext cx="647101" cy="647101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48" name="Google Shape;2968;p64"/>
          <p:cNvSpPr/>
          <p:nvPr/>
        </p:nvSpPr>
        <p:spPr>
          <a:xfrm>
            <a:off x="6052387" y="2570419"/>
            <a:ext cx="647101" cy="647101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49" name="Google Shape;2969;p64"/>
          <p:cNvSpPr/>
          <p:nvPr/>
        </p:nvSpPr>
        <p:spPr>
          <a:xfrm>
            <a:off x="2433945" y="3829627"/>
            <a:ext cx="647101" cy="647101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50" name="Google Shape;2970;p64"/>
          <p:cNvSpPr/>
          <p:nvPr/>
        </p:nvSpPr>
        <p:spPr>
          <a:xfrm>
            <a:off x="6041811" y="3829627"/>
            <a:ext cx="647101" cy="647101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cxnSp>
        <p:nvCxnSpPr>
          <p:cNvPr id="2651" name="Google Shape;2971;p64"/>
          <p:cNvCxnSpPr>
            <a:stCxn id="2646" idx="0"/>
            <a:endCxn id="2672" idx="0"/>
          </p:cNvCxnSpPr>
          <p:nvPr/>
        </p:nvCxnSpPr>
        <p:spPr>
          <a:xfrm flipV="1">
            <a:off x="2728229" y="2683468"/>
            <a:ext cx="533081" cy="187295"/>
          </a:xfrm>
          <a:prstGeom prst="straightConnector1">
            <a:avLst/>
          </a:prstGeom>
          <a:ln w="19050">
            <a:solidFill>
              <a:srgbClr val="FFFFFF"/>
            </a:solidFill>
          </a:ln>
        </p:spPr>
      </p:cxnSp>
      <p:sp>
        <p:nvSpPr>
          <p:cNvPr id="2652" name="Google Shape;2973;p64"/>
          <p:cNvSpPr/>
          <p:nvPr/>
        </p:nvSpPr>
        <p:spPr>
          <a:xfrm>
            <a:off x="3265585" y="1380223"/>
            <a:ext cx="2611801" cy="2611802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53" name="Google Shape;2974;p64"/>
          <p:cNvSpPr txBox="1"/>
          <p:nvPr>
            <p:ph type="title"/>
          </p:nvPr>
        </p:nvSpPr>
        <p:spPr>
          <a:xfrm>
            <a:off x="719999" y="445025"/>
            <a:ext cx="7704002" cy="5727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METEOROLOGICAL </a:t>
            </a:r>
            <a:r>
              <a:rPr b="0"/>
              <a:t>INFOGRAPHIC</a:t>
            </a:r>
          </a:p>
        </p:txBody>
      </p:sp>
      <p:sp>
        <p:nvSpPr>
          <p:cNvPr id="2654" name="Google Shape;2975;p64"/>
          <p:cNvSpPr txBox="1"/>
          <p:nvPr/>
        </p:nvSpPr>
        <p:spPr>
          <a:xfrm>
            <a:off x="1041096" y="1229386"/>
            <a:ext cx="1575301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defRPr b="1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PARTIAL </a:t>
            </a:r>
          </a:p>
          <a:p>
            <a:pPr>
              <a:defRPr b="1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CLOUDY</a:t>
            </a:r>
          </a:p>
        </p:txBody>
      </p:sp>
      <p:sp>
        <p:nvSpPr>
          <p:cNvPr id="2655" name="Google Shape;2980;p64"/>
          <p:cNvSpPr txBox="1"/>
          <p:nvPr/>
        </p:nvSpPr>
        <p:spPr>
          <a:xfrm>
            <a:off x="1041096" y="2610825"/>
            <a:ext cx="15753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b="1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WIND</a:t>
            </a:r>
          </a:p>
        </p:txBody>
      </p:sp>
      <p:sp>
        <p:nvSpPr>
          <p:cNvPr id="2656" name="Google Shape;2982;p64"/>
          <p:cNvSpPr/>
          <p:nvPr/>
        </p:nvSpPr>
        <p:spPr>
          <a:xfrm>
            <a:off x="6206316" y="1532614"/>
            <a:ext cx="339236" cy="204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25" y="0"/>
                </a:moveTo>
                <a:cubicBezTo>
                  <a:pt x="8370" y="6"/>
                  <a:pt x="7155" y="758"/>
                  <a:pt x="6204" y="2118"/>
                </a:cubicBezTo>
                <a:cubicBezTo>
                  <a:pt x="5400" y="3274"/>
                  <a:pt x="4806" y="4776"/>
                  <a:pt x="4489" y="6457"/>
                </a:cubicBezTo>
                <a:lnTo>
                  <a:pt x="4360" y="6457"/>
                </a:lnTo>
                <a:cubicBezTo>
                  <a:pt x="1957" y="6457"/>
                  <a:pt x="0" y="9854"/>
                  <a:pt x="0" y="14028"/>
                </a:cubicBezTo>
                <a:cubicBezTo>
                  <a:pt x="0" y="18205"/>
                  <a:pt x="1954" y="21600"/>
                  <a:pt x="4360" y="21600"/>
                </a:cubicBezTo>
                <a:lnTo>
                  <a:pt x="16584" y="21600"/>
                </a:lnTo>
                <a:cubicBezTo>
                  <a:pt x="19348" y="21600"/>
                  <a:pt x="21600" y="17695"/>
                  <a:pt x="21600" y="12886"/>
                </a:cubicBezTo>
                <a:cubicBezTo>
                  <a:pt x="21600" y="11249"/>
                  <a:pt x="21333" y="9645"/>
                  <a:pt x="20827" y="8245"/>
                </a:cubicBezTo>
                <a:cubicBezTo>
                  <a:pt x="20345" y="6900"/>
                  <a:pt x="19645" y="5802"/>
                  <a:pt x="18809" y="5078"/>
                </a:cubicBezTo>
                <a:cubicBezTo>
                  <a:pt x="18112" y="4474"/>
                  <a:pt x="17348" y="4175"/>
                  <a:pt x="16583" y="4175"/>
                </a:cubicBezTo>
                <a:cubicBezTo>
                  <a:pt x="15840" y="4175"/>
                  <a:pt x="15096" y="4458"/>
                  <a:pt x="14415" y="5027"/>
                </a:cubicBezTo>
                <a:cubicBezTo>
                  <a:pt x="13710" y="2684"/>
                  <a:pt x="12460" y="953"/>
                  <a:pt x="10965" y="292"/>
                </a:cubicBezTo>
                <a:cubicBezTo>
                  <a:pt x="10527" y="101"/>
                  <a:pt x="10077" y="0"/>
                  <a:pt x="962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435D74"/>
                </a:solidFill>
              </a:defRPr>
            </a:pPr>
          </a:p>
        </p:txBody>
      </p:sp>
      <p:sp>
        <p:nvSpPr>
          <p:cNvPr id="2657" name="Google Shape;2983;p64"/>
          <p:cNvSpPr txBox="1"/>
          <p:nvPr/>
        </p:nvSpPr>
        <p:spPr>
          <a:xfrm>
            <a:off x="6611792" y="1327224"/>
            <a:ext cx="15753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r">
              <a:defRPr b="1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CLOUDY</a:t>
            </a:r>
          </a:p>
        </p:txBody>
      </p:sp>
      <p:grpSp>
        <p:nvGrpSpPr>
          <p:cNvPr id="2660" name="Google Shape;2985;p64"/>
          <p:cNvGrpSpPr/>
          <p:nvPr/>
        </p:nvGrpSpPr>
        <p:grpSpPr>
          <a:xfrm>
            <a:off x="6206352" y="2724333"/>
            <a:ext cx="339197" cy="339255"/>
            <a:chOff x="0" y="0"/>
            <a:chExt cx="339196" cy="339253"/>
          </a:xfrm>
        </p:grpSpPr>
        <p:sp>
          <p:nvSpPr>
            <p:cNvPr id="2658" name="Google Shape;2986;p64"/>
            <p:cNvSpPr/>
            <p:nvPr/>
          </p:nvSpPr>
          <p:spPr>
            <a:xfrm>
              <a:off x="85471" y="85494"/>
              <a:ext cx="168281" cy="16829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435D74"/>
                  </a:solidFill>
                </a:defRPr>
              </a:pPr>
            </a:p>
          </p:txBody>
        </p:sp>
        <p:sp>
          <p:nvSpPr>
            <p:cNvPr id="2659" name="Google Shape;2987;p64"/>
            <p:cNvSpPr/>
            <p:nvPr/>
          </p:nvSpPr>
          <p:spPr>
            <a:xfrm>
              <a:off x="-1" y="0"/>
              <a:ext cx="339198" cy="339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600" fill="norm" stroke="1" extrusionOk="0">
                  <a:moveTo>
                    <a:pt x="10770" y="4178"/>
                  </a:moveTo>
                  <a:cubicBezTo>
                    <a:pt x="14412" y="4178"/>
                    <a:pt x="17374" y="7148"/>
                    <a:pt x="17374" y="10799"/>
                  </a:cubicBezTo>
                  <a:cubicBezTo>
                    <a:pt x="17374" y="14451"/>
                    <a:pt x="14412" y="17424"/>
                    <a:pt x="10770" y="17424"/>
                  </a:cubicBezTo>
                  <a:cubicBezTo>
                    <a:pt x="7125" y="17424"/>
                    <a:pt x="4164" y="14451"/>
                    <a:pt x="4164" y="10799"/>
                  </a:cubicBezTo>
                  <a:cubicBezTo>
                    <a:pt x="4164" y="7148"/>
                    <a:pt x="7125" y="4178"/>
                    <a:pt x="10770" y="4178"/>
                  </a:cubicBezTo>
                  <a:close/>
                  <a:moveTo>
                    <a:pt x="10769" y="0"/>
                  </a:moveTo>
                  <a:cubicBezTo>
                    <a:pt x="10668" y="0"/>
                    <a:pt x="10566" y="25"/>
                    <a:pt x="10475" y="74"/>
                  </a:cubicBezTo>
                  <a:lnTo>
                    <a:pt x="8385" y="1181"/>
                  </a:lnTo>
                  <a:lnTo>
                    <a:pt x="6022" y="1181"/>
                  </a:lnTo>
                  <a:cubicBezTo>
                    <a:pt x="5813" y="1181"/>
                    <a:pt x="5618" y="1282"/>
                    <a:pt x="5504" y="1458"/>
                  </a:cubicBezTo>
                  <a:lnTo>
                    <a:pt x="4160" y="3422"/>
                  </a:lnTo>
                  <a:lnTo>
                    <a:pt x="2067" y="4529"/>
                  </a:lnTo>
                  <a:cubicBezTo>
                    <a:pt x="1886" y="4626"/>
                    <a:pt x="1761" y="4806"/>
                    <a:pt x="1737" y="5014"/>
                  </a:cubicBezTo>
                  <a:lnTo>
                    <a:pt x="1451" y="7383"/>
                  </a:lnTo>
                  <a:lnTo>
                    <a:pt x="109" y="9348"/>
                  </a:lnTo>
                  <a:cubicBezTo>
                    <a:pt x="-6" y="9516"/>
                    <a:pt x="-33" y="9736"/>
                    <a:pt x="42" y="9929"/>
                  </a:cubicBezTo>
                  <a:lnTo>
                    <a:pt x="879" y="12162"/>
                  </a:lnTo>
                  <a:lnTo>
                    <a:pt x="593" y="14531"/>
                  </a:lnTo>
                  <a:cubicBezTo>
                    <a:pt x="566" y="14738"/>
                    <a:pt x="644" y="14944"/>
                    <a:pt x="799" y="15082"/>
                  </a:cubicBezTo>
                  <a:lnTo>
                    <a:pt x="2565" y="16664"/>
                  </a:lnTo>
                  <a:lnTo>
                    <a:pt x="3404" y="18896"/>
                  </a:lnTo>
                  <a:cubicBezTo>
                    <a:pt x="3477" y="19091"/>
                    <a:pt x="3643" y="19236"/>
                    <a:pt x="3841" y="19287"/>
                  </a:cubicBezTo>
                  <a:lnTo>
                    <a:pt x="6136" y="19857"/>
                  </a:lnTo>
                  <a:lnTo>
                    <a:pt x="7903" y="21440"/>
                  </a:lnTo>
                  <a:cubicBezTo>
                    <a:pt x="8019" y="21544"/>
                    <a:pt x="8170" y="21600"/>
                    <a:pt x="8323" y="21600"/>
                  </a:cubicBezTo>
                  <a:cubicBezTo>
                    <a:pt x="8375" y="21600"/>
                    <a:pt x="8425" y="21594"/>
                    <a:pt x="8475" y="21582"/>
                  </a:cubicBezTo>
                  <a:lnTo>
                    <a:pt x="10770" y="21008"/>
                  </a:lnTo>
                  <a:lnTo>
                    <a:pt x="13062" y="21579"/>
                  </a:lnTo>
                  <a:cubicBezTo>
                    <a:pt x="13109" y="21592"/>
                    <a:pt x="13163" y="21599"/>
                    <a:pt x="13214" y="21599"/>
                  </a:cubicBezTo>
                  <a:cubicBezTo>
                    <a:pt x="13368" y="21599"/>
                    <a:pt x="13517" y="21542"/>
                    <a:pt x="13634" y="21436"/>
                  </a:cubicBezTo>
                  <a:lnTo>
                    <a:pt x="15401" y="19854"/>
                  </a:lnTo>
                  <a:lnTo>
                    <a:pt x="17693" y="19283"/>
                  </a:lnTo>
                  <a:cubicBezTo>
                    <a:pt x="17895" y="19233"/>
                    <a:pt x="18057" y="19087"/>
                    <a:pt x="18130" y="18892"/>
                  </a:cubicBezTo>
                  <a:lnTo>
                    <a:pt x="18969" y="16661"/>
                  </a:lnTo>
                  <a:lnTo>
                    <a:pt x="20735" y="15078"/>
                  </a:lnTo>
                  <a:cubicBezTo>
                    <a:pt x="20890" y="14941"/>
                    <a:pt x="20968" y="14734"/>
                    <a:pt x="20940" y="14528"/>
                  </a:cubicBezTo>
                  <a:lnTo>
                    <a:pt x="20658" y="12159"/>
                  </a:lnTo>
                  <a:lnTo>
                    <a:pt x="21495" y="9925"/>
                  </a:lnTo>
                  <a:cubicBezTo>
                    <a:pt x="21567" y="9732"/>
                    <a:pt x="21544" y="9516"/>
                    <a:pt x="21425" y="9345"/>
                  </a:cubicBezTo>
                  <a:lnTo>
                    <a:pt x="20086" y="7383"/>
                  </a:lnTo>
                  <a:lnTo>
                    <a:pt x="19800" y="5011"/>
                  </a:lnTo>
                  <a:cubicBezTo>
                    <a:pt x="19777" y="4806"/>
                    <a:pt x="19651" y="4626"/>
                    <a:pt x="19470" y="4529"/>
                  </a:cubicBezTo>
                  <a:lnTo>
                    <a:pt x="17377" y="3418"/>
                  </a:lnTo>
                  <a:lnTo>
                    <a:pt x="16037" y="1455"/>
                  </a:lnTo>
                  <a:cubicBezTo>
                    <a:pt x="15920" y="1282"/>
                    <a:pt x="15724" y="1181"/>
                    <a:pt x="15515" y="1181"/>
                  </a:cubicBezTo>
                  <a:lnTo>
                    <a:pt x="13153" y="1181"/>
                  </a:lnTo>
                  <a:lnTo>
                    <a:pt x="11063" y="74"/>
                  </a:lnTo>
                  <a:cubicBezTo>
                    <a:pt x="10971" y="25"/>
                    <a:pt x="10869" y="0"/>
                    <a:pt x="1076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435D74"/>
                  </a:solidFill>
                </a:defRPr>
              </a:pPr>
            </a:p>
          </p:txBody>
        </p:sp>
      </p:grpSp>
      <p:sp>
        <p:nvSpPr>
          <p:cNvPr id="2661" name="Google Shape;2988;p64"/>
          <p:cNvSpPr txBox="1"/>
          <p:nvPr/>
        </p:nvSpPr>
        <p:spPr>
          <a:xfrm>
            <a:off x="6778630" y="2613174"/>
            <a:ext cx="1803278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r">
              <a:defRPr b="1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CLEAR_DAY</a:t>
            </a:r>
          </a:p>
        </p:txBody>
      </p:sp>
      <p:sp>
        <p:nvSpPr>
          <p:cNvPr id="2662" name="Google Shape;2990;p64"/>
          <p:cNvSpPr txBox="1"/>
          <p:nvPr/>
        </p:nvSpPr>
        <p:spPr>
          <a:xfrm>
            <a:off x="1041096" y="3947164"/>
            <a:ext cx="15753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b="1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RAIN</a:t>
            </a:r>
          </a:p>
        </p:txBody>
      </p:sp>
      <p:sp>
        <p:nvSpPr>
          <p:cNvPr id="2663" name="Google Shape;2992;p64"/>
          <p:cNvSpPr txBox="1"/>
          <p:nvPr/>
        </p:nvSpPr>
        <p:spPr>
          <a:xfrm>
            <a:off x="6621781" y="3847982"/>
            <a:ext cx="1346236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r">
              <a:defRPr b="1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SNOW</a:t>
            </a:r>
          </a:p>
        </p:txBody>
      </p:sp>
      <p:cxnSp>
        <p:nvCxnSpPr>
          <p:cNvPr id="2664" name="Google Shape;2994;p64"/>
          <p:cNvCxnSpPr>
            <a:stCxn id="2642" idx="0"/>
            <a:endCxn id="2670" idx="0"/>
          </p:cNvCxnSpPr>
          <p:nvPr/>
        </p:nvCxnSpPr>
        <p:spPr>
          <a:xfrm>
            <a:off x="2768081" y="1634760"/>
            <a:ext cx="763495" cy="275409"/>
          </a:xfrm>
          <a:prstGeom prst="straightConnector1">
            <a:avLst/>
          </a:prstGeom>
          <a:ln w="19050">
            <a:solidFill>
              <a:srgbClr val="FFFFFF"/>
            </a:solidFill>
          </a:ln>
        </p:spPr>
      </p:cxnSp>
      <p:cxnSp>
        <p:nvCxnSpPr>
          <p:cNvPr id="2665" name="Google Shape;2996;p64"/>
          <p:cNvCxnSpPr>
            <a:stCxn id="2647" idx="0"/>
            <a:endCxn id="2669" idx="0"/>
          </p:cNvCxnSpPr>
          <p:nvPr/>
        </p:nvCxnSpPr>
        <p:spPr>
          <a:xfrm flipH="1">
            <a:off x="5612425" y="1634760"/>
            <a:ext cx="763501" cy="275409"/>
          </a:xfrm>
          <a:prstGeom prst="straightConnector1">
            <a:avLst/>
          </a:prstGeom>
          <a:ln w="19050">
            <a:solidFill>
              <a:srgbClr val="FFFFFF"/>
            </a:solidFill>
          </a:ln>
        </p:spPr>
      </p:cxnSp>
      <p:cxnSp>
        <p:nvCxnSpPr>
          <p:cNvPr id="2666" name="Google Shape;2998;p64"/>
          <p:cNvCxnSpPr>
            <a:stCxn id="2671" idx="0"/>
            <a:endCxn id="2648" idx="0"/>
          </p:cNvCxnSpPr>
          <p:nvPr/>
        </p:nvCxnSpPr>
        <p:spPr>
          <a:xfrm>
            <a:off x="5876269" y="2683468"/>
            <a:ext cx="499669" cy="210502"/>
          </a:xfrm>
          <a:prstGeom prst="straightConnector1">
            <a:avLst/>
          </a:prstGeom>
          <a:ln w="19050">
            <a:solidFill>
              <a:srgbClr val="FFFFFF"/>
            </a:solidFill>
          </a:ln>
        </p:spPr>
      </p:cxnSp>
      <p:cxnSp>
        <p:nvCxnSpPr>
          <p:cNvPr id="2667" name="Google Shape;3000;p64"/>
          <p:cNvCxnSpPr>
            <a:stCxn id="2649" idx="0"/>
            <a:endCxn id="2674" idx="0"/>
          </p:cNvCxnSpPr>
          <p:nvPr/>
        </p:nvCxnSpPr>
        <p:spPr>
          <a:xfrm flipV="1">
            <a:off x="2757495" y="3434167"/>
            <a:ext cx="774081" cy="719011"/>
          </a:xfrm>
          <a:prstGeom prst="straightConnector1">
            <a:avLst/>
          </a:prstGeom>
          <a:ln w="19050">
            <a:solidFill>
              <a:srgbClr val="FFFFFF"/>
            </a:solidFill>
          </a:ln>
        </p:spPr>
      </p:cxnSp>
      <p:cxnSp>
        <p:nvCxnSpPr>
          <p:cNvPr id="2668" name="Google Shape;3002;p64"/>
          <p:cNvCxnSpPr>
            <a:stCxn id="2650" idx="0"/>
            <a:endCxn id="2673" idx="0"/>
          </p:cNvCxnSpPr>
          <p:nvPr/>
        </p:nvCxnSpPr>
        <p:spPr>
          <a:xfrm flipH="1" flipV="1">
            <a:off x="5612425" y="3434167"/>
            <a:ext cx="752937" cy="719011"/>
          </a:xfrm>
          <a:prstGeom prst="straightConnector1">
            <a:avLst/>
          </a:prstGeom>
          <a:ln w="19050">
            <a:solidFill>
              <a:srgbClr val="FFFFFF"/>
            </a:solidFill>
          </a:ln>
        </p:spPr>
      </p:cxnSp>
      <p:sp>
        <p:nvSpPr>
          <p:cNvPr id="2669" name="Google Shape;2997;p64"/>
          <p:cNvSpPr/>
          <p:nvPr/>
        </p:nvSpPr>
        <p:spPr>
          <a:xfrm>
            <a:off x="5524975" y="1822718"/>
            <a:ext cx="174901" cy="174901"/>
          </a:xfrm>
          <a:prstGeom prst="ellipse">
            <a:avLst/>
          </a:prstGeom>
          <a:solidFill>
            <a:srgbClr val="CAEBED"/>
          </a:solidFill>
          <a:ln w="1905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70" name="Google Shape;2995;p64"/>
          <p:cNvSpPr/>
          <p:nvPr/>
        </p:nvSpPr>
        <p:spPr>
          <a:xfrm>
            <a:off x="3444125" y="1822718"/>
            <a:ext cx="174901" cy="174901"/>
          </a:xfrm>
          <a:prstGeom prst="ellipse">
            <a:avLst/>
          </a:prstGeom>
          <a:solidFill>
            <a:srgbClr val="CAEBED"/>
          </a:solidFill>
          <a:ln w="1905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71" name="Google Shape;2999;p64"/>
          <p:cNvSpPr/>
          <p:nvPr/>
        </p:nvSpPr>
        <p:spPr>
          <a:xfrm>
            <a:off x="5788819" y="2596018"/>
            <a:ext cx="174901" cy="174901"/>
          </a:xfrm>
          <a:prstGeom prst="ellipse">
            <a:avLst/>
          </a:prstGeom>
          <a:solidFill>
            <a:srgbClr val="CAEBED"/>
          </a:solidFill>
          <a:ln w="1905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72" name="Google Shape;2972;p64"/>
          <p:cNvSpPr/>
          <p:nvPr/>
        </p:nvSpPr>
        <p:spPr>
          <a:xfrm>
            <a:off x="3173859" y="2596018"/>
            <a:ext cx="174901" cy="174901"/>
          </a:xfrm>
          <a:prstGeom prst="ellipse">
            <a:avLst/>
          </a:prstGeom>
          <a:solidFill>
            <a:srgbClr val="CAEBED"/>
          </a:solidFill>
          <a:ln w="1905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73" name="Google Shape;3003;p64"/>
          <p:cNvSpPr/>
          <p:nvPr/>
        </p:nvSpPr>
        <p:spPr>
          <a:xfrm>
            <a:off x="5524975" y="3346717"/>
            <a:ext cx="174901" cy="174901"/>
          </a:xfrm>
          <a:prstGeom prst="ellipse">
            <a:avLst/>
          </a:prstGeom>
          <a:solidFill>
            <a:srgbClr val="CAEBED"/>
          </a:solidFill>
          <a:ln w="1905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74" name="Google Shape;3001;p64"/>
          <p:cNvSpPr/>
          <p:nvPr/>
        </p:nvSpPr>
        <p:spPr>
          <a:xfrm>
            <a:off x="3444125" y="3346717"/>
            <a:ext cx="174901" cy="174901"/>
          </a:xfrm>
          <a:prstGeom prst="ellipse">
            <a:avLst/>
          </a:prstGeom>
          <a:solidFill>
            <a:srgbClr val="CAEBED"/>
          </a:solidFill>
          <a:ln w="1905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692" name="Google Shape;3004;p64"/>
          <p:cNvGrpSpPr/>
          <p:nvPr/>
        </p:nvGrpSpPr>
        <p:grpSpPr>
          <a:xfrm>
            <a:off x="6189002" y="3967053"/>
            <a:ext cx="373634" cy="372188"/>
            <a:chOff x="0" y="0"/>
            <a:chExt cx="373633" cy="372187"/>
          </a:xfrm>
        </p:grpSpPr>
        <p:sp>
          <p:nvSpPr>
            <p:cNvPr id="2675" name="Google Shape;3005;p64"/>
            <p:cNvSpPr/>
            <p:nvPr/>
          </p:nvSpPr>
          <p:spPr>
            <a:xfrm>
              <a:off x="155970" y="0"/>
              <a:ext cx="60721" cy="60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56" y="0"/>
                  </a:moveTo>
                  <a:cubicBezTo>
                    <a:pt x="9341" y="0"/>
                    <a:pt x="7882" y="596"/>
                    <a:pt x="7196" y="1789"/>
                  </a:cubicBezTo>
                  <a:lnTo>
                    <a:pt x="0" y="16482"/>
                  </a:lnTo>
                  <a:lnTo>
                    <a:pt x="337" y="16482"/>
                  </a:lnTo>
                  <a:lnTo>
                    <a:pt x="10626" y="21600"/>
                  </a:lnTo>
                  <a:lnTo>
                    <a:pt x="21263" y="16482"/>
                  </a:lnTo>
                  <a:lnTo>
                    <a:pt x="21600" y="16482"/>
                  </a:lnTo>
                  <a:lnTo>
                    <a:pt x="14055" y="1789"/>
                  </a:lnTo>
                  <a:cubicBezTo>
                    <a:pt x="13544" y="596"/>
                    <a:pt x="12172" y="0"/>
                    <a:pt x="1075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76" name="Google Shape;3006;p64"/>
            <p:cNvSpPr/>
            <p:nvPr/>
          </p:nvSpPr>
          <p:spPr>
            <a:xfrm>
              <a:off x="155970" y="310701"/>
              <a:ext cx="60721" cy="61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26" y="0"/>
                  </a:moveTo>
                  <a:lnTo>
                    <a:pt x="337" y="5086"/>
                  </a:lnTo>
                  <a:lnTo>
                    <a:pt x="0" y="5086"/>
                  </a:lnTo>
                  <a:lnTo>
                    <a:pt x="7196" y="19310"/>
                  </a:lnTo>
                  <a:cubicBezTo>
                    <a:pt x="8231" y="20837"/>
                    <a:pt x="9690" y="21600"/>
                    <a:pt x="11018" y="21600"/>
                  </a:cubicBezTo>
                  <a:cubicBezTo>
                    <a:pt x="12346" y="21600"/>
                    <a:pt x="13544" y="20837"/>
                    <a:pt x="14055" y="19310"/>
                  </a:cubicBezTo>
                  <a:lnTo>
                    <a:pt x="21600" y="5086"/>
                  </a:lnTo>
                  <a:lnTo>
                    <a:pt x="21263" y="5086"/>
                  </a:lnTo>
                  <a:lnTo>
                    <a:pt x="1062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77" name="Google Shape;3007;p64"/>
            <p:cNvSpPr/>
            <p:nvPr/>
          </p:nvSpPr>
          <p:spPr>
            <a:xfrm>
              <a:off x="0" y="156422"/>
              <a:ext cx="62442" cy="58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6" h="21600" fill="norm" stroke="1" extrusionOk="0">
                  <a:moveTo>
                    <a:pt x="16036" y="0"/>
                  </a:moveTo>
                  <a:lnTo>
                    <a:pt x="2172" y="7080"/>
                  </a:lnTo>
                  <a:cubicBezTo>
                    <a:pt x="-724" y="8856"/>
                    <a:pt x="-724" y="12755"/>
                    <a:pt x="2172" y="14171"/>
                  </a:cubicBezTo>
                  <a:lnTo>
                    <a:pt x="16036" y="21600"/>
                  </a:lnTo>
                  <a:lnTo>
                    <a:pt x="16036" y="21252"/>
                  </a:lnTo>
                  <a:lnTo>
                    <a:pt x="20876" y="10631"/>
                  </a:lnTo>
                  <a:lnTo>
                    <a:pt x="1603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78" name="Google Shape;3008;p64"/>
            <p:cNvSpPr/>
            <p:nvPr/>
          </p:nvSpPr>
          <p:spPr>
            <a:xfrm>
              <a:off x="311199" y="154494"/>
              <a:ext cx="62435" cy="60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4" h="21600" fill="norm" stroke="1" extrusionOk="0">
                  <a:moveTo>
                    <a:pt x="4840" y="0"/>
                  </a:moveTo>
                  <a:lnTo>
                    <a:pt x="4840" y="686"/>
                  </a:lnTo>
                  <a:lnTo>
                    <a:pt x="0" y="10980"/>
                  </a:lnTo>
                  <a:lnTo>
                    <a:pt x="4840" y="21263"/>
                  </a:lnTo>
                  <a:lnTo>
                    <a:pt x="4840" y="21600"/>
                  </a:lnTo>
                  <a:lnTo>
                    <a:pt x="18694" y="14407"/>
                  </a:lnTo>
                  <a:cubicBezTo>
                    <a:pt x="21600" y="13036"/>
                    <a:pt x="21600" y="9260"/>
                    <a:pt x="18694" y="7541"/>
                  </a:cubicBezTo>
                  <a:lnTo>
                    <a:pt x="484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79" name="Google Shape;3009;p64"/>
            <p:cNvSpPr/>
            <p:nvPr/>
          </p:nvSpPr>
          <p:spPr>
            <a:xfrm>
              <a:off x="52224" y="262499"/>
              <a:ext cx="56493" cy="56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8" h="21600" fill="norm" stroke="1" extrusionOk="0">
                  <a:moveTo>
                    <a:pt x="5562" y="0"/>
                  </a:moveTo>
                  <a:lnTo>
                    <a:pt x="213" y="16485"/>
                  </a:lnTo>
                  <a:cubicBezTo>
                    <a:pt x="-682" y="18915"/>
                    <a:pt x="1392" y="21600"/>
                    <a:pt x="3545" y="21600"/>
                  </a:cubicBezTo>
                  <a:cubicBezTo>
                    <a:pt x="3987" y="21600"/>
                    <a:pt x="4429" y="21495"/>
                    <a:pt x="4848" y="21240"/>
                  </a:cubicBezTo>
                  <a:lnTo>
                    <a:pt x="20918" y="15752"/>
                  </a:lnTo>
                  <a:lnTo>
                    <a:pt x="20918" y="15380"/>
                  </a:lnTo>
                  <a:lnTo>
                    <a:pt x="17348" y="4022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80" name="Google Shape;3010;p64"/>
            <p:cNvSpPr/>
            <p:nvPr/>
          </p:nvSpPr>
          <p:spPr>
            <a:xfrm>
              <a:off x="264924" y="51355"/>
              <a:ext cx="56541" cy="57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6" h="21600" fill="norm" stroke="1" extrusionOk="0">
                  <a:moveTo>
                    <a:pt x="17486" y="0"/>
                  </a:moveTo>
                  <a:cubicBezTo>
                    <a:pt x="17022" y="0"/>
                    <a:pt x="16546" y="114"/>
                    <a:pt x="16058" y="354"/>
                  </a:cubicBezTo>
                  <a:lnTo>
                    <a:pt x="0" y="5749"/>
                  </a:lnTo>
                  <a:lnTo>
                    <a:pt x="0" y="6114"/>
                  </a:lnTo>
                  <a:lnTo>
                    <a:pt x="3570" y="17634"/>
                  </a:lnTo>
                  <a:lnTo>
                    <a:pt x="14993" y="21600"/>
                  </a:lnTo>
                  <a:lnTo>
                    <a:pt x="15344" y="21600"/>
                  </a:lnTo>
                  <a:lnTo>
                    <a:pt x="20705" y="5394"/>
                  </a:lnTo>
                  <a:cubicBezTo>
                    <a:pt x="21600" y="2697"/>
                    <a:pt x="19764" y="0"/>
                    <a:pt x="174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81" name="Google Shape;3011;p64"/>
            <p:cNvSpPr/>
            <p:nvPr/>
          </p:nvSpPr>
          <p:spPr>
            <a:xfrm>
              <a:off x="262996" y="262499"/>
              <a:ext cx="57828" cy="58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9" h="21600" fill="norm" stroke="1" extrusionOk="0">
                  <a:moveTo>
                    <a:pt x="15228" y="0"/>
                  </a:moveTo>
                  <a:lnTo>
                    <a:pt x="4153" y="3913"/>
                  </a:lnTo>
                  <a:lnTo>
                    <a:pt x="0" y="15324"/>
                  </a:lnTo>
                  <a:lnTo>
                    <a:pt x="0" y="16036"/>
                  </a:lnTo>
                  <a:lnTo>
                    <a:pt x="15568" y="21374"/>
                  </a:lnTo>
                  <a:cubicBezTo>
                    <a:pt x="16030" y="21532"/>
                    <a:pt x="16480" y="21600"/>
                    <a:pt x="16920" y="21600"/>
                  </a:cubicBezTo>
                  <a:cubicBezTo>
                    <a:pt x="19502" y="21600"/>
                    <a:pt x="21600" y="19123"/>
                    <a:pt x="20424" y="16387"/>
                  </a:cubicBezTo>
                  <a:lnTo>
                    <a:pt x="1522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82" name="Google Shape;3012;p64"/>
            <p:cNvSpPr/>
            <p:nvPr/>
          </p:nvSpPr>
          <p:spPr>
            <a:xfrm>
              <a:off x="51847" y="51967"/>
              <a:ext cx="56870" cy="57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0" h="21600" fill="norm" stroke="1" extrusionOk="0">
                  <a:moveTo>
                    <a:pt x="3924" y="0"/>
                  </a:moveTo>
                  <a:cubicBezTo>
                    <a:pt x="1428" y="0"/>
                    <a:pt x="-900" y="2322"/>
                    <a:pt x="348" y="5221"/>
                  </a:cubicBezTo>
                  <a:lnTo>
                    <a:pt x="5606" y="21600"/>
                  </a:lnTo>
                  <a:lnTo>
                    <a:pt x="16835" y="17592"/>
                  </a:lnTo>
                  <a:lnTo>
                    <a:pt x="20700" y="5579"/>
                  </a:lnTo>
                  <a:lnTo>
                    <a:pt x="4904" y="127"/>
                  </a:lnTo>
                  <a:cubicBezTo>
                    <a:pt x="4581" y="46"/>
                    <a:pt x="4247" y="0"/>
                    <a:pt x="39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83" name="Google Shape;3013;p64"/>
            <p:cNvSpPr/>
            <p:nvPr/>
          </p:nvSpPr>
          <p:spPr>
            <a:xfrm>
              <a:off x="154042" y="152565"/>
              <a:ext cx="64608" cy="64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31" y="0"/>
                  </a:moveTo>
                  <a:cubicBezTo>
                    <a:pt x="4830" y="0"/>
                    <a:pt x="0" y="4840"/>
                    <a:pt x="0" y="10969"/>
                  </a:cubicBezTo>
                  <a:cubicBezTo>
                    <a:pt x="0" y="16770"/>
                    <a:pt x="4830" y="21600"/>
                    <a:pt x="10631" y="21600"/>
                  </a:cubicBezTo>
                  <a:cubicBezTo>
                    <a:pt x="16760" y="21600"/>
                    <a:pt x="21600" y="16770"/>
                    <a:pt x="21600" y="10969"/>
                  </a:cubicBezTo>
                  <a:cubicBezTo>
                    <a:pt x="21600" y="5157"/>
                    <a:pt x="16760" y="0"/>
                    <a:pt x="1063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84" name="Google Shape;3014;p64"/>
            <p:cNvSpPr/>
            <p:nvPr/>
          </p:nvSpPr>
          <p:spPr>
            <a:xfrm>
              <a:off x="120285" y="65066"/>
              <a:ext cx="54967" cy="74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671" y="0"/>
                  </a:moveTo>
                  <a:cubicBezTo>
                    <a:pt x="7962" y="0"/>
                    <a:pt x="7204" y="71"/>
                    <a:pt x="6446" y="214"/>
                  </a:cubicBezTo>
                  <a:cubicBezTo>
                    <a:pt x="4931" y="491"/>
                    <a:pt x="4173" y="1340"/>
                    <a:pt x="3788" y="2180"/>
                  </a:cubicBezTo>
                  <a:lnTo>
                    <a:pt x="0" y="11193"/>
                  </a:lnTo>
                  <a:lnTo>
                    <a:pt x="14023" y="21600"/>
                  </a:lnTo>
                  <a:cubicBezTo>
                    <a:pt x="16296" y="21037"/>
                    <a:pt x="18942" y="19912"/>
                    <a:pt x="21600" y="19635"/>
                  </a:cubicBezTo>
                  <a:lnTo>
                    <a:pt x="21600" y="4431"/>
                  </a:lnTo>
                  <a:lnTo>
                    <a:pt x="10608" y="214"/>
                  </a:lnTo>
                  <a:cubicBezTo>
                    <a:pt x="10042" y="71"/>
                    <a:pt x="9381" y="0"/>
                    <a:pt x="867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85" name="Google Shape;3015;p64"/>
            <p:cNvSpPr/>
            <p:nvPr/>
          </p:nvSpPr>
          <p:spPr>
            <a:xfrm>
              <a:off x="232146" y="119787"/>
              <a:ext cx="74218" cy="55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377" y="0"/>
                  </a:moveTo>
                  <a:lnTo>
                    <a:pt x="0" y="13785"/>
                  </a:lnTo>
                  <a:cubicBezTo>
                    <a:pt x="1122" y="16386"/>
                    <a:pt x="1683" y="18621"/>
                    <a:pt x="2521" y="21600"/>
                  </a:cubicBezTo>
                  <a:lnTo>
                    <a:pt x="17396" y="21600"/>
                  </a:lnTo>
                  <a:lnTo>
                    <a:pt x="21600" y="10806"/>
                  </a:lnTo>
                  <a:cubicBezTo>
                    <a:pt x="21600" y="8938"/>
                    <a:pt x="21600" y="7448"/>
                    <a:pt x="21324" y="6703"/>
                  </a:cubicBezTo>
                  <a:cubicBezTo>
                    <a:pt x="21039" y="5214"/>
                    <a:pt x="20202" y="4102"/>
                    <a:pt x="19355" y="3724"/>
                  </a:cubicBezTo>
                  <a:lnTo>
                    <a:pt x="1037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86" name="Google Shape;3016;p64"/>
            <p:cNvSpPr/>
            <p:nvPr/>
          </p:nvSpPr>
          <p:spPr>
            <a:xfrm>
              <a:off x="65427" y="118839"/>
              <a:ext cx="76068" cy="53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600" fill="norm" stroke="1" extrusionOk="0">
                  <a:moveTo>
                    <a:pt x="10770" y="0"/>
                  </a:moveTo>
                  <a:lnTo>
                    <a:pt x="2404" y="3857"/>
                  </a:lnTo>
                  <a:cubicBezTo>
                    <a:pt x="1324" y="4237"/>
                    <a:pt x="784" y="5400"/>
                    <a:pt x="510" y="6551"/>
                  </a:cubicBezTo>
                  <a:cubicBezTo>
                    <a:pt x="-30" y="8094"/>
                    <a:pt x="-296" y="9637"/>
                    <a:pt x="510" y="10408"/>
                  </a:cubicBezTo>
                  <a:lnTo>
                    <a:pt x="4564" y="21600"/>
                  </a:lnTo>
                  <a:lnTo>
                    <a:pt x="18878" y="21600"/>
                  </a:lnTo>
                  <a:cubicBezTo>
                    <a:pt x="19418" y="18894"/>
                    <a:pt x="19958" y="16200"/>
                    <a:pt x="21304" y="13886"/>
                  </a:cubicBezTo>
                  <a:lnTo>
                    <a:pt x="1077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87" name="Google Shape;3017;p64"/>
            <p:cNvSpPr/>
            <p:nvPr/>
          </p:nvSpPr>
          <p:spPr>
            <a:xfrm>
              <a:off x="197409" y="65647"/>
              <a:ext cx="54968" cy="7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532" y="0"/>
                  </a:moveTo>
                  <a:cubicBezTo>
                    <a:pt x="11894" y="0"/>
                    <a:pt x="11257" y="89"/>
                    <a:pt x="10620" y="320"/>
                  </a:cubicBezTo>
                  <a:lnTo>
                    <a:pt x="0" y="4523"/>
                  </a:lnTo>
                  <a:lnTo>
                    <a:pt x="0" y="19361"/>
                  </a:lnTo>
                  <a:cubicBezTo>
                    <a:pt x="2658" y="19636"/>
                    <a:pt x="4931" y="20196"/>
                    <a:pt x="7577" y="21600"/>
                  </a:cubicBezTo>
                  <a:lnTo>
                    <a:pt x="21600" y="11240"/>
                  </a:lnTo>
                  <a:lnTo>
                    <a:pt x="17812" y="2559"/>
                  </a:lnTo>
                  <a:cubicBezTo>
                    <a:pt x="17439" y="1439"/>
                    <a:pt x="16296" y="604"/>
                    <a:pt x="15166" y="320"/>
                  </a:cubicBezTo>
                  <a:cubicBezTo>
                    <a:pt x="14288" y="160"/>
                    <a:pt x="13410" y="0"/>
                    <a:pt x="125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88" name="Google Shape;3018;p64"/>
            <p:cNvSpPr/>
            <p:nvPr/>
          </p:nvSpPr>
          <p:spPr>
            <a:xfrm>
              <a:off x="197409" y="231649"/>
              <a:ext cx="54968" cy="75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577" y="0"/>
                  </a:moveTo>
                  <a:cubicBezTo>
                    <a:pt x="5689" y="826"/>
                    <a:pt x="2658" y="1934"/>
                    <a:pt x="0" y="2215"/>
                  </a:cubicBezTo>
                  <a:lnTo>
                    <a:pt x="0" y="17169"/>
                  </a:lnTo>
                  <a:lnTo>
                    <a:pt x="10620" y="21327"/>
                  </a:lnTo>
                  <a:cubicBezTo>
                    <a:pt x="11377" y="21600"/>
                    <a:pt x="12135" y="21600"/>
                    <a:pt x="12508" y="21600"/>
                  </a:cubicBezTo>
                  <a:cubicBezTo>
                    <a:pt x="13650" y="21600"/>
                    <a:pt x="14408" y="21327"/>
                    <a:pt x="15166" y="20774"/>
                  </a:cubicBezTo>
                  <a:cubicBezTo>
                    <a:pt x="15923" y="20492"/>
                    <a:pt x="17439" y="19938"/>
                    <a:pt x="17812" y="19112"/>
                  </a:cubicBezTo>
                  <a:lnTo>
                    <a:pt x="21600" y="10523"/>
                  </a:lnTo>
                  <a:lnTo>
                    <a:pt x="757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89" name="Google Shape;3019;p64"/>
            <p:cNvSpPr/>
            <p:nvPr/>
          </p:nvSpPr>
          <p:spPr>
            <a:xfrm>
              <a:off x="231166" y="196943"/>
              <a:ext cx="74388" cy="55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600" fill="norm" stroke="1" extrusionOk="0">
                  <a:moveTo>
                    <a:pt x="2215" y="0"/>
                  </a:moveTo>
                  <a:cubicBezTo>
                    <a:pt x="1943" y="2979"/>
                    <a:pt x="1389" y="5214"/>
                    <a:pt x="0" y="7448"/>
                  </a:cubicBezTo>
                  <a:lnTo>
                    <a:pt x="10251" y="21600"/>
                  </a:lnTo>
                  <a:lnTo>
                    <a:pt x="18831" y="17876"/>
                  </a:lnTo>
                  <a:cubicBezTo>
                    <a:pt x="19938" y="17131"/>
                    <a:pt x="20774" y="16386"/>
                    <a:pt x="21046" y="14897"/>
                  </a:cubicBezTo>
                  <a:cubicBezTo>
                    <a:pt x="21327" y="13407"/>
                    <a:pt x="21600" y="11917"/>
                    <a:pt x="21046" y="11172"/>
                  </a:cubicBezTo>
                  <a:lnTo>
                    <a:pt x="1716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90" name="Google Shape;3020;p64"/>
            <p:cNvSpPr/>
            <p:nvPr/>
          </p:nvSpPr>
          <p:spPr>
            <a:xfrm>
              <a:off x="120285" y="230669"/>
              <a:ext cx="54967" cy="75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023" y="0"/>
                  </a:moveTo>
                  <a:lnTo>
                    <a:pt x="0" y="10545"/>
                  </a:lnTo>
                  <a:lnTo>
                    <a:pt x="3788" y="19151"/>
                  </a:lnTo>
                  <a:cubicBezTo>
                    <a:pt x="4173" y="20261"/>
                    <a:pt x="4931" y="20543"/>
                    <a:pt x="6061" y="20816"/>
                  </a:cubicBezTo>
                  <a:cubicBezTo>
                    <a:pt x="6939" y="21300"/>
                    <a:pt x="7697" y="21600"/>
                    <a:pt x="8539" y="21600"/>
                  </a:cubicBezTo>
                  <a:cubicBezTo>
                    <a:pt x="9152" y="21600"/>
                    <a:pt x="9814" y="21441"/>
                    <a:pt x="10608" y="21098"/>
                  </a:cubicBezTo>
                  <a:lnTo>
                    <a:pt x="21600" y="16931"/>
                  </a:lnTo>
                  <a:lnTo>
                    <a:pt x="21600" y="2502"/>
                  </a:lnTo>
                  <a:cubicBezTo>
                    <a:pt x="18942" y="1947"/>
                    <a:pt x="16296" y="1392"/>
                    <a:pt x="1402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91" name="Google Shape;3021;p64"/>
            <p:cNvSpPr/>
            <p:nvPr/>
          </p:nvSpPr>
          <p:spPr>
            <a:xfrm>
              <a:off x="65800" y="195963"/>
              <a:ext cx="74746" cy="54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600" fill="norm" stroke="1" extrusionOk="0">
                  <a:moveTo>
                    <a:pt x="4572" y="0"/>
                  </a:moveTo>
                  <a:lnTo>
                    <a:pt x="4572" y="385"/>
                  </a:lnTo>
                  <a:lnTo>
                    <a:pt x="416" y="11365"/>
                  </a:lnTo>
                  <a:cubicBezTo>
                    <a:pt x="-138" y="12881"/>
                    <a:pt x="-138" y="14023"/>
                    <a:pt x="416" y="15154"/>
                  </a:cubicBezTo>
                  <a:cubicBezTo>
                    <a:pt x="697" y="16669"/>
                    <a:pt x="1250" y="17427"/>
                    <a:pt x="2358" y="17812"/>
                  </a:cubicBezTo>
                  <a:lnTo>
                    <a:pt x="10934" y="21600"/>
                  </a:lnTo>
                  <a:lnTo>
                    <a:pt x="21462" y="7577"/>
                  </a:lnTo>
                  <a:cubicBezTo>
                    <a:pt x="20355" y="5304"/>
                    <a:pt x="19801" y="2658"/>
                    <a:pt x="1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693" name="Google Shape;3025;p64"/>
          <p:cNvSpPr/>
          <p:nvPr/>
        </p:nvSpPr>
        <p:spPr>
          <a:xfrm flipH="1">
            <a:off x="6851881" y="2262519"/>
            <a:ext cx="80642" cy="85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94" name="Google Shape;3026;p64"/>
          <p:cNvSpPr/>
          <p:nvPr/>
        </p:nvSpPr>
        <p:spPr>
          <a:xfrm flipH="1">
            <a:off x="2433958" y="2078823"/>
            <a:ext cx="87924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697" name="Google Shape;3027;p64"/>
          <p:cNvGrpSpPr/>
          <p:nvPr/>
        </p:nvGrpSpPr>
        <p:grpSpPr>
          <a:xfrm>
            <a:off x="4517655" y="-179061"/>
            <a:ext cx="136582" cy="261421"/>
            <a:chOff x="0" y="0"/>
            <a:chExt cx="136580" cy="261420"/>
          </a:xfrm>
        </p:grpSpPr>
        <p:sp>
          <p:nvSpPr>
            <p:cNvPr id="2695" name="Google Shape;3028;p64"/>
            <p:cNvSpPr/>
            <p:nvPr/>
          </p:nvSpPr>
          <p:spPr>
            <a:xfrm>
              <a:off x="-1" y="0"/>
              <a:ext cx="136582" cy="26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0" h="21600" fill="norm" stroke="1" extrusionOk="0">
                  <a:moveTo>
                    <a:pt x="8984" y="0"/>
                  </a:moveTo>
                  <a:cubicBezTo>
                    <a:pt x="8984" y="0"/>
                    <a:pt x="-3832" y="9469"/>
                    <a:pt x="1151" y="17103"/>
                  </a:cubicBezTo>
                  <a:cubicBezTo>
                    <a:pt x="3178" y="20255"/>
                    <a:pt x="6155" y="21600"/>
                    <a:pt x="9027" y="21600"/>
                  </a:cubicBezTo>
                  <a:cubicBezTo>
                    <a:pt x="13250" y="21600"/>
                    <a:pt x="17240" y="18666"/>
                    <a:pt x="17536" y="14196"/>
                  </a:cubicBezTo>
                  <a:cubicBezTo>
                    <a:pt x="17768" y="6711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96" name="Google Shape;3029;p64"/>
            <p:cNvSpPr/>
            <p:nvPr/>
          </p:nvSpPr>
          <p:spPr>
            <a:xfrm>
              <a:off x="23130" y="84838"/>
              <a:ext cx="41384" cy="106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5" h="21600" fill="norm" stroke="1" extrusionOk="0">
                  <a:moveTo>
                    <a:pt x="13255" y="0"/>
                  </a:moveTo>
                  <a:cubicBezTo>
                    <a:pt x="11486" y="0"/>
                    <a:pt x="9938" y="435"/>
                    <a:pt x="9422" y="1172"/>
                  </a:cubicBezTo>
                  <a:cubicBezTo>
                    <a:pt x="280" y="6430"/>
                    <a:pt x="-2226" y="13596"/>
                    <a:pt x="1976" y="19993"/>
                  </a:cubicBezTo>
                  <a:cubicBezTo>
                    <a:pt x="2640" y="20897"/>
                    <a:pt x="4999" y="21600"/>
                    <a:pt x="7210" y="21600"/>
                  </a:cubicBezTo>
                  <a:cubicBezTo>
                    <a:pt x="7652" y="21600"/>
                    <a:pt x="8169" y="21567"/>
                    <a:pt x="8537" y="21500"/>
                  </a:cubicBezTo>
                  <a:cubicBezTo>
                    <a:pt x="11044" y="21098"/>
                    <a:pt x="12739" y="19993"/>
                    <a:pt x="11855" y="18854"/>
                  </a:cubicBezTo>
                  <a:cubicBezTo>
                    <a:pt x="8537" y="13596"/>
                    <a:pt x="10233" y="7937"/>
                    <a:pt x="17678" y="3416"/>
                  </a:cubicBezTo>
                  <a:cubicBezTo>
                    <a:pt x="19374" y="2277"/>
                    <a:pt x="18489" y="1172"/>
                    <a:pt x="16057" y="402"/>
                  </a:cubicBezTo>
                  <a:cubicBezTo>
                    <a:pt x="15172" y="134"/>
                    <a:pt x="14140" y="0"/>
                    <a:pt x="13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707" name="Google Shape;3032;p64"/>
          <p:cNvGrpSpPr/>
          <p:nvPr/>
        </p:nvGrpSpPr>
        <p:grpSpPr>
          <a:xfrm>
            <a:off x="4088582" y="2081137"/>
            <a:ext cx="993181" cy="974676"/>
            <a:chOff x="0" y="0"/>
            <a:chExt cx="993179" cy="974674"/>
          </a:xfrm>
        </p:grpSpPr>
        <p:sp>
          <p:nvSpPr>
            <p:cNvPr id="2698" name="Google Shape;3033;p64"/>
            <p:cNvSpPr/>
            <p:nvPr/>
          </p:nvSpPr>
          <p:spPr>
            <a:xfrm>
              <a:off x="645" y="0"/>
              <a:ext cx="992535" cy="974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73" h="21600" fill="norm" stroke="1" extrusionOk="0">
                  <a:moveTo>
                    <a:pt x="9445" y="0"/>
                  </a:moveTo>
                  <a:cubicBezTo>
                    <a:pt x="5549" y="0"/>
                    <a:pt x="1923" y="2696"/>
                    <a:pt x="551" y="7051"/>
                  </a:cubicBezTo>
                  <a:cubicBezTo>
                    <a:pt x="-1213" y="12642"/>
                    <a:pt x="1401" y="18854"/>
                    <a:pt x="6393" y="20925"/>
                  </a:cubicBezTo>
                  <a:cubicBezTo>
                    <a:pt x="7496" y="21383"/>
                    <a:pt x="8622" y="21600"/>
                    <a:pt x="9727" y="21600"/>
                  </a:cubicBezTo>
                  <a:cubicBezTo>
                    <a:pt x="13621" y="21600"/>
                    <a:pt x="17248" y="18904"/>
                    <a:pt x="18623" y="14549"/>
                  </a:cubicBezTo>
                  <a:cubicBezTo>
                    <a:pt x="20387" y="8958"/>
                    <a:pt x="17769" y="2746"/>
                    <a:pt x="12781" y="675"/>
                  </a:cubicBezTo>
                  <a:cubicBezTo>
                    <a:pt x="11677" y="217"/>
                    <a:pt x="10550" y="0"/>
                    <a:pt x="9445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2706" name="Google Shape;3034;p64"/>
            <p:cNvGrpSpPr/>
            <p:nvPr/>
          </p:nvGrpSpPr>
          <p:grpSpPr>
            <a:xfrm>
              <a:off x="-1" y="880"/>
              <a:ext cx="992648" cy="914918"/>
              <a:chOff x="0" y="0"/>
              <a:chExt cx="992646" cy="914916"/>
            </a:xfrm>
          </p:grpSpPr>
          <p:sp>
            <p:nvSpPr>
              <p:cNvPr id="2699" name="Google Shape;3035;p64"/>
              <p:cNvSpPr/>
              <p:nvPr/>
            </p:nvSpPr>
            <p:spPr>
              <a:xfrm>
                <a:off x="242410" y="59084"/>
                <a:ext cx="750237" cy="855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67" h="21600" fill="norm" stroke="1" extrusionOk="0">
                    <a:moveTo>
                      <a:pt x="10970" y="977"/>
                    </a:moveTo>
                    <a:lnTo>
                      <a:pt x="11191" y="1282"/>
                    </a:lnTo>
                    <a:cubicBezTo>
                      <a:pt x="11104" y="1336"/>
                      <a:pt x="11018" y="1395"/>
                      <a:pt x="10921" y="1444"/>
                    </a:cubicBezTo>
                    <a:cubicBezTo>
                      <a:pt x="10646" y="1592"/>
                      <a:pt x="10522" y="1788"/>
                      <a:pt x="10673" y="2073"/>
                    </a:cubicBezTo>
                    <a:cubicBezTo>
                      <a:pt x="10781" y="2273"/>
                      <a:pt x="10932" y="2370"/>
                      <a:pt x="11130" y="2370"/>
                    </a:cubicBezTo>
                    <a:cubicBezTo>
                      <a:pt x="11200" y="2370"/>
                      <a:pt x="11276" y="2358"/>
                      <a:pt x="11358" y="2333"/>
                    </a:cubicBezTo>
                    <a:cubicBezTo>
                      <a:pt x="11477" y="2299"/>
                      <a:pt x="11601" y="2270"/>
                      <a:pt x="11773" y="2230"/>
                    </a:cubicBezTo>
                    <a:cubicBezTo>
                      <a:pt x="11670" y="2513"/>
                      <a:pt x="11517" y="2583"/>
                      <a:pt x="11354" y="2583"/>
                    </a:cubicBezTo>
                    <a:cubicBezTo>
                      <a:pt x="11190" y="2583"/>
                      <a:pt x="11015" y="2512"/>
                      <a:pt x="10870" y="2512"/>
                    </a:cubicBezTo>
                    <a:cubicBezTo>
                      <a:pt x="10843" y="2512"/>
                      <a:pt x="10817" y="2514"/>
                      <a:pt x="10792" y="2520"/>
                    </a:cubicBezTo>
                    <a:lnTo>
                      <a:pt x="10075" y="3316"/>
                    </a:lnTo>
                    <a:lnTo>
                      <a:pt x="8684" y="3056"/>
                    </a:lnTo>
                    <a:lnTo>
                      <a:pt x="9671" y="2835"/>
                    </a:lnTo>
                    <a:cubicBezTo>
                      <a:pt x="9972" y="2260"/>
                      <a:pt x="10064" y="1955"/>
                      <a:pt x="9999" y="1724"/>
                    </a:cubicBezTo>
                    <a:lnTo>
                      <a:pt x="10970" y="977"/>
                    </a:lnTo>
                    <a:close/>
                    <a:moveTo>
                      <a:pt x="11832" y="10032"/>
                    </a:moveTo>
                    <a:cubicBezTo>
                      <a:pt x="12274" y="10072"/>
                      <a:pt x="12323" y="10440"/>
                      <a:pt x="12533" y="10657"/>
                    </a:cubicBezTo>
                    <a:cubicBezTo>
                      <a:pt x="12237" y="11084"/>
                      <a:pt x="12819" y="11374"/>
                      <a:pt x="12749" y="11816"/>
                    </a:cubicBezTo>
                    <a:cubicBezTo>
                      <a:pt x="12695" y="12145"/>
                      <a:pt x="13013" y="12533"/>
                      <a:pt x="13137" y="12917"/>
                    </a:cubicBezTo>
                    <a:cubicBezTo>
                      <a:pt x="13234" y="13192"/>
                      <a:pt x="13218" y="13496"/>
                      <a:pt x="13078" y="13761"/>
                    </a:cubicBezTo>
                    <a:lnTo>
                      <a:pt x="12296" y="12671"/>
                    </a:lnTo>
                    <a:cubicBezTo>
                      <a:pt x="12592" y="11831"/>
                      <a:pt x="11897" y="11000"/>
                      <a:pt x="11832" y="10032"/>
                    </a:cubicBezTo>
                    <a:close/>
                    <a:moveTo>
                      <a:pt x="11068" y="0"/>
                    </a:moveTo>
                    <a:cubicBezTo>
                      <a:pt x="10898" y="0"/>
                      <a:pt x="10729" y="24"/>
                      <a:pt x="10560" y="78"/>
                    </a:cubicBezTo>
                    <a:cubicBezTo>
                      <a:pt x="10226" y="182"/>
                      <a:pt x="9827" y="241"/>
                      <a:pt x="9687" y="555"/>
                    </a:cubicBezTo>
                    <a:cubicBezTo>
                      <a:pt x="9498" y="987"/>
                      <a:pt x="9056" y="982"/>
                      <a:pt x="8706" y="1105"/>
                    </a:cubicBezTo>
                    <a:cubicBezTo>
                      <a:pt x="8000" y="1336"/>
                      <a:pt x="7903" y="1513"/>
                      <a:pt x="8205" y="2127"/>
                    </a:cubicBezTo>
                    <a:lnTo>
                      <a:pt x="9051" y="2142"/>
                    </a:lnTo>
                    <a:lnTo>
                      <a:pt x="8824" y="2859"/>
                    </a:lnTo>
                    <a:lnTo>
                      <a:pt x="8636" y="2142"/>
                    </a:lnTo>
                    <a:lnTo>
                      <a:pt x="8091" y="3085"/>
                    </a:lnTo>
                    <a:cubicBezTo>
                      <a:pt x="7822" y="3149"/>
                      <a:pt x="7514" y="3154"/>
                      <a:pt x="7326" y="3287"/>
                    </a:cubicBezTo>
                    <a:cubicBezTo>
                      <a:pt x="6975" y="3537"/>
                      <a:pt x="6480" y="3463"/>
                      <a:pt x="6183" y="3788"/>
                    </a:cubicBezTo>
                    <a:lnTo>
                      <a:pt x="5983" y="3572"/>
                    </a:lnTo>
                    <a:lnTo>
                      <a:pt x="5714" y="3906"/>
                    </a:lnTo>
                    <a:cubicBezTo>
                      <a:pt x="5627" y="3868"/>
                      <a:pt x="5626" y="3725"/>
                      <a:pt x="5517" y="3725"/>
                    </a:cubicBezTo>
                    <a:cubicBezTo>
                      <a:pt x="5483" y="3725"/>
                      <a:pt x="5440" y="3738"/>
                      <a:pt x="5380" y="3773"/>
                    </a:cubicBezTo>
                    <a:lnTo>
                      <a:pt x="5639" y="4760"/>
                    </a:lnTo>
                    <a:cubicBezTo>
                      <a:pt x="5460" y="4906"/>
                      <a:pt x="5282" y="5001"/>
                      <a:pt x="5111" y="5001"/>
                    </a:cubicBezTo>
                    <a:cubicBezTo>
                      <a:pt x="4993" y="5001"/>
                      <a:pt x="4879" y="4955"/>
                      <a:pt x="4771" y="4849"/>
                    </a:cubicBezTo>
                    <a:cubicBezTo>
                      <a:pt x="4517" y="4603"/>
                      <a:pt x="4232" y="4638"/>
                      <a:pt x="3984" y="4608"/>
                    </a:cubicBezTo>
                    <a:lnTo>
                      <a:pt x="3401" y="5920"/>
                    </a:lnTo>
                    <a:cubicBezTo>
                      <a:pt x="3622" y="6262"/>
                      <a:pt x="3874" y="6365"/>
                      <a:pt x="4141" y="6365"/>
                    </a:cubicBezTo>
                    <a:cubicBezTo>
                      <a:pt x="4507" y="6365"/>
                      <a:pt x="4900" y="6172"/>
                      <a:pt x="5277" y="6141"/>
                    </a:cubicBezTo>
                    <a:lnTo>
                      <a:pt x="5428" y="5709"/>
                    </a:lnTo>
                    <a:cubicBezTo>
                      <a:pt x="6064" y="5704"/>
                      <a:pt x="6064" y="5704"/>
                      <a:pt x="6560" y="5227"/>
                    </a:cubicBezTo>
                    <a:lnTo>
                      <a:pt x="6862" y="5478"/>
                    </a:lnTo>
                    <a:lnTo>
                      <a:pt x="7488" y="5311"/>
                    </a:lnTo>
                    <a:lnTo>
                      <a:pt x="8738" y="6864"/>
                    </a:lnTo>
                    <a:lnTo>
                      <a:pt x="7574" y="6637"/>
                    </a:lnTo>
                    <a:lnTo>
                      <a:pt x="8064" y="7129"/>
                    </a:lnTo>
                    <a:cubicBezTo>
                      <a:pt x="8560" y="7090"/>
                      <a:pt x="8964" y="6903"/>
                      <a:pt x="9169" y="6426"/>
                    </a:cubicBezTo>
                    <a:cubicBezTo>
                      <a:pt x="9035" y="6298"/>
                      <a:pt x="8921" y="6180"/>
                      <a:pt x="8797" y="6077"/>
                    </a:cubicBezTo>
                    <a:cubicBezTo>
                      <a:pt x="8512" y="5856"/>
                      <a:pt x="8253" y="5635"/>
                      <a:pt x="8355" y="5095"/>
                    </a:cubicBezTo>
                    <a:cubicBezTo>
                      <a:pt x="8609" y="5449"/>
                      <a:pt x="8722" y="5788"/>
                      <a:pt x="8954" y="5881"/>
                    </a:cubicBezTo>
                    <a:cubicBezTo>
                      <a:pt x="9320" y="6028"/>
                      <a:pt x="9353" y="6269"/>
                      <a:pt x="9396" y="6539"/>
                    </a:cubicBezTo>
                    <a:cubicBezTo>
                      <a:pt x="9423" y="6716"/>
                      <a:pt x="9380" y="6913"/>
                      <a:pt x="9444" y="7075"/>
                    </a:cubicBezTo>
                    <a:cubicBezTo>
                      <a:pt x="9504" y="7222"/>
                      <a:pt x="9671" y="7330"/>
                      <a:pt x="9779" y="7463"/>
                    </a:cubicBezTo>
                    <a:cubicBezTo>
                      <a:pt x="9805" y="7497"/>
                      <a:pt x="9822" y="7541"/>
                      <a:pt x="9822" y="7586"/>
                    </a:cubicBezTo>
                    <a:lnTo>
                      <a:pt x="10442" y="7261"/>
                    </a:lnTo>
                    <a:cubicBezTo>
                      <a:pt x="10287" y="7011"/>
                      <a:pt x="10229" y="6820"/>
                      <a:pt x="10593" y="6820"/>
                    </a:cubicBezTo>
                    <a:cubicBezTo>
                      <a:pt x="10622" y="6820"/>
                      <a:pt x="10654" y="6821"/>
                      <a:pt x="10689" y="6824"/>
                    </a:cubicBezTo>
                    <a:cubicBezTo>
                      <a:pt x="10760" y="7050"/>
                      <a:pt x="10851" y="7252"/>
                      <a:pt x="10862" y="7453"/>
                    </a:cubicBezTo>
                    <a:cubicBezTo>
                      <a:pt x="10894" y="7861"/>
                      <a:pt x="11245" y="8033"/>
                      <a:pt x="11552" y="8092"/>
                    </a:cubicBezTo>
                    <a:cubicBezTo>
                      <a:pt x="11583" y="8098"/>
                      <a:pt x="11614" y="8100"/>
                      <a:pt x="11645" y="8100"/>
                    </a:cubicBezTo>
                    <a:cubicBezTo>
                      <a:pt x="11689" y="8100"/>
                      <a:pt x="11734" y="8096"/>
                      <a:pt x="11779" y="8096"/>
                    </a:cubicBezTo>
                    <a:cubicBezTo>
                      <a:pt x="11871" y="8096"/>
                      <a:pt x="11965" y="8112"/>
                      <a:pt x="12064" y="8205"/>
                    </a:cubicBezTo>
                    <a:cubicBezTo>
                      <a:pt x="12095" y="8233"/>
                      <a:pt x="12148" y="8243"/>
                      <a:pt x="12214" y="8243"/>
                    </a:cubicBezTo>
                    <a:cubicBezTo>
                      <a:pt x="12341" y="8243"/>
                      <a:pt x="12515" y="8206"/>
                      <a:pt x="12668" y="8200"/>
                    </a:cubicBezTo>
                    <a:cubicBezTo>
                      <a:pt x="12511" y="8632"/>
                      <a:pt x="12641" y="9089"/>
                      <a:pt x="12048" y="9281"/>
                    </a:cubicBezTo>
                    <a:cubicBezTo>
                      <a:pt x="11353" y="9050"/>
                      <a:pt x="10442" y="9192"/>
                      <a:pt x="9870" y="8475"/>
                    </a:cubicBezTo>
                    <a:cubicBezTo>
                      <a:pt x="9795" y="8377"/>
                      <a:pt x="9536" y="8392"/>
                      <a:pt x="9363" y="8367"/>
                    </a:cubicBezTo>
                    <a:cubicBezTo>
                      <a:pt x="9299" y="8367"/>
                      <a:pt x="9234" y="8382"/>
                      <a:pt x="9169" y="8396"/>
                    </a:cubicBezTo>
                    <a:lnTo>
                      <a:pt x="8964" y="8902"/>
                    </a:lnTo>
                    <a:cubicBezTo>
                      <a:pt x="8469" y="8652"/>
                      <a:pt x="8107" y="8298"/>
                      <a:pt x="7708" y="8102"/>
                    </a:cubicBezTo>
                    <a:cubicBezTo>
                      <a:pt x="7266" y="7890"/>
                      <a:pt x="7229" y="7595"/>
                      <a:pt x="7229" y="7325"/>
                    </a:cubicBezTo>
                    <a:cubicBezTo>
                      <a:pt x="7233" y="6852"/>
                      <a:pt x="7263" y="6743"/>
                      <a:pt x="7004" y="6743"/>
                    </a:cubicBezTo>
                    <a:cubicBezTo>
                      <a:pt x="6927" y="6743"/>
                      <a:pt x="6825" y="6753"/>
                      <a:pt x="6690" y="6765"/>
                    </a:cubicBezTo>
                    <a:cubicBezTo>
                      <a:pt x="6596" y="6772"/>
                      <a:pt x="6494" y="6800"/>
                      <a:pt x="6402" y="6800"/>
                    </a:cubicBezTo>
                    <a:cubicBezTo>
                      <a:pt x="6367" y="6800"/>
                      <a:pt x="6333" y="6796"/>
                      <a:pt x="6302" y="6785"/>
                    </a:cubicBezTo>
                    <a:cubicBezTo>
                      <a:pt x="6124" y="6726"/>
                      <a:pt x="5978" y="6554"/>
                      <a:pt x="5800" y="6520"/>
                    </a:cubicBezTo>
                    <a:cubicBezTo>
                      <a:pt x="5778" y="6515"/>
                      <a:pt x="5755" y="6514"/>
                      <a:pt x="5732" y="6514"/>
                    </a:cubicBezTo>
                    <a:cubicBezTo>
                      <a:pt x="5586" y="6514"/>
                      <a:pt x="5423" y="6587"/>
                      <a:pt x="5275" y="6587"/>
                    </a:cubicBezTo>
                    <a:cubicBezTo>
                      <a:pt x="5257" y="6587"/>
                      <a:pt x="5240" y="6586"/>
                      <a:pt x="5223" y="6583"/>
                    </a:cubicBezTo>
                    <a:cubicBezTo>
                      <a:pt x="5172" y="6576"/>
                      <a:pt x="5121" y="6574"/>
                      <a:pt x="5069" y="6574"/>
                    </a:cubicBezTo>
                    <a:cubicBezTo>
                      <a:pt x="4826" y="6574"/>
                      <a:pt x="4580" y="6637"/>
                      <a:pt x="4338" y="6637"/>
                    </a:cubicBezTo>
                    <a:cubicBezTo>
                      <a:pt x="4195" y="6637"/>
                      <a:pt x="4053" y="6615"/>
                      <a:pt x="3914" y="6544"/>
                    </a:cubicBezTo>
                    <a:cubicBezTo>
                      <a:pt x="3855" y="6615"/>
                      <a:pt x="3764" y="6628"/>
                      <a:pt x="3666" y="6628"/>
                    </a:cubicBezTo>
                    <a:cubicBezTo>
                      <a:pt x="3609" y="6628"/>
                      <a:pt x="3549" y="6624"/>
                      <a:pt x="3492" y="6624"/>
                    </a:cubicBezTo>
                    <a:cubicBezTo>
                      <a:pt x="3343" y="6624"/>
                      <a:pt x="3212" y="6654"/>
                      <a:pt x="3186" y="6873"/>
                    </a:cubicBezTo>
                    <a:cubicBezTo>
                      <a:pt x="2717" y="6957"/>
                      <a:pt x="2711" y="7458"/>
                      <a:pt x="2307" y="7654"/>
                    </a:cubicBezTo>
                    <a:cubicBezTo>
                      <a:pt x="2016" y="7797"/>
                      <a:pt x="1601" y="7881"/>
                      <a:pt x="1434" y="8131"/>
                    </a:cubicBezTo>
                    <a:cubicBezTo>
                      <a:pt x="1213" y="8460"/>
                      <a:pt x="830" y="8549"/>
                      <a:pt x="577" y="8799"/>
                    </a:cubicBezTo>
                    <a:cubicBezTo>
                      <a:pt x="431" y="8947"/>
                      <a:pt x="334" y="9143"/>
                      <a:pt x="210" y="9330"/>
                    </a:cubicBezTo>
                    <a:lnTo>
                      <a:pt x="625" y="9561"/>
                    </a:lnTo>
                    <a:lnTo>
                      <a:pt x="0" y="11167"/>
                    </a:lnTo>
                    <a:cubicBezTo>
                      <a:pt x="173" y="11585"/>
                      <a:pt x="555" y="11757"/>
                      <a:pt x="480" y="12140"/>
                    </a:cubicBezTo>
                    <a:cubicBezTo>
                      <a:pt x="464" y="12209"/>
                      <a:pt x="1380" y="13197"/>
                      <a:pt x="1434" y="13202"/>
                    </a:cubicBezTo>
                    <a:cubicBezTo>
                      <a:pt x="1946" y="13242"/>
                      <a:pt x="2422" y="13454"/>
                      <a:pt x="2946" y="13454"/>
                    </a:cubicBezTo>
                    <a:cubicBezTo>
                      <a:pt x="3056" y="13454"/>
                      <a:pt x="3168" y="13445"/>
                      <a:pt x="3283" y="13423"/>
                    </a:cubicBezTo>
                    <a:cubicBezTo>
                      <a:pt x="3338" y="13412"/>
                      <a:pt x="3401" y="13407"/>
                      <a:pt x="3467" y="13407"/>
                    </a:cubicBezTo>
                    <a:cubicBezTo>
                      <a:pt x="3753" y="13407"/>
                      <a:pt x="4106" y="13498"/>
                      <a:pt x="4215" y="13653"/>
                    </a:cubicBezTo>
                    <a:cubicBezTo>
                      <a:pt x="4464" y="14007"/>
                      <a:pt x="4835" y="14017"/>
                      <a:pt x="5207" y="14135"/>
                    </a:cubicBezTo>
                    <a:lnTo>
                      <a:pt x="4884" y="15545"/>
                    </a:lnTo>
                    <a:cubicBezTo>
                      <a:pt x="5310" y="15933"/>
                      <a:pt x="5126" y="16449"/>
                      <a:pt x="5321" y="16862"/>
                    </a:cubicBezTo>
                    <a:cubicBezTo>
                      <a:pt x="5450" y="17142"/>
                      <a:pt x="5337" y="17289"/>
                      <a:pt x="5197" y="17525"/>
                    </a:cubicBezTo>
                    <a:cubicBezTo>
                      <a:pt x="5008" y="17835"/>
                      <a:pt x="4533" y="18149"/>
                      <a:pt x="4717" y="18483"/>
                    </a:cubicBezTo>
                    <a:cubicBezTo>
                      <a:pt x="4970" y="18955"/>
                      <a:pt x="4927" y="19456"/>
                      <a:pt x="4927" y="19903"/>
                    </a:cubicBezTo>
                    <a:cubicBezTo>
                      <a:pt x="4927" y="20434"/>
                      <a:pt x="5385" y="20886"/>
                      <a:pt x="5073" y="21421"/>
                    </a:cubicBezTo>
                    <a:cubicBezTo>
                      <a:pt x="5337" y="21470"/>
                      <a:pt x="5509" y="21490"/>
                      <a:pt x="5676" y="21539"/>
                    </a:cubicBezTo>
                    <a:cubicBezTo>
                      <a:pt x="5821" y="21582"/>
                      <a:pt x="5959" y="21600"/>
                      <a:pt x="6093" y="21600"/>
                    </a:cubicBezTo>
                    <a:cubicBezTo>
                      <a:pt x="6666" y="21600"/>
                      <a:pt x="7153" y="21265"/>
                      <a:pt x="7681" y="21102"/>
                    </a:cubicBezTo>
                    <a:cubicBezTo>
                      <a:pt x="7746" y="20606"/>
                      <a:pt x="8258" y="20576"/>
                      <a:pt x="8609" y="20399"/>
                    </a:cubicBezTo>
                    <a:cubicBezTo>
                      <a:pt x="8954" y="20222"/>
                      <a:pt x="8830" y="19888"/>
                      <a:pt x="8943" y="19726"/>
                    </a:cubicBezTo>
                    <a:cubicBezTo>
                      <a:pt x="9223" y="19608"/>
                      <a:pt x="9433" y="19520"/>
                      <a:pt x="9649" y="19431"/>
                    </a:cubicBezTo>
                    <a:cubicBezTo>
                      <a:pt x="9935" y="19314"/>
                      <a:pt x="10339" y="19382"/>
                      <a:pt x="10436" y="18960"/>
                    </a:cubicBezTo>
                    <a:cubicBezTo>
                      <a:pt x="10501" y="18665"/>
                      <a:pt x="10813" y="18464"/>
                      <a:pt x="10840" y="18125"/>
                    </a:cubicBezTo>
                    <a:cubicBezTo>
                      <a:pt x="10873" y="17776"/>
                      <a:pt x="10991" y="17437"/>
                      <a:pt x="11067" y="17108"/>
                    </a:cubicBezTo>
                    <a:cubicBezTo>
                      <a:pt x="11622" y="16773"/>
                      <a:pt x="12112" y="16331"/>
                      <a:pt x="12695" y="16164"/>
                    </a:cubicBezTo>
                    <a:cubicBezTo>
                      <a:pt x="13670" y="15884"/>
                      <a:pt x="14231" y="15314"/>
                      <a:pt x="14630" y="14518"/>
                    </a:cubicBezTo>
                    <a:cubicBezTo>
                      <a:pt x="14536" y="14483"/>
                      <a:pt x="14441" y="14470"/>
                      <a:pt x="14346" y="14470"/>
                    </a:cubicBezTo>
                    <a:cubicBezTo>
                      <a:pt x="14123" y="14470"/>
                      <a:pt x="13899" y="14538"/>
                      <a:pt x="13686" y="14538"/>
                    </a:cubicBezTo>
                    <a:cubicBezTo>
                      <a:pt x="13525" y="14538"/>
                      <a:pt x="13371" y="14499"/>
                      <a:pt x="13228" y="14361"/>
                    </a:cubicBezTo>
                    <a:cubicBezTo>
                      <a:pt x="13622" y="13875"/>
                      <a:pt x="13644" y="13855"/>
                      <a:pt x="14064" y="13806"/>
                    </a:cubicBezTo>
                    <a:cubicBezTo>
                      <a:pt x="15083" y="13693"/>
                      <a:pt x="16048" y="13457"/>
                      <a:pt x="16829" y="12799"/>
                    </a:cubicBezTo>
                    <a:cubicBezTo>
                      <a:pt x="16856" y="12671"/>
                      <a:pt x="16921" y="12538"/>
                      <a:pt x="16905" y="12415"/>
                    </a:cubicBezTo>
                    <a:cubicBezTo>
                      <a:pt x="16867" y="12189"/>
                      <a:pt x="16818" y="11963"/>
                      <a:pt x="16759" y="11737"/>
                    </a:cubicBezTo>
                    <a:lnTo>
                      <a:pt x="16474" y="11875"/>
                    </a:lnTo>
                    <a:lnTo>
                      <a:pt x="16371" y="11423"/>
                    </a:lnTo>
                    <a:lnTo>
                      <a:pt x="16107" y="11811"/>
                    </a:lnTo>
                    <a:cubicBezTo>
                      <a:pt x="15730" y="11300"/>
                      <a:pt x="14986" y="11010"/>
                      <a:pt x="15110" y="10219"/>
                    </a:cubicBezTo>
                    <a:cubicBezTo>
                      <a:pt x="15718" y="10423"/>
                      <a:pt x="15710" y="11309"/>
                      <a:pt x="16474" y="11309"/>
                    </a:cubicBezTo>
                    <a:cubicBezTo>
                      <a:pt x="16501" y="11309"/>
                      <a:pt x="16530" y="11307"/>
                      <a:pt x="16560" y="11305"/>
                    </a:cubicBezTo>
                    <a:cubicBezTo>
                      <a:pt x="16991" y="11801"/>
                      <a:pt x="17611" y="11944"/>
                      <a:pt x="18177" y="12008"/>
                    </a:cubicBezTo>
                    <a:lnTo>
                      <a:pt x="18560" y="13093"/>
                    </a:lnTo>
                    <a:lnTo>
                      <a:pt x="18910" y="12926"/>
                    </a:lnTo>
                    <a:lnTo>
                      <a:pt x="18597" y="15786"/>
                    </a:lnTo>
                    <a:cubicBezTo>
                      <a:pt x="18727" y="15889"/>
                      <a:pt x="18867" y="15953"/>
                      <a:pt x="18899" y="16046"/>
                    </a:cubicBezTo>
                    <a:cubicBezTo>
                      <a:pt x="18942" y="16174"/>
                      <a:pt x="18905" y="16321"/>
                      <a:pt x="18905" y="16488"/>
                    </a:cubicBezTo>
                    <a:cubicBezTo>
                      <a:pt x="19460" y="16149"/>
                      <a:pt x="18770" y="15653"/>
                      <a:pt x="19260" y="15275"/>
                    </a:cubicBezTo>
                    <a:cubicBezTo>
                      <a:pt x="19546" y="15049"/>
                      <a:pt x="19411" y="14538"/>
                      <a:pt x="19875" y="14238"/>
                    </a:cubicBezTo>
                    <a:cubicBezTo>
                      <a:pt x="20123" y="14076"/>
                      <a:pt x="20242" y="13727"/>
                      <a:pt x="20479" y="13477"/>
                    </a:cubicBezTo>
                    <a:cubicBezTo>
                      <a:pt x="21600" y="8686"/>
                      <a:pt x="19384" y="3753"/>
                      <a:pt x="15024" y="904"/>
                    </a:cubicBezTo>
                    <a:lnTo>
                      <a:pt x="14533" y="1169"/>
                    </a:lnTo>
                    <a:lnTo>
                      <a:pt x="14366" y="948"/>
                    </a:lnTo>
                    <a:lnTo>
                      <a:pt x="13692" y="1513"/>
                    </a:lnTo>
                    <a:lnTo>
                      <a:pt x="13611" y="820"/>
                    </a:lnTo>
                    <a:cubicBezTo>
                      <a:pt x="13514" y="1213"/>
                      <a:pt x="13493" y="1538"/>
                      <a:pt x="13180" y="1715"/>
                    </a:cubicBezTo>
                    <a:lnTo>
                      <a:pt x="12485" y="1341"/>
                    </a:lnTo>
                    <a:lnTo>
                      <a:pt x="12533" y="1302"/>
                    </a:lnTo>
                    <a:lnTo>
                      <a:pt x="13196" y="1253"/>
                    </a:lnTo>
                    <a:cubicBezTo>
                      <a:pt x="13158" y="1100"/>
                      <a:pt x="13164" y="1017"/>
                      <a:pt x="13126" y="987"/>
                    </a:cubicBezTo>
                    <a:cubicBezTo>
                      <a:pt x="12716" y="693"/>
                      <a:pt x="12199" y="535"/>
                      <a:pt x="11827" y="182"/>
                    </a:cubicBezTo>
                    <a:cubicBezTo>
                      <a:pt x="11784" y="137"/>
                      <a:pt x="11724" y="108"/>
                      <a:pt x="11660" y="88"/>
                    </a:cubicBezTo>
                    <a:cubicBezTo>
                      <a:pt x="11462" y="33"/>
                      <a:pt x="11265" y="0"/>
                      <a:pt x="110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00" name="Google Shape;3036;p64"/>
              <p:cNvSpPr/>
              <p:nvPr/>
            </p:nvSpPr>
            <p:spPr>
              <a:xfrm>
                <a:off x="-1" y="462010"/>
                <a:ext cx="115485" cy="287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3" h="21600" fill="norm" stroke="1" extrusionOk="0">
                    <a:moveTo>
                      <a:pt x="36" y="0"/>
                    </a:moveTo>
                    <a:cubicBezTo>
                      <a:pt x="-497" y="7677"/>
                      <a:pt x="4876" y="15238"/>
                      <a:pt x="15375" y="21600"/>
                    </a:cubicBezTo>
                    <a:lnTo>
                      <a:pt x="17581" y="21424"/>
                    </a:lnTo>
                    <a:cubicBezTo>
                      <a:pt x="19466" y="19844"/>
                      <a:pt x="18791" y="18192"/>
                      <a:pt x="18506" y="16539"/>
                    </a:cubicBezTo>
                    <a:cubicBezTo>
                      <a:pt x="18399" y="15999"/>
                      <a:pt x="17794" y="15121"/>
                      <a:pt x="18327" y="14990"/>
                    </a:cubicBezTo>
                    <a:cubicBezTo>
                      <a:pt x="21069" y="14288"/>
                      <a:pt x="20108" y="13088"/>
                      <a:pt x="21103" y="12225"/>
                    </a:cubicBezTo>
                    <a:cubicBezTo>
                      <a:pt x="19111" y="11056"/>
                      <a:pt x="17333" y="10003"/>
                      <a:pt x="14200" y="9198"/>
                    </a:cubicBezTo>
                    <a:cubicBezTo>
                      <a:pt x="10072" y="8160"/>
                      <a:pt x="5909" y="6771"/>
                      <a:pt x="6015" y="4314"/>
                    </a:cubicBezTo>
                    <a:cubicBezTo>
                      <a:pt x="6051" y="3831"/>
                      <a:pt x="5518" y="3056"/>
                      <a:pt x="4699" y="2895"/>
                    </a:cubicBezTo>
                    <a:cubicBezTo>
                      <a:pt x="2100" y="2384"/>
                      <a:pt x="464" y="1287"/>
                      <a:pt x="321" y="497"/>
                    </a:cubicBezTo>
                    <a:cubicBezTo>
                      <a:pt x="251" y="321"/>
                      <a:pt x="179" y="161"/>
                      <a:pt x="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01" name="Google Shape;3037;p64"/>
              <p:cNvSpPr/>
              <p:nvPr/>
            </p:nvSpPr>
            <p:spPr>
              <a:xfrm>
                <a:off x="299034" y="0"/>
                <a:ext cx="221188" cy="682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6" h="21600" fill="norm" stroke="1" extrusionOk="0">
                    <a:moveTo>
                      <a:pt x="18605" y="0"/>
                    </a:moveTo>
                    <a:cubicBezTo>
                      <a:pt x="12814" y="0"/>
                      <a:pt x="7055" y="3390"/>
                      <a:pt x="1602" y="10011"/>
                    </a:cubicBezTo>
                    <a:cubicBezTo>
                      <a:pt x="1129" y="11616"/>
                      <a:pt x="658" y="13280"/>
                      <a:pt x="166" y="14819"/>
                    </a:cubicBezTo>
                    <a:cubicBezTo>
                      <a:pt x="-154" y="15868"/>
                      <a:pt x="91" y="18765"/>
                      <a:pt x="73" y="21600"/>
                    </a:cubicBezTo>
                    <a:cubicBezTo>
                      <a:pt x="1337" y="19012"/>
                      <a:pt x="2187" y="16792"/>
                      <a:pt x="3187" y="15312"/>
                    </a:cubicBezTo>
                    <a:cubicBezTo>
                      <a:pt x="5724" y="11627"/>
                      <a:pt x="8361" y="9143"/>
                      <a:pt x="11132" y="9143"/>
                    </a:cubicBezTo>
                    <a:cubicBezTo>
                      <a:pt x="11744" y="9143"/>
                      <a:pt x="12362" y="9261"/>
                      <a:pt x="12987" y="9518"/>
                    </a:cubicBezTo>
                    <a:cubicBezTo>
                      <a:pt x="13238" y="8205"/>
                      <a:pt x="13547" y="7840"/>
                      <a:pt x="13877" y="7840"/>
                    </a:cubicBezTo>
                    <a:cubicBezTo>
                      <a:pt x="14286" y="7840"/>
                      <a:pt x="14728" y="8403"/>
                      <a:pt x="15130" y="8403"/>
                    </a:cubicBezTo>
                    <a:cubicBezTo>
                      <a:pt x="15328" y="8403"/>
                      <a:pt x="15517" y="8264"/>
                      <a:pt x="15687" y="7854"/>
                    </a:cubicBezTo>
                    <a:cubicBezTo>
                      <a:pt x="17405" y="3724"/>
                      <a:pt x="19502" y="2494"/>
                      <a:pt x="21446" y="274"/>
                    </a:cubicBezTo>
                    <a:cubicBezTo>
                      <a:pt x="20499" y="90"/>
                      <a:pt x="19552" y="0"/>
                      <a:pt x="186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02" name="Google Shape;3038;p64"/>
              <p:cNvSpPr/>
              <p:nvPr/>
            </p:nvSpPr>
            <p:spPr>
              <a:xfrm>
                <a:off x="603386" y="812681"/>
                <a:ext cx="84087" cy="809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48" h="21600" fill="norm" stroke="1" extrusionOk="0">
                    <a:moveTo>
                      <a:pt x="21111" y="0"/>
                    </a:moveTo>
                    <a:cubicBezTo>
                      <a:pt x="17909" y="1217"/>
                      <a:pt x="15811" y="4513"/>
                      <a:pt x="12535" y="4513"/>
                    </a:cubicBezTo>
                    <a:cubicBezTo>
                      <a:pt x="11900" y="4513"/>
                      <a:pt x="11221" y="4390"/>
                      <a:pt x="10481" y="4103"/>
                    </a:cubicBezTo>
                    <a:cubicBezTo>
                      <a:pt x="10396" y="4085"/>
                      <a:pt x="10310" y="4079"/>
                      <a:pt x="10224" y="4079"/>
                    </a:cubicBezTo>
                    <a:cubicBezTo>
                      <a:pt x="9725" y="4079"/>
                      <a:pt x="9242" y="4334"/>
                      <a:pt x="8866" y="4776"/>
                    </a:cubicBezTo>
                    <a:cubicBezTo>
                      <a:pt x="6956" y="10436"/>
                      <a:pt x="392" y="13137"/>
                      <a:pt x="0" y="20614"/>
                    </a:cubicBezTo>
                    <a:lnTo>
                      <a:pt x="4508" y="21600"/>
                    </a:lnTo>
                    <a:cubicBezTo>
                      <a:pt x="7348" y="18589"/>
                      <a:pt x="10089" y="15525"/>
                      <a:pt x="13371" y="12929"/>
                    </a:cubicBezTo>
                    <a:cubicBezTo>
                      <a:pt x="17145" y="9918"/>
                      <a:pt x="21600" y="6491"/>
                      <a:pt x="211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03" name="Google Shape;3039;p64"/>
              <p:cNvSpPr/>
              <p:nvPr/>
            </p:nvSpPr>
            <p:spPr>
              <a:xfrm>
                <a:off x="445296" y="124092"/>
                <a:ext cx="45175" cy="72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023" h="21317" fill="norm" stroke="1" extrusionOk="0">
                    <a:moveTo>
                      <a:pt x="5592" y="0"/>
                    </a:moveTo>
                    <a:cubicBezTo>
                      <a:pt x="-3577" y="4573"/>
                      <a:pt x="9787" y="7945"/>
                      <a:pt x="5128" y="14344"/>
                    </a:cubicBezTo>
                    <a:lnTo>
                      <a:pt x="0" y="15317"/>
                    </a:lnTo>
                    <a:cubicBezTo>
                      <a:pt x="1866" y="21600"/>
                      <a:pt x="8780" y="20057"/>
                      <a:pt x="13285" y="21317"/>
                    </a:cubicBezTo>
                    <a:lnTo>
                      <a:pt x="18023" y="17487"/>
                    </a:lnTo>
                    <a:cubicBezTo>
                      <a:pt x="16937" y="12860"/>
                      <a:pt x="8543" y="9259"/>
                      <a:pt x="14840" y="3887"/>
                    </a:cubicBezTo>
                    <a:cubicBezTo>
                      <a:pt x="13425" y="3153"/>
                      <a:pt x="13263" y="712"/>
                      <a:pt x="11310" y="712"/>
                    </a:cubicBezTo>
                    <a:cubicBezTo>
                      <a:pt x="10684" y="712"/>
                      <a:pt x="9874" y="963"/>
                      <a:pt x="8780" y="1601"/>
                    </a:cubicBezTo>
                    <a:cubicBezTo>
                      <a:pt x="8749" y="1617"/>
                      <a:pt x="8714" y="1626"/>
                      <a:pt x="8666" y="1626"/>
                    </a:cubicBezTo>
                    <a:cubicBezTo>
                      <a:pt x="8101" y="1626"/>
                      <a:pt x="6314" y="370"/>
                      <a:pt x="55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04" name="Google Shape;3040;p64"/>
              <p:cNvSpPr/>
              <p:nvPr/>
            </p:nvSpPr>
            <p:spPr>
              <a:xfrm>
                <a:off x="416788" y="46280"/>
                <a:ext cx="45478" cy="240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58" h="19980" fill="norm" stroke="1" extrusionOk="0">
                    <a:moveTo>
                      <a:pt x="7697" y="0"/>
                    </a:moveTo>
                    <a:cubicBezTo>
                      <a:pt x="5229" y="0"/>
                      <a:pt x="2674" y="1557"/>
                      <a:pt x="0" y="6581"/>
                    </a:cubicBezTo>
                    <a:cubicBezTo>
                      <a:pt x="2061" y="14154"/>
                      <a:pt x="4658" y="19980"/>
                      <a:pt x="8047" y="19980"/>
                    </a:cubicBezTo>
                    <a:cubicBezTo>
                      <a:pt x="9135" y="19980"/>
                      <a:pt x="10309" y="19379"/>
                      <a:pt x="11569" y="18041"/>
                    </a:cubicBezTo>
                    <a:cubicBezTo>
                      <a:pt x="14287" y="15137"/>
                      <a:pt x="21600" y="21600"/>
                      <a:pt x="19477" y="4151"/>
                    </a:cubicBezTo>
                    <a:cubicBezTo>
                      <a:pt x="19391" y="4160"/>
                      <a:pt x="19304" y="4160"/>
                      <a:pt x="19218" y="4160"/>
                    </a:cubicBezTo>
                    <a:cubicBezTo>
                      <a:pt x="15523" y="4160"/>
                      <a:pt x="11727" y="0"/>
                      <a:pt x="76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05" name="Google Shape;3041;p64"/>
              <p:cNvSpPr/>
              <p:nvPr/>
            </p:nvSpPr>
            <p:spPr>
              <a:xfrm>
                <a:off x="414327" y="150161"/>
                <a:ext cx="41093" cy="32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760" y="0"/>
                    </a:moveTo>
                    <a:cubicBezTo>
                      <a:pt x="5683" y="0"/>
                      <a:pt x="4442" y="1033"/>
                      <a:pt x="3277" y="3137"/>
                    </a:cubicBezTo>
                    <a:cubicBezTo>
                      <a:pt x="1229" y="6904"/>
                      <a:pt x="1437" y="12497"/>
                      <a:pt x="0" y="21600"/>
                    </a:cubicBezTo>
                    <a:lnTo>
                      <a:pt x="21600" y="5087"/>
                    </a:lnTo>
                    <a:cubicBezTo>
                      <a:pt x="14510" y="1715"/>
                      <a:pt x="10442" y="0"/>
                      <a:pt x="77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sp>
        <p:nvSpPr>
          <p:cNvPr id="2708" name="Umbrella"/>
          <p:cNvSpPr/>
          <p:nvPr/>
        </p:nvSpPr>
        <p:spPr>
          <a:xfrm>
            <a:off x="2494453" y="3922052"/>
            <a:ext cx="547258" cy="462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7" h="21596" fill="norm" stroke="1" extrusionOk="0">
                <a:moveTo>
                  <a:pt x="10609" y="0"/>
                </a:moveTo>
                <a:cubicBezTo>
                  <a:pt x="10434" y="-2"/>
                  <a:pt x="10261" y="1"/>
                  <a:pt x="10091" y="8"/>
                </a:cubicBezTo>
                <a:cubicBezTo>
                  <a:pt x="5074" y="233"/>
                  <a:pt x="2259" y="4715"/>
                  <a:pt x="2259" y="4715"/>
                </a:cubicBezTo>
                <a:cubicBezTo>
                  <a:pt x="-125" y="8626"/>
                  <a:pt x="1" y="11402"/>
                  <a:pt x="1" y="11402"/>
                </a:cubicBezTo>
                <a:cubicBezTo>
                  <a:pt x="1" y="11402"/>
                  <a:pt x="1146" y="10124"/>
                  <a:pt x="3644" y="10160"/>
                </a:cubicBezTo>
                <a:cubicBezTo>
                  <a:pt x="3644" y="10160"/>
                  <a:pt x="5446" y="10310"/>
                  <a:pt x="7076" y="11690"/>
                </a:cubicBezTo>
                <a:cubicBezTo>
                  <a:pt x="7076" y="11690"/>
                  <a:pt x="8248" y="10319"/>
                  <a:pt x="10161" y="10130"/>
                </a:cubicBezTo>
                <a:lnTo>
                  <a:pt x="10073" y="19052"/>
                </a:lnTo>
                <a:cubicBezTo>
                  <a:pt x="10068" y="19546"/>
                  <a:pt x="9966" y="19907"/>
                  <a:pt x="9773" y="20125"/>
                </a:cubicBezTo>
                <a:cubicBezTo>
                  <a:pt x="9539" y="20389"/>
                  <a:pt x="9210" y="20393"/>
                  <a:pt x="9161" y="20393"/>
                </a:cubicBezTo>
                <a:cubicBezTo>
                  <a:pt x="9156" y="20393"/>
                  <a:pt x="9156" y="20393"/>
                  <a:pt x="9156" y="20393"/>
                </a:cubicBezTo>
                <a:lnTo>
                  <a:pt x="9124" y="20391"/>
                </a:lnTo>
                <a:cubicBezTo>
                  <a:pt x="8774" y="20386"/>
                  <a:pt x="8516" y="20276"/>
                  <a:pt x="8361" y="20065"/>
                </a:cubicBezTo>
                <a:cubicBezTo>
                  <a:pt x="8093" y="19702"/>
                  <a:pt x="8141" y="19108"/>
                  <a:pt x="8143" y="19088"/>
                </a:cubicBezTo>
                <a:cubicBezTo>
                  <a:pt x="8176" y="18760"/>
                  <a:pt x="7982" y="18463"/>
                  <a:pt x="7708" y="18421"/>
                </a:cubicBezTo>
                <a:cubicBezTo>
                  <a:pt x="7434" y="18380"/>
                  <a:pt x="7184" y="18613"/>
                  <a:pt x="7149" y="18942"/>
                </a:cubicBezTo>
                <a:cubicBezTo>
                  <a:pt x="7137" y="19057"/>
                  <a:pt x="7047" y="20084"/>
                  <a:pt x="7602" y="20850"/>
                </a:cubicBezTo>
                <a:cubicBezTo>
                  <a:pt x="7951" y="21331"/>
                  <a:pt x="8455" y="21581"/>
                  <a:pt x="9099" y="21593"/>
                </a:cubicBezTo>
                <a:cubicBezTo>
                  <a:pt x="9112" y="21594"/>
                  <a:pt x="9130" y="21595"/>
                  <a:pt x="9151" y="21595"/>
                </a:cubicBezTo>
                <a:cubicBezTo>
                  <a:pt x="9362" y="21598"/>
                  <a:pt x="9957" y="21554"/>
                  <a:pt x="10444" y="21018"/>
                </a:cubicBezTo>
                <a:cubicBezTo>
                  <a:pt x="10853" y="20568"/>
                  <a:pt x="11064" y="19911"/>
                  <a:pt x="11073" y="19066"/>
                </a:cubicBezTo>
                <a:lnTo>
                  <a:pt x="11163" y="10144"/>
                </a:lnTo>
                <a:cubicBezTo>
                  <a:pt x="13071" y="10388"/>
                  <a:pt x="14214" y="11792"/>
                  <a:pt x="14214" y="11792"/>
                </a:cubicBezTo>
                <a:cubicBezTo>
                  <a:pt x="15871" y="10459"/>
                  <a:pt x="17677" y="10361"/>
                  <a:pt x="17677" y="10361"/>
                </a:cubicBezTo>
                <a:cubicBezTo>
                  <a:pt x="20174" y="10397"/>
                  <a:pt x="21294" y="11708"/>
                  <a:pt x="21294" y="11708"/>
                </a:cubicBezTo>
                <a:cubicBezTo>
                  <a:pt x="21294" y="11708"/>
                  <a:pt x="21475" y="8935"/>
                  <a:pt x="19169" y="4956"/>
                </a:cubicBezTo>
                <a:cubicBezTo>
                  <a:pt x="19169" y="4956"/>
                  <a:pt x="16257" y="81"/>
                  <a:pt x="10916" y="4"/>
                </a:cubicBezTo>
                <a:lnTo>
                  <a:pt x="10609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709" name="Wind"/>
          <p:cNvSpPr/>
          <p:nvPr/>
        </p:nvSpPr>
        <p:spPr>
          <a:xfrm>
            <a:off x="2400960" y="2539431"/>
            <a:ext cx="640751" cy="534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86" fill="norm" stroke="1" extrusionOk="0">
                <a:moveTo>
                  <a:pt x="11007" y="3"/>
                </a:moveTo>
                <a:cubicBezTo>
                  <a:pt x="10519" y="-14"/>
                  <a:pt x="10178" y="40"/>
                  <a:pt x="10143" y="46"/>
                </a:cubicBezTo>
                <a:cubicBezTo>
                  <a:pt x="9825" y="98"/>
                  <a:pt x="9605" y="450"/>
                  <a:pt x="9648" y="830"/>
                </a:cubicBezTo>
                <a:cubicBezTo>
                  <a:pt x="9692" y="1210"/>
                  <a:pt x="9984" y="1474"/>
                  <a:pt x="10301" y="1422"/>
                </a:cubicBezTo>
                <a:cubicBezTo>
                  <a:pt x="10319" y="1419"/>
                  <a:pt x="12142" y="1155"/>
                  <a:pt x="13202" y="2265"/>
                </a:cubicBezTo>
                <a:cubicBezTo>
                  <a:pt x="13739" y="2827"/>
                  <a:pt x="14011" y="3682"/>
                  <a:pt x="14008" y="4804"/>
                </a:cubicBezTo>
                <a:lnTo>
                  <a:pt x="14008" y="4830"/>
                </a:lnTo>
                <a:cubicBezTo>
                  <a:pt x="14009" y="4842"/>
                  <a:pt x="14024" y="6068"/>
                  <a:pt x="13259" y="7015"/>
                </a:cubicBezTo>
                <a:cubicBezTo>
                  <a:pt x="12615" y="7814"/>
                  <a:pt x="11591" y="8215"/>
                  <a:pt x="10224" y="8212"/>
                </a:cubicBezTo>
                <a:lnTo>
                  <a:pt x="581" y="8212"/>
                </a:lnTo>
                <a:cubicBezTo>
                  <a:pt x="260" y="8212"/>
                  <a:pt x="0" y="8524"/>
                  <a:pt x="0" y="8908"/>
                </a:cubicBezTo>
                <a:cubicBezTo>
                  <a:pt x="0" y="9291"/>
                  <a:pt x="260" y="9603"/>
                  <a:pt x="581" y="9603"/>
                </a:cubicBezTo>
                <a:lnTo>
                  <a:pt x="10222" y="9603"/>
                </a:lnTo>
                <a:cubicBezTo>
                  <a:pt x="11918" y="9606"/>
                  <a:pt x="13221" y="9062"/>
                  <a:pt x="14093" y="7982"/>
                </a:cubicBezTo>
                <a:cubicBezTo>
                  <a:pt x="15162" y="6657"/>
                  <a:pt x="15171" y="5000"/>
                  <a:pt x="15168" y="4798"/>
                </a:cubicBezTo>
                <a:cubicBezTo>
                  <a:pt x="15169" y="3260"/>
                  <a:pt x="14766" y="2055"/>
                  <a:pt x="13966" y="1218"/>
                </a:cubicBezTo>
                <a:cubicBezTo>
                  <a:pt x="13047" y="255"/>
                  <a:pt x="11820" y="32"/>
                  <a:pt x="11007" y="3"/>
                </a:cubicBezTo>
                <a:close/>
                <a:moveTo>
                  <a:pt x="18476" y="6734"/>
                </a:moveTo>
                <a:cubicBezTo>
                  <a:pt x="18113" y="6721"/>
                  <a:pt x="17862" y="6760"/>
                  <a:pt x="17835" y="6765"/>
                </a:cubicBezTo>
                <a:cubicBezTo>
                  <a:pt x="17519" y="6817"/>
                  <a:pt x="17297" y="7166"/>
                  <a:pt x="17339" y="7545"/>
                </a:cubicBezTo>
                <a:cubicBezTo>
                  <a:pt x="17382" y="7925"/>
                  <a:pt x="17674" y="8191"/>
                  <a:pt x="17991" y="8141"/>
                </a:cubicBezTo>
                <a:cubicBezTo>
                  <a:pt x="18003" y="8140"/>
                  <a:pt x="19225" y="7959"/>
                  <a:pt x="19926" y="8697"/>
                </a:cubicBezTo>
                <a:cubicBezTo>
                  <a:pt x="20272" y="9062"/>
                  <a:pt x="20439" y="9601"/>
                  <a:pt x="20437" y="10347"/>
                </a:cubicBezTo>
                <a:lnTo>
                  <a:pt x="20439" y="10373"/>
                </a:lnTo>
                <a:cubicBezTo>
                  <a:pt x="20439" y="10381"/>
                  <a:pt x="20449" y="11166"/>
                  <a:pt x="19953" y="11780"/>
                </a:cubicBezTo>
                <a:cubicBezTo>
                  <a:pt x="19530" y="12304"/>
                  <a:pt x="18848" y="12570"/>
                  <a:pt x="17928" y="12570"/>
                </a:cubicBezTo>
                <a:cubicBezTo>
                  <a:pt x="17923" y="12570"/>
                  <a:pt x="17919" y="12570"/>
                  <a:pt x="17915" y="12570"/>
                </a:cubicBezTo>
                <a:lnTo>
                  <a:pt x="581" y="12546"/>
                </a:lnTo>
                <a:cubicBezTo>
                  <a:pt x="261" y="12546"/>
                  <a:pt x="1" y="12858"/>
                  <a:pt x="0" y="13242"/>
                </a:cubicBezTo>
                <a:cubicBezTo>
                  <a:pt x="0" y="13625"/>
                  <a:pt x="259" y="13936"/>
                  <a:pt x="579" y="13937"/>
                </a:cubicBezTo>
                <a:lnTo>
                  <a:pt x="17913" y="13959"/>
                </a:lnTo>
                <a:cubicBezTo>
                  <a:pt x="17919" y="13959"/>
                  <a:pt x="17924" y="13959"/>
                  <a:pt x="17930" y="13959"/>
                </a:cubicBezTo>
                <a:cubicBezTo>
                  <a:pt x="19175" y="13959"/>
                  <a:pt x="20136" y="13552"/>
                  <a:pt x="20786" y="12746"/>
                </a:cubicBezTo>
                <a:cubicBezTo>
                  <a:pt x="21582" y="11760"/>
                  <a:pt x="21600" y="10526"/>
                  <a:pt x="21598" y="10345"/>
                </a:cubicBezTo>
                <a:cubicBezTo>
                  <a:pt x="21599" y="9190"/>
                  <a:pt x="21292" y="8281"/>
                  <a:pt x="20685" y="7646"/>
                </a:cubicBezTo>
                <a:cubicBezTo>
                  <a:pt x="19996" y="6924"/>
                  <a:pt x="19082" y="6757"/>
                  <a:pt x="18476" y="6734"/>
                </a:cubicBezTo>
                <a:close/>
                <a:moveTo>
                  <a:pt x="15068" y="16652"/>
                </a:moveTo>
                <a:lnTo>
                  <a:pt x="579" y="16666"/>
                </a:lnTo>
                <a:cubicBezTo>
                  <a:pt x="259" y="16666"/>
                  <a:pt x="0" y="16977"/>
                  <a:pt x="0" y="17361"/>
                </a:cubicBezTo>
                <a:cubicBezTo>
                  <a:pt x="1" y="17745"/>
                  <a:pt x="260" y="18055"/>
                  <a:pt x="581" y="18055"/>
                </a:cubicBezTo>
                <a:lnTo>
                  <a:pt x="15070" y="18040"/>
                </a:lnTo>
                <a:cubicBezTo>
                  <a:pt x="15073" y="18040"/>
                  <a:pt x="15076" y="18040"/>
                  <a:pt x="15078" y="18040"/>
                </a:cubicBezTo>
                <a:cubicBezTo>
                  <a:pt x="15565" y="18040"/>
                  <a:pt x="15920" y="18171"/>
                  <a:pt x="16133" y="18426"/>
                </a:cubicBezTo>
                <a:cubicBezTo>
                  <a:pt x="16371" y="18712"/>
                  <a:pt x="16372" y="19087"/>
                  <a:pt x="16372" y="19092"/>
                </a:cubicBezTo>
                <a:lnTo>
                  <a:pt x="16372" y="19118"/>
                </a:lnTo>
                <a:cubicBezTo>
                  <a:pt x="16373" y="19486"/>
                  <a:pt x="16297" y="19746"/>
                  <a:pt x="16140" y="19912"/>
                </a:cubicBezTo>
                <a:cubicBezTo>
                  <a:pt x="15853" y="20215"/>
                  <a:pt x="15324" y="20212"/>
                  <a:pt x="15144" y="20185"/>
                </a:cubicBezTo>
                <a:cubicBezTo>
                  <a:pt x="14828" y="20135"/>
                  <a:pt x="14538" y="20400"/>
                  <a:pt x="14494" y="20779"/>
                </a:cubicBezTo>
                <a:cubicBezTo>
                  <a:pt x="14451" y="21160"/>
                  <a:pt x="14671" y="21509"/>
                  <a:pt x="14989" y="21562"/>
                </a:cubicBezTo>
                <a:cubicBezTo>
                  <a:pt x="15025" y="21568"/>
                  <a:pt x="15152" y="21586"/>
                  <a:pt x="15330" y="21586"/>
                </a:cubicBezTo>
                <a:cubicBezTo>
                  <a:pt x="15730" y="21586"/>
                  <a:pt x="16392" y="21493"/>
                  <a:pt x="16901" y="20961"/>
                </a:cubicBezTo>
                <a:cubicBezTo>
                  <a:pt x="17189" y="20659"/>
                  <a:pt x="17533" y="20097"/>
                  <a:pt x="17533" y="19124"/>
                </a:cubicBezTo>
                <a:cubicBezTo>
                  <a:pt x="17535" y="18965"/>
                  <a:pt x="17519" y="18144"/>
                  <a:pt x="16976" y="17472"/>
                </a:cubicBezTo>
                <a:cubicBezTo>
                  <a:pt x="16535" y="16926"/>
                  <a:pt x="15897" y="16646"/>
                  <a:pt x="15068" y="1665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436;p52"/>
          <p:cNvSpPr/>
          <p:nvPr/>
        </p:nvSpPr>
        <p:spPr>
          <a:xfrm flipH="1">
            <a:off x="3786832" y="903643"/>
            <a:ext cx="109556" cy="114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02" y="0"/>
                </a:moveTo>
                <a:lnTo>
                  <a:pt x="7833" y="5440"/>
                </a:lnTo>
                <a:lnTo>
                  <a:pt x="0" y="4085"/>
                </a:lnTo>
                <a:lnTo>
                  <a:pt x="3801" y="10901"/>
                </a:lnTo>
                <a:lnTo>
                  <a:pt x="0" y="17494"/>
                </a:lnTo>
                <a:lnTo>
                  <a:pt x="7833" y="16362"/>
                </a:lnTo>
                <a:lnTo>
                  <a:pt x="13302" y="21600"/>
                </a:lnTo>
                <a:lnTo>
                  <a:pt x="14484" y="14097"/>
                </a:lnTo>
                <a:lnTo>
                  <a:pt x="21600" y="10901"/>
                </a:lnTo>
                <a:lnTo>
                  <a:pt x="14484" y="7503"/>
                </a:lnTo>
                <a:lnTo>
                  <a:pt x="1330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712" name="Google Shape;2437;p52"/>
          <p:cNvSpPr/>
          <p:nvPr/>
        </p:nvSpPr>
        <p:spPr>
          <a:xfrm flipH="1">
            <a:off x="5657955" y="4248910"/>
            <a:ext cx="113198" cy="108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148" y="0"/>
                </a:moveTo>
                <a:lnTo>
                  <a:pt x="5293" y="7919"/>
                </a:lnTo>
                <a:lnTo>
                  <a:pt x="0" y="13425"/>
                </a:lnTo>
                <a:lnTo>
                  <a:pt x="7357" y="14642"/>
                </a:lnTo>
                <a:lnTo>
                  <a:pt x="10810" y="21600"/>
                </a:lnTo>
                <a:lnTo>
                  <a:pt x="14243" y="14642"/>
                </a:lnTo>
                <a:lnTo>
                  <a:pt x="21600" y="13425"/>
                </a:lnTo>
                <a:lnTo>
                  <a:pt x="16307" y="7919"/>
                </a:lnTo>
                <a:lnTo>
                  <a:pt x="17472" y="0"/>
                </a:lnTo>
                <a:lnTo>
                  <a:pt x="10810" y="3842"/>
                </a:lnTo>
                <a:lnTo>
                  <a:pt x="414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713" name="Google Shape;2438;p52"/>
          <p:cNvSpPr/>
          <p:nvPr/>
        </p:nvSpPr>
        <p:spPr>
          <a:xfrm flipH="1">
            <a:off x="3896502" y="4580752"/>
            <a:ext cx="54190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714" name="Google Shape;2439;p52"/>
          <p:cNvSpPr/>
          <p:nvPr/>
        </p:nvSpPr>
        <p:spPr>
          <a:xfrm flipH="1">
            <a:off x="1328116" y="2343766"/>
            <a:ext cx="84282" cy="87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715" name="Google Shape;2440;p52"/>
          <p:cNvSpPr/>
          <p:nvPr/>
        </p:nvSpPr>
        <p:spPr>
          <a:xfrm flipH="1">
            <a:off x="7010341" y="1432037"/>
            <a:ext cx="132474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2716" name="Screenshot 2024-04-27 at 8.03.05 PM.png" descr="Screenshot 2024-04-27 at 8.03.05 PM.png"/>
          <p:cNvPicPr>
            <a:picLocks noChangeAspect="1"/>
          </p:cNvPicPr>
          <p:nvPr/>
        </p:nvPicPr>
        <p:blipFill>
          <a:blip r:embed="rId2">
            <a:extLst/>
          </a:blip>
          <a:srcRect l="0" t="4" r="3" b="0"/>
          <a:stretch>
            <a:fillRect/>
          </a:stretch>
        </p:blipFill>
        <p:spPr>
          <a:xfrm>
            <a:off x="1572703" y="1543124"/>
            <a:ext cx="3644790" cy="168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575;p56"/>
          <p:cNvSpPr txBox="1"/>
          <p:nvPr>
            <p:ph type="title"/>
          </p:nvPr>
        </p:nvSpPr>
        <p:spPr>
          <a:xfrm>
            <a:off x="719999" y="445025"/>
            <a:ext cx="7704002" cy="572701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  <a:r>
              <a:t>SEARCH</a:t>
            </a:r>
            <a:r>
              <a:rPr b="0"/>
              <a:t> BAR</a:t>
            </a:r>
          </a:p>
        </p:txBody>
      </p:sp>
      <p:grpSp>
        <p:nvGrpSpPr>
          <p:cNvPr id="2742" name="Google Shape;2609;p56"/>
          <p:cNvGrpSpPr/>
          <p:nvPr/>
        </p:nvGrpSpPr>
        <p:grpSpPr>
          <a:xfrm>
            <a:off x="6938805" y="156630"/>
            <a:ext cx="2120803" cy="1172410"/>
            <a:chOff x="0" y="0"/>
            <a:chExt cx="2120802" cy="1172408"/>
          </a:xfrm>
        </p:grpSpPr>
        <p:grpSp>
          <p:nvGrpSpPr>
            <p:cNvPr id="2737" name="Google Shape;2610;p56"/>
            <p:cNvGrpSpPr/>
            <p:nvPr/>
          </p:nvGrpSpPr>
          <p:grpSpPr>
            <a:xfrm>
              <a:off x="276745" y="0"/>
              <a:ext cx="1844058" cy="1085853"/>
              <a:chOff x="0" y="0"/>
              <a:chExt cx="1844057" cy="1085852"/>
            </a:xfrm>
          </p:grpSpPr>
          <p:sp>
            <p:nvSpPr>
              <p:cNvPr id="2719" name="Google Shape;2611;p56"/>
              <p:cNvSpPr/>
              <p:nvPr/>
            </p:nvSpPr>
            <p:spPr>
              <a:xfrm flipH="1">
                <a:off x="0" y="0"/>
                <a:ext cx="1844058" cy="10858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88" h="21600" fill="norm" stroke="1" extrusionOk="0">
                    <a:moveTo>
                      <a:pt x="11408" y="0"/>
                    </a:moveTo>
                    <a:cubicBezTo>
                      <a:pt x="8834" y="0"/>
                      <a:pt x="6996" y="4648"/>
                      <a:pt x="6996" y="4648"/>
                    </a:cubicBezTo>
                    <a:cubicBezTo>
                      <a:pt x="6523" y="3584"/>
                      <a:pt x="5371" y="2243"/>
                      <a:pt x="4062" y="2243"/>
                    </a:cubicBezTo>
                    <a:cubicBezTo>
                      <a:pt x="3373" y="2243"/>
                      <a:pt x="2642" y="2613"/>
                      <a:pt x="1941" y="3586"/>
                    </a:cubicBezTo>
                    <a:cubicBezTo>
                      <a:pt x="-81" y="6415"/>
                      <a:pt x="1000" y="12220"/>
                      <a:pt x="1000" y="12220"/>
                    </a:cubicBezTo>
                    <a:cubicBezTo>
                      <a:pt x="1000" y="12220"/>
                      <a:pt x="-987" y="15383"/>
                      <a:pt x="640" y="18441"/>
                    </a:cubicBezTo>
                    <a:cubicBezTo>
                      <a:pt x="1041" y="19196"/>
                      <a:pt x="1541" y="19457"/>
                      <a:pt x="2038" y="19457"/>
                    </a:cubicBezTo>
                    <a:cubicBezTo>
                      <a:pt x="3128" y="19457"/>
                      <a:pt x="4206" y="18212"/>
                      <a:pt x="4206" y="18212"/>
                    </a:cubicBezTo>
                    <a:cubicBezTo>
                      <a:pt x="4206" y="18212"/>
                      <a:pt x="6099" y="21600"/>
                      <a:pt x="8682" y="21600"/>
                    </a:cubicBezTo>
                    <a:cubicBezTo>
                      <a:pt x="8998" y="21600"/>
                      <a:pt x="9323" y="21550"/>
                      <a:pt x="9656" y="21435"/>
                    </a:cubicBezTo>
                    <a:cubicBezTo>
                      <a:pt x="12735" y="20375"/>
                      <a:pt x="13317" y="18295"/>
                      <a:pt x="13317" y="18295"/>
                    </a:cubicBezTo>
                    <a:cubicBezTo>
                      <a:pt x="13886" y="20040"/>
                      <a:pt x="15480" y="21285"/>
                      <a:pt x="17021" y="21285"/>
                    </a:cubicBezTo>
                    <a:cubicBezTo>
                      <a:pt x="18750" y="21285"/>
                      <a:pt x="20411" y="19718"/>
                      <a:pt x="20485" y="15529"/>
                    </a:cubicBezTo>
                    <a:cubicBezTo>
                      <a:pt x="20613" y="7622"/>
                      <a:pt x="15930" y="7539"/>
                      <a:pt x="15930" y="7539"/>
                    </a:cubicBezTo>
                    <a:cubicBezTo>
                      <a:pt x="15698" y="5605"/>
                      <a:pt x="15024" y="1090"/>
                      <a:pt x="12096" y="113"/>
                    </a:cubicBezTo>
                    <a:cubicBezTo>
                      <a:pt x="11861" y="37"/>
                      <a:pt x="11632" y="0"/>
                      <a:pt x="114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20" name="Google Shape;2612;p56"/>
              <p:cNvSpPr/>
              <p:nvPr/>
            </p:nvSpPr>
            <p:spPr>
              <a:xfrm flipH="1">
                <a:off x="1710080" y="354690"/>
                <a:ext cx="29652" cy="170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25" h="21600" fill="norm" stroke="1" extrusionOk="0">
                    <a:moveTo>
                      <a:pt x="14265" y="0"/>
                    </a:moveTo>
                    <a:cubicBezTo>
                      <a:pt x="12825" y="0"/>
                      <a:pt x="11325" y="141"/>
                      <a:pt x="10365" y="435"/>
                    </a:cubicBezTo>
                    <a:cubicBezTo>
                      <a:pt x="225" y="7047"/>
                      <a:pt x="-2475" y="14059"/>
                      <a:pt x="2265" y="20929"/>
                    </a:cubicBezTo>
                    <a:cubicBezTo>
                      <a:pt x="2505" y="21400"/>
                      <a:pt x="4005" y="21600"/>
                      <a:pt x="5685" y="21600"/>
                    </a:cubicBezTo>
                    <a:cubicBezTo>
                      <a:pt x="8265" y="21600"/>
                      <a:pt x="11145" y="21129"/>
                      <a:pt x="10365" y="20400"/>
                    </a:cubicBezTo>
                    <a:cubicBezTo>
                      <a:pt x="6285" y="13918"/>
                      <a:pt x="8985" y="7176"/>
                      <a:pt x="19125" y="965"/>
                    </a:cubicBezTo>
                    <a:cubicBezTo>
                      <a:pt x="19125" y="376"/>
                      <a:pt x="16725" y="0"/>
                      <a:pt x="14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21" name="Google Shape;2613;p56"/>
              <p:cNvSpPr/>
              <p:nvPr/>
            </p:nvSpPr>
            <p:spPr>
              <a:xfrm flipH="1">
                <a:off x="1628436" y="218135"/>
                <a:ext cx="63423" cy="66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46" h="21600" fill="norm" stroke="1" extrusionOk="0">
                    <a:moveTo>
                      <a:pt x="17909" y="0"/>
                    </a:moveTo>
                    <a:cubicBezTo>
                      <a:pt x="17554" y="0"/>
                      <a:pt x="17200" y="90"/>
                      <a:pt x="16786" y="270"/>
                    </a:cubicBezTo>
                    <a:cubicBezTo>
                      <a:pt x="9812" y="4687"/>
                      <a:pt x="4169" y="10755"/>
                      <a:pt x="180" y="18175"/>
                    </a:cubicBezTo>
                    <a:cubicBezTo>
                      <a:pt x="-500" y="20038"/>
                      <a:pt x="859" y="21600"/>
                      <a:pt x="2337" y="21600"/>
                    </a:cubicBezTo>
                    <a:cubicBezTo>
                      <a:pt x="2987" y="21600"/>
                      <a:pt x="3666" y="21270"/>
                      <a:pt x="4169" y="20549"/>
                    </a:cubicBezTo>
                    <a:cubicBezTo>
                      <a:pt x="7833" y="13789"/>
                      <a:pt x="12797" y="8051"/>
                      <a:pt x="19120" y="4326"/>
                    </a:cubicBezTo>
                    <a:cubicBezTo>
                      <a:pt x="21100" y="2884"/>
                      <a:pt x="19948" y="0"/>
                      <a:pt x="179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22" name="Google Shape;2614;p56"/>
              <p:cNvSpPr/>
              <p:nvPr/>
            </p:nvSpPr>
            <p:spPr>
              <a:xfrm flipH="1">
                <a:off x="1373855" y="169206"/>
                <a:ext cx="177244" cy="349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0" h="21600" fill="norm" stroke="1" extrusionOk="0">
                    <a:moveTo>
                      <a:pt x="8608" y="0"/>
                    </a:moveTo>
                    <a:cubicBezTo>
                      <a:pt x="5881" y="0"/>
                      <a:pt x="3142" y="2068"/>
                      <a:pt x="492" y="6204"/>
                    </a:cubicBezTo>
                    <a:cubicBezTo>
                      <a:pt x="-330" y="8043"/>
                      <a:pt x="-34" y="14017"/>
                      <a:pt x="732" y="14017"/>
                    </a:cubicBezTo>
                    <a:cubicBezTo>
                      <a:pt x="776" y="14017"/>
                      <a:pt x="820" y="14017"/>
                      <a:pt x="853" y="13960"/>
                    </a:cubicBezTo>
                    <a:cubicBezTo>
                      <a:pt x="3361" y="10111"/>
                      <a:pt x="5924" y="8215"/>
                      <a:pt x="8466" y="8215"/>
                    </a:cubicBezTo>
                    <a:cubicBezTo>
                      <a:pt x="12299" y="8215"/>
                      <a:pt x="16100" y="12523"/>
                      <a:pt x="19572" y="21083"/>
                    </a:cubicBezTo>
                    <a:cubicBezTo>
                      <a:pt x="19726" y="21485"/>
                      <a:pt x="19868" y="21600"/>
                      <a:pt x="19999" y="21600"/>
                    </a:cubicBezTo>
                    <a:cubicBezTo>
                      <a:pt x="20777" y="21600"/>
                      <a:pt x="21270" y="16143"/>
                      <a:pt x="20438" y="13960"/>
                    </a:cubicBezTo>
                    <a:cubicBezTo>
                      <a:pt x="16746" y="4653"/>
                      <a:pt x="12694" y="0"/>
                      <a:pt x="86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23" name="Google Shape;2615;p56"/>
              <p:cNvSpPr/>
              <p:nvPr/>
            </p:nvSpPr>
            <p:spPr>
              <a:xfrm flipH="1">
                <a:off x="1287782" y="226321"/>
                <a:ext cx="32527" cy="261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15" h="21600" fill="norm" stroke="1" extrusionOk="0">
                    <a:moveTo>
                      <a:pt x="5156" y="0"/>
                    </a:moveTo>
                    <a:cubicBezTo>
                      <a:pt x="3935" y="0"/>
                      <a:pt x="2658" y="0"/>
                      <a:pt x="2047" y="846"/>
                    </a:cubicBezTo>
                    <a:cubicBezTo>
                      <a:pt x="770" y="1768"/>
                      <a:pt x="159" y="2614"/>
                      <a:pt x="159" y="4305"/>
                    </a:cubicBezTo>
                    <a:cubicBezTo>
                      <a:pt x="-452" y="7764"/>
                      <a:pt x="770" y="10377"/>
                      <a:pt x="2658" y="11223"/>
                    </a:cubicBezTo>
                    <a:lnTo>
                      <a:pt x="3935" y="12068"/>
                    </a:lnTo>
                    <a:cubicBezTo>
                      <a:pt x="5767" y="13836"/>
                      <a:pt x="8266" y="14682"/>
                      <a:pt x="10154" y="17295"/>
                    </a:cubicBezTo>
                    <a:lnTo>
                      <a:pt x="12042" y="19909"/>
                    </a:lnTo>
                    <a:cubicBezTo>
                      <a:pt x="12874" y="21062"/>
                      <a:pt x="13874" y="21600"/>
                      <a:pt x="14873" y="21600"/>
                    </a:cubicBezTo>
                    <a:cubicBezTo>
                      <a:pt x="18094" y="21600"/>
                      <a:pt x="21148" y="15912"/>
                      <a:pt x="18261" y="11223"/>
                    </a:cubicBezTo>
                    <a:cubicBezTo>
                      <a:pt x="14540" y="6073"/>
                      <a:pt x="10154" y="2614"/>
                      <a:pt x="51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24" name="Google Shape;2616;p56"/>
              <p:cNvSpPr/>
              <p:nvPr/>
            </p:nvSpPr>
            <p:spPr>
              <a:xfrm flipH="1">
                <a:off x="1076525" y="168368"/>
                <a:ext cx="68849" cy="734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84" h="21600" fill="norm" stroke="1" extrusionOk="0">
                    <a:moveTo>
                      <a:pt x="17496" y="0"/>
                    </a:moveTo>
                    <a:cubicBezTo>
                      <a:pt x="17093" y="0"/>
                      <a:pt x="16664" y="137"/>
                      <a:pt x="16314" y="437"/>
                    </a:cubicBezTo>
                    <a:lnTo>
                      <a:pt x="598" y="17964"/>
                    </a:lnTo>
                    <a:cubicBezTo>
                      <a:pt x="-826" y="19413"/>
                      <a:pt x="544" y="21600"/>
                      <a:pt x="2075" y="21600"/>
                    </a:cubicBezTo>
                    <a:cubicBezTo>
                      <a:pt x="2478" y="21600"/>
                      <a:pt x="2935" y="21436"/>
                      <a:pt x="3311" y="21026"/>
                    </a:cubicBezTo>
                    <a:lnTo>
                      <a:pt x="19323" y="3828"/>
                    </a:lnTo>
                    <a:cubicBezTo>
                      <a:pt x="20774" y="2105"/>
                      <a:pt x="19135" y="0"/>
                      <a:pt x="174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25" name="Google Shape;2617;p56"/>
              <p:cNvSpPr/>
              <p:nvPr/>
            </p:nvSpPr>
            <p:spPr>
              <a:xfrm flipH="1">
                <a:off x="870206" y="47254"/>
                <a:ext cx="161131" cy="92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97" h="21600" fill="norm" stroke="1" extrusionOk="0">
                    <a:moveTo>
                      <a:pt x="19923" y="0"/>
                    </a:moveTo>
                    <a:cubicBezTo>
                      <a:pt x="19851" y="0"/>
                      <a:pt x="19779" y="22"/>
                      <a:pt x="19695" y="65"/>
                    </a:cubicBezTo>
                    <a:cubicBezTo>
                      <a:pt x="12551" y="3993"/>
                      <a:pt x="6068" y="10364"/>
                      <a:pt x="268" y="18938"/>
                    </a:cubicBezTo>
                    <a:cubicBezTo>
                      <a:pt x="-368" y="19898"/>
                      <a:pt x="232" y="21600"/>
                      <a:pt x="977" y="21600"/>
                    </a:cubicBezTo>
                    <a:cubicBezTo>
                      <a:pt x="1181" y="21600"/>
                      <a:pt x="1409" y="21469"/>
                      <a:pt x="1613" y="21142"/>
                    </a:cubicBezTo>
                    <a:cubicBezTo>
                      <a:pt x="7016" y="13047"/>
                      <a:pt x="13356" y="6916"/>
                      <a:pt x="20103" y="3251"/>
                    </a:cubicBezTo>
                    <a:cubicBezTo>
                      <a:pt x="21232" y="2793"/>
                      <a:pt x="20848" y="0"/>
                      <a:pt x="199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26" name="Google Shape;2618;p56"/>
              <p:cNvSpPr/>
              <p:nvPr/>
            </p:nvSpPr>
            <p:spPr>
              <a:xfrm flipH="1">
                <a:off x="637487" y="44650"/>
                <a:ext cx="155006" cy="63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65" h="21600" fill="norm" stroke="1" extrusionOk="0">
                    <a:moveTo>
                      <a:pt x="4254" y="0"/>
                    </a:moveTo>
                    <a:cubicBezTo>
                      <a:pt x="2990" y="0"/>
                      <a:pt x="1725" y="410"/>
                      <a:pt x="498" y="1324"/>
                    </a:cubicBezTo>
                    <a:cubicBezTo>
                      <a:pt x="-341" y="2396"/>
                      <a:pt x="-66" y="5581"/>
                      <a:pt x="924" y="5581"/>
                    </a:cubicBezTo>
                    <a:cubicBezTo>
                      <a:pt x="2051" y="4856"/>
                      <a:pt x="3190" y="4509"/>
                      <a:pt x="4330" y="4509"/>
                    </a:cubicBezTo>
                    <a:cubicBezTo>
                      <a:pt x="6609" y="4509"/>
                      <a:pt x="8850" y="5928"/>
                      <a:pt x="10916" y="8766"/>
                    </a:cubicBezTo>
                    <a:cubicBezTo>
                      <a:pt x="12469" y="10879"/>
                      <a:pt x="13871" y="13370"/>
                      <a:pt x="15286" y="15861"/>
                    </a:cubicBezTo>
                    <a:cubicBezTo>
                      <a:pt x="16551" y="18699"/>
                      <a:pt x="17953" y="20465"/>
                      <a:pt x="19644" y="21537"/>
                    </a:cubicBezTo>
                    <a:cubicBezTo>
                      <a:pt x="19744" y="21568"/>
                      <a:pt x="19819" y="21600"/>
                      <a:pt x="19907" y="21600"/>
                    </a:cubicBezTo>
                    <a:cubicBezTo>
                      <a:pt x="20971" y="21600"/>
                      <a:pt x="21259" y="17564"/>
                      <a:pt x="20207" y="16933"/>
                    </a:cubicBezTo>
                    <a:cubicBezTo>
                      <a:pt x="18379" y="15514"/>
                      <a:pt x="16826" y="13370"/>
                      <a:pt x="15424" y="10532"/>
                    </a:cubicBezTo>
                    <a:cubicBezTo>
                      <a:pt x="14021" y="7694"/>
                      <a:pt x="12331" y="5581"/>
                      <a:pt x="10641" y="3815"/>
                    </a:cubicBezTo>
                    <a:cubicBezTo>
                      <a:pt x="8662" y="1324"/>
                      <a:pt x="6471" y="0"/>
                      <a:pt x="42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27" name="Google Shape;2619;p56"/>
              <p:cNvSpPr/>
              <p:nvPr/>
            </p:nvSpPr>
            <p:spPr>
              <a:xfrm flipH="1">
                <a:off x="495503" y="163159"/>
                <a:ext cx="83973" cy="1684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68" h="21600" fill="norm" stroke="1" extrusionOk="0">
                    <a:moveTo>
                      <a:pt x="1817" y="0"/>
                    </a:moveTo>
                    <a:cubicBezTo>
                      <a:pt x="496" y="0"/>
                      <a:pt x="-689" y="918"/>
                      <a:pt x="473" y="1527"/>
                    </a:cubicBezTo>
                    <a:cubicBezTo>
                      <a:pt x="5349" y="4210"/>
                      <a:pt x="9200" y="7156"/>
                      <a:pt x="12002" y="10508"/>
                    </a:cubicBezTo>
                    <a:cubicBezTo>
                      <a:pt x="13278" y="12118"/>
                      <a:pt x="14303" y="13728"/>
                      <a:pt x="15078" y="15469"/>
                    </a:cubicBezTo>
                    <a:cubicBezTo>
                      <a:pt x="16103" y="17354"/>
                      <a:pt x="16103" y="19227"/>
                      <a:pt x="17129" y="20968"/>
                    </a:cubicBezTo>
                    <a:cubicBezTo>
                      <a:pt x="17448" y="21397"/>
                      <a:pt x="18154" y="21600"/>
                      <a:pt x="18860" y="21600"/>
                    </a:cubicBezTo>
                    <a:cubicBezTo>
                      <a:pt x="19908" y="21600"/>
                      <a:pt x="20911" y="21159"/>
                      <a:pt x="20455" y="20431"/>
                    </a:cubicBezTo>
                    <a:cubicBezTo>
                      <a:pt x="19430" y="18690"/>
                      <a:pt x="19430" y="16686"/>
                      <a:pt x="18405" y="14802"/>
                    </a:cubicBezTo>
                    <a:cubicBezTo>
                      <a:pt x="17653" y="13060"/>
                      <a:pt x="16354" y="11319"/>
                      <a:pt x="14827" y="9577"/>
                    </a:cubicBezTo>
                    <a:cubicBezTo>
                      <a:pt x="12002" y="6083"/>
                      <a:pt x="7901" y="3006"/>
                      <a:pt x="3048" y="322"/>
                    </a:cubicBezTo>
                    <a:cubicBezTo>
                      <a:pt x="2660" y="95"/>
                      <a:pt x="2227" y="0"/>
                      <a:pt x="18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28" name="Google Shape;2620;p56"/>
              <p:cNvSpPr/>
              <p:nvPr/>
            </p:nvSpPr>
            <p:spPr>
              <a:xfrm flipH="1">
                <a:off x="1726558" y="685196"/>
                <a:ext cx="58998" cy="129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11" h="21600" fill="norm" stroke="1" extrusionOk="0">
                    <a:moveTo>
                      <a:pt x="18564" y="0"/>
                    </a:moveTo>
                    <a:cubicBezTo>
                      <a:pt x="18333" y="0"/>
                      <a:pt x="18134" y="15"/>
                      <a:pt x="17935" y="46"/>
                    </a:cubicBezTo>
                    <a:cubicBezTo>
                      <a:pt x="9355" y="1952"/>
                      <a:pt x="3391" y="5795"/>
                      <a:pt x="1901" y="10320"/>
                    </a:cubicBezTo>
                    <a:cubicBezTo>
                      <a:pt x="807" y="12411"/>
                      <a:pt x="45" y="14674"/>
                      <a:pt x="45" y="16936"/>
                    </a:cubicBezTo>
                    <a:cubicBezTo>
                      <a:pt x="-319" y="18671"/>
                      <a:pt x="1536" y="20422"/>
                      <a:pt x="5280" y="21461"/>
                    </a:cubicBezTo>
                    <a:cubicBezTo>
                      <a:pt x="5644" y="21569"/>
                      <a:pt x="6009" y="21600"/>
                      <a:pt x="6340" y="21600"/>
                    </a:cubicBezTo>
                    <a:cubicBezTo>
                      <a:pt x="8493" y="21600"/>
                      <a:pt x="10050" y="19973"/>
                      <a:pt x="7499" y="19369"/>
                    </a:cubicBezTo>
                    <a:cubicBezTo>
                      <a:pt x="4882" y="18671"/>
                      <a:pt x="4882" y="17292"/>
                      <a:pt x="4882" y="16068"/>
                    </a:cubicBezTo>
                    <a:cubicBezTo>
                      <a:pt x="5280" y="14147"/>
                      <a:pt x="6009" y="12411"/>
                      <a:pt x="6771" y="10490"/>
                    </a:cubicBezTo>
                    <a:cubicBezTo>
                      <a:pt x="8626" y="7174"/>
                      <a:pt x="11972" y="3703"/>
                      <a:pt x="19426" y="2123"/>
                    </a:cubicBezTo>
                    <a:cubicBezTo>
                      <a:pt x="20552" y="1952"/>
                      <a:pt x="21281" y="1426"/>
                      <a:pt x="20917" y="744"/>
                    </a:cubicBezTo>
                    <a:cubicBezTo>
                      <a:pt x="20618" y="310"/>
                      <a:pt x="19558" y="0"/>
                      <a:pt x="185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29" name="Google Shape;2621;p56"/>
              <p:cNvSpPr/>
              <p:nvPr/>
            </p:nvSpPr>
            <p:spPr>
              <a:xfrm flipH="1">
                <a:off x="1689197" y="874494"/>
                <a:ext cx="57535" cy="443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40" h="21600" fill="norm" stroke="1" extrusionOk="0">
                    <a:moveTo>
                      <a:pt x="2675" y="0"/>
                    </a:moveTo>
                    <a:cubicBezTo>
                      <a:pt x="2438" y="0"/>
                      <a:pt x="2167" y="0"/>
                      <a:pt x="1896" y="91"/>
                    </a:cubicBezTo>
                    <a:cubicBezTo>
                      <a:pt x="779" y="634"/>
                      <a:pt x="0" y="2672"/>
                      <a:pt x="0" y="4709"/>
                    </a:cubicBezTo>
                    <a:cubicBezTo>
                      <a:pt x="2133" y="14717"/>
                      <a:pt x="9276" y="21600"/>
                      <a:pt x="17063" y="21600"/>
                    </a:cubicBezTo>
                    <a:cubicBezTo>
                      <a:pt x="17605" y="21600"/>
                      <a:pt x="18113" y="21555"/>
                      <a:pt x="18655" y="21509"/>
                    </a:cubicBezTo>
                    <a:cubicBezTo>
                      <a:pt x="18756" y="21509"/>
                      <a:pt x="18858" y="21509"/>
                      <a:pt x="18959" y="21509"/>
                    </a:cubicBezTo>
                    <a:cubicBezTo>
                      <a:pt x="21600" y="21509"/>
                      <a:pt x="21600" y="14853"/>
                      <a:pt x="18959" y="14853"/>
                    </a:cubicBezTo>
                    <a:cubicBezTo>
                      <a:pt x="18858" y="14853"/>
                      <a:pt x="18756" y="14853"/>
                      <a:pt x="18655" y="14853"/>
                    </a:cubicBezTo>
                    <a:lnTo>
                      <a:pt x="17910" y="13857"/>
                    </a:lnTo>
                    <a:lnTo>
                      <a:pt x="13712" y="13857"/>
                    </a:lnTo>
                    <a:cubicBezTo>
                      <a:pt x="12933" y="13857"/>
                      <a:pt x="12561" y="13857"/>
                      <a:pt x="12188" y="13358"/>
                    </a:cubicBezTo>
                    <a:lnTo>
                      <a:pt x="11816" y="13358"/>
                    </a:lnTo>
                    <a:cubicBezTo>
                      <a:pt x="11037" y="12815"/>
                      <a:pt x="10292" y="12317"/>
                      <a:pt x="9513" y="11819"/>
                    </a:cubicBezTo>
                    <a:lnTo>
                      <a:pt x="7245" y="8785"/>
                    </a:lnTo>
                    <a:lnTo>
                      <a:pt x="6873" y="8242"/>
                    </a:lnTo>
                    <a:cubicBezTo>
                      <a:pt x="6094" y="7245"/>
                      <a:pt x="5722" y="6204"/>
                      <a:pt x="5349" y="5208"/>
                    </a:cubicBezTo>
                    <a:cubicBezTo>
                      <a:pt x="5349" y="5208"/>
                      <a:pt x="5349" y="5208"/>
                      <a:pt x="5349" y="4709"/>
                    </a:cubicBezTo>
                    <a:cubicBezTo>
                      <a:pt x="5349" y="4709"/>
                      <a:pt x="5349" y="4709"/>
                      <a:pt x="5349" y="4166"/>
                    </a:cubicBezTo>
                    <a:lnTo>
                      <a:pt x="4943" y="2672"/>
                    </a:lnTo>
                    <a:cubicBezTo>
                      <a:pt x="4638" y="951"/>
                      <a:pt x="3792" y="0"/>
                      <a:pt x="26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30" name="Google Shape;2622;p56"/>
              <p:cNvSpPr/>
              <p:nvPr/>
            </p:nvSpPr>
            <p:spPr>
              <a:xfrm flipH="1">
                <a:off x="962506" y="1014957"/>
                <a:ext cx="211677" cy="344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1" h="21600" fill="norm" stroke="1" extrusionOk="0">
                    <a:moveTo>
                      <a:pt x="731" y="0"/>
                    </a:moveTo>
                    <a:cubicBezTo>
                      <a:pt x="83" y="0"/>
                      <a:pt x="-342" y="5604"/>
                      <a:pt x="370" y="7823"/>
                    </a:cubicBezTo>
                    <a:cubicBezTo>
                      <a:pt x="3098" y="15178"/>
                      <a:pt x="5909" y="19674"/>
                      <a:pt x="8905" y="19674"/>
                    </a:cubicBezTo>
                    <a:cubicBezTo>
                      <a:pt x="9108" y="19674"/>
                      <a:pt x="9311" y="19674"/>
                      <a:pt x="9515" y="19615"/>
                    </a:cubicBezTo>
                    <a:cubicBezTo>
                      <a:pt x="13158" y="20257"/>
                      <a:pt x="16792" y="20958"/>
                      <a:pt x="20435" y="21600"/>
                    </a:cubicBezTo>
                    <a:cubicBezTo>
                      <a:pt x="20463" y="21600"/>
                      <a:pt x="20491" y="21600"/>
                      <a:pt x="20518" y="21600"/>
                    </a:cubicBezTo>
                    <a:cubicBezTo>
                      <a:pt x="21258" y="21600"/>
                      <a:pt x="21230" y="13077"/>
                      <a:pt x="20324" y="13077"/>
                    </a:cubicBezTo>
                    <a:lnTo>
                      <a:pt x="10033" y="11092"/>
                    </a:lnTo>
                    <a:cubicBezTo>
                      <a:pt x="9811" y="11150"/>
                      <a:pt x="9589" y="11150"/>
                      <a:pt x="9367" y="11150"/>
                    </a:cubicBezTo>
                    <a:cubicBezTo>
                      <a:pt x="6482" y="11150"/>
                      <a:pt x="3699" y="7297"/>
                      <a:pt x="1100" y="584"/>
                    </a:cubicBezTo>
                    <a:cubicBezTo>
                      <a:pt x="971" y="175"/>
                      <a:pt x="851" y="0"/>
                      <a:pt x="7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31" name="Google Shape;2623;p56"/>
              <p:cNvSpPr/>
              <p:nvPr/>
            </p:nvSpPr>
            <p:spPr>
              <a:xfrm flipH="1">
                <a:off x="677343" y="919238"/>
                <a:ext cx="192544" cy="10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80" h="21600" fill="norm" stroke="1" extrusionOk="0">
                    <a:moveTo>
                      <a:pt x="20168" y="0"/>
                    </a:moveTo>
                    <a:cubicBezTo>
                      <a:pt x="20006" y="0"/>
                      <a:pt x="19834" y="97"/>
                      <a:pt x="19662" y="309"/>
                    </a:cubicBezTo>
                    <a:cubicBezTo>
                      <a:pt x="14077" y="9003"/>
                      <a:pt x="7468" y="15514"/>
                      <a:pt x="403" y="18779"/>
                    </a:cubicBezTo>
                    <a:cubicBezTo>
                      <a:pt x="-276" y="19649"/>
                      <a:pt x="-53" y="21600"/>
                      <a:pt x="748" y="21600"/>
                    </a:cubicBezTo>
                    <a:cubicBezTo>
                      <a:pt x="8046" y="17910"/>
                      <a:pt x="14877" y="11380"/>
                      <a:pt x="20696" y="2260"/>
                    </a:cubicBezTo>
                    <a:cubicBezTo>
                      <a:pt x="21324" y="1410"/>
                      <a:pt x="20807" y="0"/>
                      <a:pt x="201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32" name="Google Shape;2624;p56"/>
              <p:cNvSpPr/>
              <p:nvPr/>
            </p:nvSpPr>
            <p:spPr>
              <a:xfrm flipH="1">
                <a:off x="231445" y="418689"/>
                <a:ext cx="141251" cy="501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2" h="21600" fill="norm" stroke="1" extrusionOk="0">
                    <a:moveTo>
                      <a:pt x="3295" y="0"/>
                    </a:moveTo>
                    <a:cubicBezTo>
                      <a:pt x="2467" y="0"/>
                      <a:pt x="1626" y="160"/>
                      <a:pt x="785" y="481"/>
                    </a:cubicBezTo>
                    <a:cubicBezTo>
                      <a:pt x="-531" y="1363"/>
                      <a:pt x="-29" y="6372"/>
                      <a:pt x="1097" y="6372"/>
                    </a:cubicBezTo>
                    <a:cubicBezTo>
                      <a:pt x="1151" y="6372"/>
                      <a:pt x="1192" y="6372"/>
                      <a:pt x="1246" y="6332"/>
                    </a:cubicBezTo>
                    <a:cubicBezTo>
                      <a:pt x="2006" y="6011"/>
                      <a:pt x="2766" y="5851"/>
                      <a:pt x="3512" y="5851"/>
                    </a:cubicBezTo>
                    <a:cubicBezTo>
                      <a:pt x="9061" y="5851"/>
                      <a:pt x="14258" y="14066"/>
                      <a:pt x="19088" y="21199"/>
                    </a:cubicBezTo>
                    <a:cubicBezTo>
                      <a:pt x="19251" y="21480"/>
                      <a:pt x="19414" y="21600"/>
                      <a:pt x="19563" y="21600"/>
                    </a:cubicBezTo>
                    <a:cubicBezTo>
                      <a:pt x="20431" y="21600"/>
                      <a:pt x="21069" y="17793"/>
                      <a:pt x="20160" y="16230"/>
                    </a:cubicBezTo>
                    <a:cubicBezTo>
                      <a:pt x="14801" y="7935"/>
                      <a:pt x="9211" y="0"/>
                      <a:pt x="32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33" name="Google Shape;2625;p56"/>
              <p:cNvSpPr/>
              <p:nvPr/>
            </p:nvSpPr>
            <p:spPr>
              <a:xfrm flipH="1">
                <a:off x="118925" y="500362"/>
                <a:ext cx="59093" cy="371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06" h="21600" fill="norm" stroke="1" extrusionOk="0">
                    <a:moveTo>
                      <a:pt x="2258" y="0"/>
                    </a:moveTo>
                    <a:cubicBezTo>
                      <a:pt x="1146" y="0"/>
                      <a:pt x="0" y="1786"/>
                      <a:pt x="0" y="4223"/>
                    </a:cubicBezTo>
                    <a:cubicBezTo>
                      <a:pt x="0" y="6659"/>
                      <a:pt x="1146" y="8499"/>
                      <a:pt x="2258" y="8499"/>
                    </a:cubicBezTo>
                    <a:lnTo>
                      <a:pt x="4178" y="8499"/>
                    </a:lnTo>
                    <a:lnTo>
                      <a:pt x="6436" y="9095"/>
                    </a:lnTo>
                    <a:cubicBezTo>
                      <a:pt x="7953" y="9690"/>
                      <a:pt x="9098" y="10340"/>
                      <a:pt x="10615" y="11531"/>
                    </a:cubicBezTo>
                    <a:cubicBezTo>
                      <a:pt x="13243" y="13371"/>
                      <a:pt x="15534" y="16403"/>
                      <a:pt x="17422" y="20680"/>
                    </a:cubicBezTo>
                    <a:cubicBezTo>
                      <a:pt x="17792" y="21275"/>
                      <a:pt x="18365" y="21600"/>
                      <a:pt x="18972" y="21600"/>
                    </a:cubicBezTo>
                    <a:cubicBezTo>
                      <a:pt x="19612" y="21600"/>
                      <a:pt x="20252" y="21275"/>
                      <a:pt x="20825" y="20680"/>
                    </a:cubicBezTo>
                    <a:cubicBezTo>
                      <a:pt x="21600" y="18839"/>
                      <a:pt x="21600" y="16403"/>
                      <a:pt x="20825" y="14562"/>
                    </a:cubicBezTo>
                    <a:cubicBezTo>
                      <a:pt x="16276" y="6063"/>
                      <a:pt x="9469" y="595"/>
                      <a:pt x="2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34" name="Google Shape;2626;p56"/>
              <p:cNvSpPr/>
              <p:nvPr/>
            </p:nvSpPr>
            <p:spPr>
              <a:xfrm flipH="1">
                <a:off x="291757" y="951516"/>
                <a:ext cx="219344" cy="71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42" h="21600" fill="norm" stroke="1" extrusionOk="0">
                    <a:moveTo>
                      <a:pt x="696" y="0"/>
                    </a:moveTo>
                    <a:cubicBezTo>
                      <a:pt x="114" y="0"/>
                      <a:pt x="-281" y="2577"/>
                      <a:pt x="248" y="3950"/>
                    </a:cubicBezTo>
                    <a:cubicBezTo>
                      <a:pt x="6399" y="15296"/>
                      <a:pt x="13455" y="21292"/>
                      <a:pt x="20611" y="21600"/>
                    </a:cubicBezTo>
                    <a:cubicBezTo>
                      <a:pt x="21319" y="21292"/>
                      <a:pt x="21319" y="17510"/>
                      <a:pt x="20611" y="17174"/>
                    </a:cubicBezTo>
                    <a:cubicBezTo>
                      <a:pt x="13662" y="16865"/>
                      <a:pt x="6901" y="11206"/>
                      <a:pt x="956" y="168"/>
                    </a:cubicBezTo>
                    <a:cubicBezTo>
                      <a:pt x="867" y="56"/>
                      <a:pt x="777" y="0"/>
                      <a:pt x="6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35" name="Google Shape;2627;p56"/>
              <p:cNvSpPr/>
              <p:nvPr/>
            </p:nvSpPr>
            <p:spPr>
              <a:xfrm flipH="1">
                <a:off x="1012941" y="443340"/>
                <a:ext cx="34944" cy="50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94" h="21600" fill="norm" stroke="1" extrusionOk="0">
                    <a:moveTo>
                      <a:pt x="13116" y="0"/>
                    </a:moveTo>
                    <a:cubicBezTo>
                      <a:pt x="11745" y="0"/>
                      <a:pt x="10320" y="239"/>
                      <a:pt x="9114" y="676"/>
                    </a:cubicBezTo>
                    <a:lnTo>
                      <a:pt x="7853" y="1114"/>
                    </a:lnTo>
                    <a:lnTo>
                      <a:pt x="6044" y="1114"/>
                    </a:lnTo>
                    <a:cubicBezTo>
                      <a:pt x="3577" y="1114"/>
                      <a:pt x="1713" y="2466"/>
                      <a:pt x="1713" y="3779"/>
                    </a:cubicBezTo>
                    <a:cubicBezTo>
                      <a:pt x="1110" y="6046"/>
                      <a:pt x="1110" y="8712"/>
                      <a:pt x="452" y="10939"/>
                    </a:cubicBezTo>
                    <a:cubicBezTo>
                      <a:pt x="-151" y="12729"/>
                      <a:pt x="-151" y="14519"/>
                      <a:pt x="452" y="16309"/>
                    </a:cubicBezTo>
                    <a:cubicBezTo>
                      <a:pt x="1110" y="18537"/>
                      <a:pt x="2919" y="20804"/>
                      <a:pt x="6044" y="21242"/>
                    </a:cubicBezTo>
                    <a:cubicBezTo>
                      <a:pt x="6866" y="21481"/>
                      <a:pt x="7798" y="21600"/>
                      <a:pt x="8730" y="21600"/>
                    </a:cubicBezTo>
                    <a:cubicBezTo>
                      <a:pt x="11088" y="21600"/>
                      <a:pt x="13500" y="20884"/>
                      <a:pt x="15254" y="19890"/>
                    </a:cubicBezTo>
                    <a:cubicBezTo>
                      <a:pt x="17721" y="18099"/>
                      <a:pt x="18982" y="16309"/>
                      <a:pt x="19585" y="14082"/>
                    </a:cubicBezTo>
                    <a:cubicBezTo>
                      <a:pt x="19585" y="11854"/>
                      <a:pt x="20188" y="9627"/>
                      <a:pt x="20188" y="7359"/>
                    </a:cubicBezTo>
                    <a:cubicBezTo>
                      <a:pt x="21449" y="4694"/>
                      <a:pt x="19585" y="2466"/>
                      <a:pt x="17118" y="676"/>
                    </a:cubicBezTo>
                    <a:cubicBezTo>
                      <a:pt x="15912" y="239"/>
                      <a:pt x="14487" y="0"/>
                      <a:pt x="13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36" name="Google Shape;2628;p56"/>
              <p:cNvSpPr/>
              <p:nvPr/>
            </p:nvSpPr>
            <p:spPr>
              <a:xfrm flipH="1">
                <a:off x="936993" y="446968"/>
                <a:ext cx="28266" cy="466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36" h="21600" fill="norm" stroke="1" extrusionOk="0">
                    <a:moveTo>
                      <a:pt x="9051" y="0"/>
                    </a:moveTo>
                    <a:cubicBezTo>
                      <a:pt x="6788" y="0"/>
                      <a:pt x="5211" y="990"/>
                      <a:pt x="4457" y="1936"/>
                    </a:cubicBezTo>
                    <a:cubicBezTo>
                      <a:pt x="2125" y="4346"/>
                      <a:pt x="1371" y="6798"/>
                      <a:pt x="617" y="9681"/>
                    </a:cubicBezTo>
                    <a:cubicBezTo>
                      <a:pt x="-206" y="12091"/>
                      <a:pt x="-206" y="15017"/>
                      <a:pt x="617" y="17900"/>
                    </a:cubicBezTo>
                    <a:cubicBezTo>
                      <a:pt x="1371" y="18373"/>
                      <a:pt x="2125" y="19363"/>
                      <a:pt x="2880" y="19836"/>
                    </a:cubicBezTo>
                    <a:lnTo>
                      <a:pt x="3703" y="19836"/>
                    </a:lnTo>
                    <a:cubicBezTo>
                      <a:pt x="4457" y="20309"/>
                      <a:pt x="4457" y="20825"/>
                      <a:pt x="5211" y="20825"/>
                    </a:cubicBezTo>
                    <a:cubicBezTo>
                      <a:pt x="6583" y="21385"/>
                      <a:pt x="8160" y="21600"/>
                      <a:pt x="9737" y="21600"/>
                    </a:cubicBezTo>
                    <a:cubicBezTo>
                      <a:pt x="10903" y="21600"/>
                      <a:pt x="12000" y="21514"/>
                      <a:pt x="12891" y="21299"/>
                    </a:cubicBezTo>
                    <a:cubicBezTo>
                      <a:pt x="17554" y="20309"/>
                      <a:pt x="20640" y="17426"/>
                      <a:pt x="20640" y="14027"/>
                    </a:cubicBezTo>
                    <a:cubicBezTo>
                      <a:pt x="20640" y="13554"/>
                      <a:pt x="20640" y="13080"/>
                      <a:pt x="20640" y="12607"/>
                    </a:cubicBezTo>
                    <a:cubicBezTo>
                      <a:pt x="20640" y="11144"/>
                      <a:pt x="20640" y="9208"/>
                      <a:pt x="20640" y="7745"/>
                    </a:cubicBezTo>
                    <a:cubicBezTo>
                      <a:pt x="21394" y="5809"/>
                      <a:pt x="19885" y="3873"/>
                      <a:pt x="17554" y="3399"/>
                    </a:cubicBezTo>
                    <a:lnTo>
                      <a:pt x="15223" y="3399"/>
                    </a:lnTo>
                    <a:lnTo>
                      <a:pt x="14468" y="2926"/>
                    </a:lnTo>
                    <a:lnTo>
                      <a:pt x="12891" y="2410"/>
                    </a:lnTo>
                    <a:cubicBezTo>
                      <a:pt x="12891" y="1936"/>
                      <a:pt x="12891" y="1936"/>
                      <a:pt x="12891" y="1936"/>
                    </a:cubicBezTo>
                    <a:cubicBezTo>
                      <a:pt x="12137" y="990"/>
                      <a:pt x="10628" y="473"/>
                      <a:pt x="9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2738" name="Google Shape;2629;p56"/>
            <p:cNvSpPr/>
            <p:nvPr/>
          </p:nvSpPr>
          <p:spPr>
            <a:xfrm flipH="1">
              <a:off x="1227009" y="547082"/>
              <a:ext cx="77764" cy="10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2" h="21600" fill="norm" stroke="1" extrusionOk="0">
                  <a:moveTo>
                    <a:pt x="12920" y="0"/>
                  </a:moveTo>
                  <a:cubicBezTo>
                    <a:pt x="11264" y="0"/>
                    <a:pt x="9541" y="422"/>
                    <a:pt x="8150" y="1267"/>
                  </a:cubicBezTo>
                  <a:cubicBezTo>
                    <a:pt x="7686" y="1162"/>
                    <a:pt x="7156" y="1109"/>
                    <a:pt x="6692" y="1109"/>
                  </a:cubicBezTo>
                  <a:cubicBezTo>
                    <a:pt x="4506" y="1109"/>
                    <a:pt x="2849" y="2271"/>
                    <a:pt x="2253" y="4225"/>
                  </a:cubicBezTo>
                  <a:lnTo>
                    <a:pt x="729" y="10140"/>
                  </a:lnTo>
                  <a:cubicBezTo>
                    <a:pt x="0" y="11355"/>
                    <a:pt x="0" y="13150"/>
                    <a:pt x="0" y="14893"/>
                  </a:cubicBezTo>
                  <a:cubicBezTo>
                    <a:pt x="0" y="16689"/>
                    <a:pt x="729" y="18484"/>
                    <a:pt x="2253" y="20227"/>
                  </a:cubicBezTo>
                  <a:cubicBezTo>
                    <a:pt x="3710" y="21125"/>
                    <a:pt x="5566" y="21600"/>
                    <a:pt x="7421" y="21600"/>
                  </a:cubicBezTo>
                  <a:cubicBezTo>
                    <a:pt x="9276" y="21600"/>
                    <a:pt x="11131" y="21125"/>
                    <a:pt x="12655" y="20227"/>
                  </a:cubicBezTo>
                  <a:cubicBezTo>
                    <a:pt x="14113" y="18484"/>
                    <a:pt x="15637" y="16689"/>
                    <a:pt x="16366" y="14893"/>
                  </a:cubicBezTo>
                  <a:cubicBezTo>
                    <a:pt x="17890" y="13150"/>
                    <a:pt x="19347" y="11355"/>
                    <a:pt x="20076" y="9559"/>
                  </a:cubicBezTo>
                  <a:cubicBezTo>
                    <a:pt x="21600" y="6601"/>
                    <a:pt x="20076" y="3644"/>
                    <a:pt x="17890" y="1848"/>
                  </a:cubicBezTo>
                  <a:cubicBezTo>
                    <a:pt x="16697" y="581"/>
                    <a:pt x="14842" y="0"/>
                    <a:pt x="1292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2741" name="Google Shape;2630;p56"/>
            <p:cNvGrpSpPr/>
            <p:nvPr/>
          </p:nvGrpSpPr>
          <p:grpSpPr>
            <a:xfrm>
              <a:off x="0" y="359282"/>
              <a:ext cx="1325942" cy="813127"/>
              <a:chOff x="0" y="0"/>
              <a:chExt cx="1325941" cy="813126"/>
            </a:xfrm>
          </p:grpSpPr>
          <p:sp>
            <p:nvSpPr>
              <p:cNvPr id="2739" name="Google Shape;2631;p56"/>
              <p:cNvSpPr/>
              <p:nvPr/>
            </p:nvSpPr>
            <p:spPr>
              <a:xfrm flipH="1" rot="20517493">
                <a:off x="177296" y="159666"/>
                <a:ext cx="1072872" cy="263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5" h="21600" fill="norm" stroke="1" extrusionOk="0">
                    <a:moveTo>
                      <a:pt x="18026" y="0"/>
                    </a:moveTo>
                    <a:cubicBezTo>
                      <a:pt x="17646" y="0"/>
                      <a:pt x="17269" y="236"/>
                      <a:pt x="16920" y="767"/>
                    </a:cubicBezTo>
                    <a:cubicBezTo>
                      <a:pt x="16488" y="1413"/>
                      <a:pt x="16133" y="2606"/>
                      <a:pt x="15941" y="4105"/>
                    </a:cubicBezTo>
                    <a:cubicBezTo>
                      <a:pt x="15730" y="5842"/>
                      <a:pt x="15778" y="7852"/>
                      <a:pt x="16076" y="9421"/>
                    </a:cubicBezTo>
                    <a:cubicBezTo>
                      <a:pt x="16392" y="11158"/>
                      <a:pt x="16900" y="12282"/>
                      <a:pt x="17476" y="12589"/>
                    </a:cubicBezTo>
                    <a:cubicBezTo>
                      <a:pt x="17533" y="12614"/>
                      <a:pt x="17591" y="12626"/>
                      <a:pt x="17650" y="12626"/>
                    </a:cubicBezTo>
                    <a:cubicBezTo>
                      <a:pt x="18086" y="12626"/>
                      <a:pt x="18551" y="11958"/>
                      <a:pt x="18771" y="10577"/>
                    </a:cubicBezTo>
                    <a:cubicBezTo>
                      <a:pt x="18895" y="9829"/>
                      <a:pt x="18905" y="8943"/>
                      <a:pt x="18809" y="8193"/>
                    </a:cubicBezTo>
                    <a:cubicBezTo>
                      <a:pt x="18797" y="8055"/>
                      <a:pt x="18767" y="7996"/>
                      <a:pt x="18737" y="7996"/>
                    </a:cubicBezTo>
                    <a:cubicBezTo>
                      <a:pt x="18692" y="7996"/>
                      <a:pt x="18648" y="8127"/>
                      <a:pt x="18665" y="8330"/>
                    </a:cubicBezTo>
                    <a:cubicBezTo>
                      <a:pt x="18895" y="10307"/>
                      <a:pt x="18320" y="11906"/>
                      <a:pt x="17811" y="12077"/>
                    </a:cubicBezTo>
                    <a:cubicBezTo>
                      <a:pt x="17783" y="12083"/>
                      <a:pt x="17754" y="12085"/>
                      <a:pt x="17725" y="12085"/>
                    </a:cubicBezTo>
                    <a:cubicBezTo>
                      <a:pt x="17143" y="12085"/>
                      <a:pt x="16596" y="11109"/>
                      <a:pt x="16258" y="9454"/>
                    </a:cubicBezTo>
                    <a:cubicBezTo>
                      <a:pt x="15922" y="7887"/>
                      <a:pt x="15874" y="5775"/>
                      <a:pt x="16124" y="4003"/>
                    </a:cubicBezTo>
                    <a:cubicBezTo>
                      <a:pt x="16354" y="2539"/>
                      <a:pt x="16737" y="1483"/>
                      <a:pt x="17188" y="1005"/>
                    </a:cubicBezTo>
                    <a:cubicBezTo>
                      <a:pt x="17467" y="681"/>
                      <a:pt x="17759" y="531"/>
                      <a:pt x="18055" y="531"/>
                    </a:cubicBezTo>
                    <a:cubicBezTo>
                      <a:pt x="18756" y="531"/>
                      <a:pt x="19472" y="1376"/>
                      <a:pt x="20046" y="2742"/>
                    </a:cubicBezTo>
                    <a:cubicBezTo>
                      <a:pt x="20995" y="5024"/>
                      <a:pt x="21561" y="9489"/>
                      <a:pt x="21178" y="13440"/>
                    </a:cubicBezTo>
                    <a:cubicBezTo>
                      <a:pt x="20842" y="16949"/>
                      <a:pt x="19854" y="18926"/>
                      <a:pt x="18924" y="19982"/>
                    </a:cubicBezTo>
                    <a:cubicBezTo>
                      <a:pt x="18196" y="20774"/>
                      <a:pt x="17443" y="21069"/>
                      <a:pt x="16689" y="21069"/>
                    </a:cubicBezTo>
                    <a:cubicBezTo>
                      <a:pt x="16211" y="21069"/>
                      <a:pt x="15733" y="20950"/>
                      <a:pt x="15261" y="20765"/>
                    </a:cubicBezTo>
                    <a:cubicBezTo>
                      <a:pt x="13908" y="20187"/>
                      <a:pt x="12575" y="19199"/>
                      <a:pt x="11271" y="17835"/>
                    </a:cubicBezTo>
                    <a:cubicBezTo>
                      <a:pt x="9976" y="16574"/>
                      <a:pt x="8691" y="15075"/>
                      <a:pt x="7377" y="13986"/>
                    </a:cubicBezTo>
                    <a:cubicBezTo>
                      <a:pt x="6463" y="13204"/>
                      <a:pt x="5512" y="12628"/>
                      <a:pt x="4564" y="12628"/>
                    </a:cubicBezTo>
                    <a:cubicBezTo>
                      <a:pt x="4228" y="12628"/>
                      <a:pt x="3893" y="12700"/>
                      <a:pt x="3560" y="12862"/>
                    </a:cubicBezTo>
                    <a:cubicBezTo>
                      <a:pt x="2515" y="13373"/>
                      <a:pt x="1403" y="14734"/>
                      <a:pt x="568" y="17052"/>
                    </a:cubicBezTo>
                    <a:cubicBezTo>
                      <a:pt x="367" y="17597"/>
                      <a:pt x="175" y="18245"/>
                      <a:pt x="22" y="18959"/>
                    </a:cubicBezTo>
                    <a:cubicBezTo>
                      <a:pt x="-29" y="19166"/>
                      <a:pt x="18" y="19428"/>
                      <a:pt x="74" y="19428"/>
                    </a:cubicBezTo>
                    <a:cubicBezTo>
                      <a:pt x="92" y="19428"/>
                      <a:pt x="111" y="19402"/>
                      <a:pt x="127" y="19334"/>
                    </a:cubicBezTo>
                    <a:cubicBezTo>
                      <a:pt x="846" y="16063"/>
                      <a:pt x="2084" y="14394"/>
                      <a:pt x="3196" y="13610"/>
                    </a:cubicBezTo>
                    <a:cubicBezTo>
                      <a:pt x="3652" y="13280"/>
                      <a:pt x="4114" y="13139"/>
                      <a:pt x="4577" y="13139"/>
                    </a:cubicBezTo>
                    <a:cubicBezTo>
                      <a:pt x="5545" y="13139"/>
                      <a:pt x="6516" y="13758"/>
                      <a:pt x="7445" y="14564"/>
                    </a:cubicBezTo>
                    <a:cubicBezTo>
                      <a:pt x="10245" y="16984"/>
                      <a:pt x="12959" y="20765"/>
                      <a:pt x="15855" y="21481"/>
                    </a:cubicBezTo>
                    <a:cubicBezTo>
                      <a:pt x="16129" y="21557"/>
                      <a:pt x="16405" y="21600"/>
                      <a:pt x="16683" y="21600"/>
                    </a:cubicBezTo>
                    <a:cubicBezTo>
                      <a:pt x="17639" y="21600"/>
                      <a:pt x="18603" y="21098"/>
                      <a:pt x="19480" y="19777"/>
                    </a:cubicBezTo>
                    <a:cubicBezTo>
                      <a:pt x="20449" y="18346"/>
                      <a:pt x="21303" y="15688"/>
                      <a:pt x="21427" y="11806"/>
                    </a:cubicBezTo>
                    <a:cubicBezTo>
                      <a:pt x="21571" y="7614"/>
                      <a:pt x="20832" y="3560"/>
                      <a:pt x="19806" y="1618"/>
                    </a:cubicBezTo>
                    <a:cubicBezTo>
                      <a:pt x="19271" y="625"/>
                      <a:pt x="18644" y="0"/>
                      <a:pt x="180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40" name="Google Shape;2632;p56"/>
              <p:cNvSpPr/>
              <p:nvPr/>
            </p:nvSpPr>
            <p:spPr>
              <a:xfrm flipH="1" rot="20517493">
                <a:off x="6561" y="365203"/>
                <a:ext cx="1312820" cy="2507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4" h="21600" fill="norm" stroke="1" extrusionOk="0">
                    <a:moveTo>
                      <a:pt x="3568" y="0"/>
                    </a:moveTo>
                    <a:cubicBezTo>
                      <a:pt x="2607" y="0"/>
                      <a:pt x="1659" y="833"/>
                      <a:pt x="763" y="2452"/>
                    </a:cubicBezTo>
                    <a:cubicBezTo>
                      <a:pt x="514" y="2917"/>
                      <a:pt x="265" y="3456"/>
                      <a:pt x="31" y="4063"/>
                    </a:cubicBezTo>
                    <a:cubicBezTo>
                      <a:pt x="-29" y="4186"/>
                      <a:pt x="7" y="4567"/>
                      <a:pt x="63" y="4567"/>
                    </a:cubicBezTo>
                    <a:cubicBezTo>
                      <a:pt x="72" y="4567"/>
                      <a:pt x="83" y="4554"/>
                      <a:pt x="93" y="4528"/>
                    </a:cubicBezTo>
                    <a:cubicBezTo>
                      <a:pt x="1162" y="1916"/>
                      <a:pt x="2345" y="592"/>
                      <a:pt x="3551" y="592"/>
                    </a:cubicBezTo>
                    <a:cubicBezTo>
                      <a:pt x="3568" y="592"/>
                      <a:pt x="3584" y="592"/>
                      <a:pt x="3600" y="592"/>
                    </a:cubicBezTo>
                    <a:cubicBezTo>
                      <a:pt x="4847" y="592"/>
                      <a:pt x="6031" y="2024"/>
                      <a:pt x="7185" y="4205"/>
                    </a:cubicBezTo>
                    <a:cubicBezTo>
                      <a:pt x="7761" y="5279"/>
                      <a:pt x="8322" y="6530"/>
                      <a:pt x="8891" y="7747"/>
                    </a:cubicBezTo>
                    <a:cubicBezTo>
                      <a:pt x="9491" y="9108"/>
                      <a:pt x="10107" y="10359"/>
                      <a:pt x="10715" y="11683"/>
                    </a:cubicBezTo>
                    <a:lnTo>
                      <a:pt x="12562" y="15653"/>
                    </a:lnTo>
                    <a:cubicBezTo>
                      <a:pt x="13123" y="16833"/>
                      <a:pt x="13676" y="18050"/>
                      <a:pt x="14253" y="19087"/>
                    </a:cubicBezTo>
                    <a:cubicBezTo>
                      <a:pt x="15178" y="20756"/>
                      <a:pt x="16165" y="21600"/>
                      <a:pt x="17157" y="21600"/>
                    </a:cubicBezTo>
                    <a:cubicBezTo>
                      <a:pt x="17335" y="21600"/>
                      <a:pt x="17513" y="21574"/>
                      <a:pt x="17690" y="21520"/>
                    </a:cubicBezTo>
                    <a:cubicBezTo>
                      <a:pt x="18251" y="21376"/>
                      <a:pt x="18804" y="20874"/>
                      <a:pt x="19342" y="20089"/>
                    </a:cubicBezTo>
                    <a:cubicBezTo>
                      <a:pt x="19818" y="19445"/>
                      <a:pt x="20246" y="18299"/>
                      <a:pt x="20597" y="16762"/>
                    </a:cubicBezTo>
                    <a:cubicBezTo>
                      <a:pt x="21244" y="13793"/>
                      <a:pt x="21571" y="9179"/>
                      <a:pt x="21103" y="5314"/>
                    </a:cubicBezTo>
                    <a:cubicBezTo>
                      <a:pt x="20752" y="2452"/>
                      <a:pt x="20028" y="558"/>
                      <a:pt x="19334" y="200"/>
                    </a:cubicBezTo>
                    <a:cubicBezTo>
                      <a:pt x="19262" y="153"/>
                      <a:pt x="19189" y="129"/>
                      <a:pt x="19117" y="129"/>
                    </a:cubicBezTo>
                    <a:cubicBezTo>
                      <a:pt x="18853" y="129"/>
                      <a:pt x="18592" y="433"/>
                      <a:pt x="18360" y="1023"/>
                    </a:cubicBezTo>
                    <a:cubicBezTo>
                      <a:pt x="18041" y="1882"/>
                      <a:pt x="17815" y="3275"/>
                      <a:pt x="17729" y="4922"/>
                    </a:cubicBezTo>
                    <a:cubicBezTo>
                      <a:pt x="17627" y="6853"/>
                      <a:pt x="17768" y="8856"/>
                      <a:pt x="18103" y="10109"/>
                    </a:cubicBezTo>
                    <a:cubicBezTo>
                      <a:pt x="18254" y="10608"/>
                      <a:pt x="18430" y="10854"/>
                      <a:pt x="18604" y="10854"/>
                    </a:cubicBezTo>
                    <a:cubicBezTo>
                      <a:pt x="18816" y="10854"/>
                      <a:pt x="19027" y="10492"/>
                      <a:pt x="19194" y="9786"/>
                    </a:cubicBezTo>
                    <a:cubicBezTo>
                      <a:pt x="19334" y="9179"/>
                      <a:pt x="19420" y="8356"/>
                      <a:pt x="19435" y="7497"/>
                    </a:cubicBezTo>
                    <a:cubicBezTo>
                      <a:pt x="19440" y="7306"/>
                      <a:pt x="19411" y="7215"/>
                      <a:pt x="19381" y="7215"/>
                    </a:cubicBezTo>
                    <a:cubicBezTo>
                      <a:pt x="19349" y="7215"/>
                      <a:pt x="19315" y="7314"/>
                      <a:pt x="19311" y="7497"/>
                    </a:cubicBezTo>
                    <a:cubicBezTo>
                      <a:pt x="19285" y="9161"/>
                      <a:pt x="18925" y="10331"/>
                      <a:pt x="18572" y="10331"/>
                    </a:cubicBezTo>
                    <a:cubicBezTo>
                      <a:pt x="18500" y="10331"/>
                      <a:pt x="18429" y="10283"/>
                      <a:pt x="18360" y="10180"/>
                    </a:cubicBezTo>
                    <a:cubicBezTo>
                      <a:pt x="17931" y="9465"/>
                      <a:pt x="17744" y="7032"/>
                      <a:pt x="17846" y="5101"/>
                    </a:cubicBezTo>
                    <a:cubicBezTo>
                      <a:pt x="17923" y="3490"/>
                      <a:pt x="18158" y="2132"/>
                      <a:pt x="18477" y="1344"/>
                    </a:cubicBezTo>
                    <a:cubicBezTo>
                      <a:pt x="18687" y="911"/>
                      <a:pt x="18912" y="687"/>
                      <a:pt x="19139" y="687"/>
                    </a:cubicBezTo>
                    <a:cubicBezTo>
                      <a:pt x="19248" y="687"/>
                      <a:pt x="19358" y="739"/>
                      <a:pt x="19467" y="844"/>
                    </a:cubicBezTo>
                    <a:cubicBezTo>
                      <a:pt x="20160" y="1451"/>
                      <a:pt x="20862" y="3634"/>
                      <a:pt x="21111" y="6782"/>
                    </a:cubicBezTo>
                    <a:cubicBezTo>
                      <a:pt x="21423" y="10787"/>
                      <a:pt x="20916" y="15222"/>
                      <a:pt x="20207" y="17584"/>
                    </a:cubicBezTo>
                    <a:cubicBezTo>
                      <a:pt x="19802" y="18943"/>
                      <a:pt x="19303" y="19660"/>
                      <a:pt x="18828" y="20196"/>
                    </a:cubicBezTo>
                    <a:cubicBezTo>
                      <a:pt x="18290" y="20769"/>
                      <a:pt x="17744" y="21055"/>
                      <a:pt x="17199" y="21055"/>
                    </a:cubicBezTo>
                    <a:cubicBezTo>
                      <a:pt x="17165" y="21057"/>
                      <a:pt x="17131" y="21057"/>
                      <a:pt x="17097" y="21057"/>
                    </a:cubicBezTo>
                    <a:cubicBezTo>
                      <a:pt x="16595" y="21057"/>
                      <a:pt x="16098" y="20810"/>
                      <a:pt x="15609" y="20375"/>
                    </a:cubicBezTo>
                    <a:cubicBezTo>
                      <a:pt x="15017" y="19766"/>
                      <a:pt x="14440" y="18909"/>
                      <a:pt x="13887" y="17800"/>
                    </a:cubicBezTo>
                    <a:cubicBezTo>
                      <a:pt x="12757" y="15582"/>
                      <a:pt x="11643" y="13041"/>
                      <a:pt x="10536" y="10682"/>
                    </a:cubicBezTo>
                    <a:cubicBezTo>
                      <a:pt x="9460" y="8356"/>
                      <a:pt x="8393" y="5887"/>
                      <a:pt x="7294" y="3813"/>
                    </a:cubicBezTo>
                    <a:cubicBezTo>
                      <a:pt x="6242" y="1774"/>
                      <a:pt x="5143" y="342"/>
                      <a:pt x="3998" y="56"/>
                    </a:cubicBezTo>
                    <a:cubicBezTo>
                      <a:pt x="3854" y="19"/>
                      <a:pt x="3711" y="0"/>
                      <a:pt x="35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sp>
        <p:nvSpPr>
          <p:cNvPr id="2743" name="Google Shape;2633;p56"/>
          <p:cNvSpPr/>
          <p:nvPr/>
        </p:nvSpPr>
        <p:spPr>
          <a:xfrm flipH="1">
            <a:off x="5252006" y="4131693"/>
            <a:ext cx="109557" cy="114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02" y="0"/>
                </a:moveTo>
                <a:lnTo>
                  <a:pt x="7833" y="5440"/>
                </a:lnTo>
                <a:lnTo>
                  <a:pt x="0" y="4085"/>
                </a:lnTo>
                <a:lnTo>
                  <a:pt x="3801" y="10901"/>
                </a:lnTo>
                <a:lnTo>
                  <a:pt x="0" y="17494"/>
                </a:lnTo>
                <a:lnTo>
                  <a:pt x="7833" y="16362"/>
                </a:lnTo>
                <a:lnTo>
                  <a:pt x="13302" y="21600"/>
                </a:lnTo>
                <a:lnTo>
                  <a:pt x="14484" y="14097"/>
                </a:lnTo>
                <a:lnTo>
                  <a:pt x="21600" y="10901"/>
                </a:lnTo>
                <a:lnTo>
                  <a:pt x="14484" y="7503"/>
                </a:lnTo>
                <a:lnTo>
                  <a:pt x="1330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744" name="Google Shape;2634;p56"/>
          <p:cNvSpPr/>
          <p:nvPr/>
        </p:nvSpPr>
        <p:spPr>
          <a:xfrm flipH="1">
            <a:off x="6087605" y="1526110"/>
            <a:ext cx="113198" cy="108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148" y="0"/>
                </a:moveTo>
                <a:lnTo>
                  <a:pt x="5293" y="7919"/>
                </a:lnTo>
                <a:lnTo>
                  <a:pt x="0" y="13425"/>
                </a:lnTo>
                <a:lnTo>
                  <a:pt x="7357" y="14642"/>
                </a:lnTo>
                <a:lnTo>
                  <a:pt x="10810" y="21600"/>
                </a:lnTo>
                <a:lnTo>
                  <a:pt x="14243" y="14642"/>
                </a:lnTo>
                <a:lnTo>
                  <a:pt x="21600" y="13425"/>
                </a:lnTo>
                <a:lnTo>
                  <a:pt x="16307" y="7919"/>
                </a:lnTo>
                <a:lnTo>
                  <a:pt x="17472" y="0"/>
                </a:lnTo>
                <a:lnTo>
                  <a:pt x="10810" y="3842"/>
                </a:lnTo>
                <a:lnTo>
                  <a:pt x="414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745" name="Google Shape;2635;p56"/>
          <p:cNvSpPr/>
          <p:nvPr/>
        </p:nvSpPr>
        <p:spPr>
          <a:xfrm flipH="1">
            <a:off x="2867306" y="4066782"/>
            <a:ext cx="66183" cy="69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64" y="0"/>
                </a:moveTo>
                <a:lnTo>
                  <a:pt x="7060" y="7454"/>
                </a:lnTo>
                <a:lnTo>
                  <a:pt x="0" y="11164"/>
                </a:lnTo>
                <a:lnTo>
                  <a:pt x="7060" y="14146"/>
                </a:lnTo>
                <a:lnTo>
                  <a:pt x="8633" y="21600"/>
                </a:lnTo>
                <a:lnTo>
                  <a:pt x="13736" y="16001"/>
                </a:lnTo>
                <a:lnTo>
                  <a:pt x="21600" y="17128"/>
                </a:lnTo>
                <a:lnTo>
                  <a:pt x="17685" y="10800"/>
                </a:lnTo>
                <a:lnTo>
                  <a:pt x="21216" y="3710"/>
                </a:lnTo>
                <a:lnTo>
                  <a:pt x="13351" y="5201"/>
                </a:lnTo>
                <a:lnTo>
                  <a:pt x="786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746" name="Google Shape;2636;p56"/>
          <p:cNvSpPr/>
          <p:nvPr/>
        </p:nvSpPr>
        <p:spPr>
          <a:xfrm flipH="1">
            <a:off x="994120" y="1739294"/>
            <a:ext cx="80641" cy="85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747" name="Google Shape;2637;p56"/>
          <p:cNvSpPr/>
          <p:nvPr/>
        </p:nvSpPr>
        <p:spPr>
          <a:xfrm flipH="1">
            <a:off x="2933716" y="1536341"/>
            <a:ext cx="84282" cy="87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748" name="Google Shape;2638;p56"/>
          <p:cNvSpPr/>
          <p:nvPr/>
        </p:nvSpPr>
        <p:spPr>
          <a:xfrm flipH="1">
            <a:off x="7999038" y="4066301"/>
            <a:ext cx="68647" cy="71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2749" name="Screenshot 2024-04-27 at 8.05.07 PM.png" descr="Screenshot 2024-04-27 at 8.05.0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6550" y="1533949"/>
            <a:ext cx="3390900" cy="289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3" name="Google Shape;2767;p60"/>
          <p:cNvGrpSpPr/>
          <p:nvPr/>
        </p:nvGrpSpPr>
        <p:grpSpPr>
          <a:xfrm>
            <a:off x="303357" y="3384301"/>
            <a:ext cx="134724" cy="263394"/>
            <a:chOff x="0" y="0"/>
            <a:chExt cx="134723" cy="263393"/>
          </a:xfrm>
        </p:grpSpPr>
        <p:sp>
          <p:nvSpPr>
            <p:cNvPr id="2751" name="Google Shape;2768;p60"/>
            <p:cNvSpPr/>
            <p:nvPr/>
          </p:nvSpPr>
          <p:spPr>
            <a:xfrm>
              <a:off x="-1" y="0"/>
              <a:ext cx="134725" cy="263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01" h="21600" fill="norm" stroke="1" extrusionOk="0">
                  <a:moveTo>
                    <a:pt x="8984" y="0"/>
                  </a:moveTo>
                  <a:cubicBezTo>
                    <a:pt x="8984" y="0"/>
                    <a:pt x="-3832" y="9398"/>
                    <a:pt x="1151" y="17124"/>
                  </a:cubicBezTo>
                  <a:cubicBezTo>
                    <a:pt x="3157" y="20252"/>
                    <a:pt x="6134" y="21600"/>
                    <a:pt x="9006" y="21600"/>
                  </a:cubicBezTo>
                  <a:cubicBezTo>
                    <a:pt x="13207" y="21600"/>
                    <a:pt x="17156" y="18674"/>
                    <a:pt x="17282" y="14252"/>
                  </a:cubicBezTo>
                  <a:cubicBezTo>
                    <a:pt x="17768" y="6822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52" name="Google Shape;2769;p60"/>
            <p:cNvSpPr/>
            <p:nvPr/>
          </p:nvSpPr>
          <p:spPr>
            <a:xfrm>
              <a:off x="40301" y="81220"/>
              <a:ext cx="35269" cy="105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83" h="21600" fill="norm" stroke="1" extrusionOk="0">
                  <a:moveTo>
                    <a:pt x="12400" y="0"/>
                  </a:moveTo>
                  <a:cubicBezTo>
                    <a:pt x="10310" y="0"/>
                    <a:pt x="8481" y="438"/>
                    <a:pt x="7871" y="1146"/>
                  </a:cubicBezTo>
                  <a:cubicBezTo>
                    <a:pt x="32" y="6841"/>
                    <a:pt x="-1971" y="13647"/>
                    <a:pt x="1948" y="20117"/>
                  </a:cubicBezTo>
                  <a:cubicBezTo>
                    <a:pt x="3168" y="21162"/>
                    <a:pt x="5432" y="21600"/>
                    <a:pt x="7610" y="21600"/>
                  </a:cubicBezTo>
                  <a:cubicBezTo>
                    <a:pt x="11006" y="21600"/>
                    <a:pt x="14316" y="20555"/>
                    <a:pt x="13706" y="18972"/>
                  </a:cubicBezTo>
                  <a:cubicBezTo>
                    <a:pt x="9787" y="13647"/>
                    <a:pt x="11790" y="8357"/>
                    <a:pt x="17626" y="3437"/>
                  </a:cubicBezTo>
                  <a:cubicBezTo>
                    <a:pt x="19629" y="2291"/>
                    <a:pt x="18671" y="775"/>
                    <a:pt x="15710" y="404"/>
                  </a:cubicBezTo>
                  <a:cubicBezTo>
                    <a:pt x="14664" y="135"/>
                    <a:pt x="13532" y="0"/>
                    <a:pt x="124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756" name="Google Shape;2770;p60"/>
          <p:cNvGrpSpPr/>
          <p:nvPr/>
        </p:nvGrpSpPr>
        <p:grpSpPr>
          <a:xfrm>
            <a:off x="7818880" y="403467"/>
            <a:ext cx="136560" cy="263230"/>
            <a:chOff x="0" y="0"/>
            <a:chExt cx="136559" cy="263228"/>
          </a:xfrm>
        </p:grpSpPr>
        <p:sp>
          <p:nvSpPr>
            <p:cNvPr id="2754" name="Google Shape;2771;p60"/>
            <p:cNvSpPr/>
            <p:nvPr/>
          </p:nvSpPr>
          <p:spPr>
            <a:xfrm>
              <a:off x="0" y="0"/>
              <a:ext cx="136560" cy="263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4" h="21600" fill="norm" stroke="1" extrusionOk="0">
                  <a:moveTo>
                    <a:pt x="9113" y="0"/>
                  </a:moveTo>
                  <a:cubicBezTo>
                    <a:pt x="9113" y="0"/>
                    <a:pt x="-3805" y="9404"/>
                    <a:pt x="1120" y="17134"/>
                  </a:cubicBezTo>
                  <a:cubicBezTo>
                    <a:pt x="3207" y="20251"/>
                    <a:pt x="6150" y="21600"/>
                    <a:pt x="8967" y="21600"/>
                  </a:cubicBezTo>
                  <a:cubicBezTo>
                    <a:pt x="13162" y="21600"/>
                    <a:pt x="17044" y="18632"/>
                    <a:pt x="17315" y="14099"/>
                  </a:cubicBezTo>
                  <a:cubicBezTo>
                    <a:pt x="17795" y="6678"/>
                    <a:pt x="9113" y="0"/>
                    <a:pt x="911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55" name="Google Shape;2772;p60"/>
            <p:cNvSpPr/>
            <p:nvPr/>
          </p:nvSpPr>
          <p:spPr>
            <a:xfrm>
              <a:off x="28532" y="84509"/>
              <a:ext cx="32550" cy="115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05" h="21600" fill="norm" stroke="1" extrusionOk="0">
                  <a:moveTo>
                    <a:pt x="12683" y="0"/>
                  </a:moveTo>
                  <a:cubicBezTo>
                    <a:pt x="10091" y="0"/>
                    <a:pt x="7787" y="614"/>
                    <a:pt x="6827" y="1473"/>
                  </a:cubicBezTo>
                  <a:cubicBezTo>
                    <a:pt x="-661" y="7670"/>
                    <a:pt x="-1813" y="13899"/>
                    <a:pt x="2507" y="20097"/>
                  </a:cubicBezTo>
                  <a:cubicBezTo>
                    <a:pt x="3371" y="21170"/>
                    <a:pt x="5483" y="21600"/>
                    <a:pt x="7883" y="21600"/>
                  </a:cubicBezTo>
                  <a:cubicBezTo>
                    <a:pt x="8555" y="21600"/>
                    <a:pt x="9323" y="21569"/>
                    <a:pt x="10091" y="21477"/>
                  </a:cubicBezTo>
                  <a:cubicBezTo>
                    <a:pt x="13355" y="21477"/>
                    <a:pt x="15467" y="20097"/>
                    <a:pt x="14411" y="19053"/>
                  </a:cubicBezTo>
                  <a:cubicBezTo>
                    <a:pt x="11147" y="13561"/>
                    <a:pt x="12299" y="8039"/>
                    <a:pt x="18731" y="2516"/>
                  </a:cubicBezTo>
                  <a:cubicBezTo>
                    <a:pt x="19787" y="1473"/>
                    <a:pt x="17675" y="430"/>
                    <a:pt x="14411" y="92"/>
                  </a:cubicBezTo>
                  <a:cubicBezTo>
                    <a:pt x="13835" y="31"/>
                    <a:pt x="13259" y="0"/>
                    <a:pt x="1268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759" name="Google Shape;2773;p60"/>
          <p:cNvGrpSpPr/>
          <p:nvPr/>
        </p:nvGrpSpPr>
        <p:grpSpPr>
          <a:xfrm>
            <a:off x="8905881" y="1763639"/>
            <a:ext cx="136581" cy="261421"/>
            <a:chOff x="0" y="0"/>
            <a:chExt cx="136580" cy="261420"/>
          </a:xfrm>
        </p:grpSpPr>
        <p:sp>
          <p:nvSpPr>
            <p:cNvPr id="2757" name="Google Shape;2774;p60"/>
            <p:cNvSpPr/>
            <p:nvPr/>
          </p:nvSpPr>
          <p:spPr>
            <a:xfrm>
              <a:off x="-1" y="0"/>
              <a:ext cx="136582" cy="26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0" h="21600" fill="norm" stroke="1" extrusionOk="0">
                  <a:moveTo>
                    <a:pt x="8984" y="0"/>
                  </a:moveTo>
                  <a:cubicBezTo>
                    <a:pt x="8984" y="0"/>
                    <a:pt x="-3832" y="9469"/>
                    <a:pt x="1151" y="17103"/>
                  </a:cubicBezTo>
                  <a:cubicBezTo>
                    <a:pt x="3178" y="20255"/>
                    <a:pt x="6155" y="21600"/>
                    <a:pt x="9027" y="21600"/>
                  </a:cubicBezTo>
                  <a:cubicBezTo>
                    <a:pt x="13250" y="21600"/>
                    <a:pt x="17240" y="18666"/>
                    <a:pt x="17536" y="14196"/>
                  </a:cubicBezTo>
                  <a:cubicBezTo>
                    <a:pt x="17768" y="6711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58" name="Google Shape;2775;p60"/>
            <p:cNvSpPr/>
            <p:nvPr/>
          </p:nvSpPr>
          <p:spPr>
            <a:xfrm>
              <a:off x="23130" y="84838"/>
              <a:ext cx="41384" cy="106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5" h="21600" fill="norm" stroke="1" extrusionOk="0">
                  <a:moveTo>
                    <a:pt x="13255" y="0"/>
                  </a:moveTo>
                  <a:cubicBezTo>
                    <a:pt x="11486" y="0"/>
                    <a:pt x="9938" y="435"/>
                    <a:pt x="9422" y="1172"/>
                  </a:cubicBezTo>
                  <a:cubicBezTo>
                    <a:pt x="280" y="6430"/>
                    <a:pt x="-2226" y="13596"/>
                    <a:pt x="1976" y="19993"/>
                  </a:cubicBezTo>
                  <a:cubicBezTo>
                    <a:pt x="2640" y="20897"/>
                    <a:pt x="4999" y="21600"/>
                    <a:pt x="7210" y="21600"/>
                  </a:cubicBezTo>
                  <a:cubicBezTo>
                    <a:pt x="7652" y="21600"/>
                    <a:pt x="8169" y="21567"/>
                    <a:pt x="8537" y="21500"/>
                  </a:cubicBezTo>
                  <a:cubicBezTo>
                    <a:pt x="11044" y="21098"/>
                    <a:pt x="12739" y="19993"/>
                    <a:pt x="11855" y="18854"/>
                  </a:cubicBezTo>
                  <a:cubicBezTo>
                    <a:pt x="8537" y="13596"/>
                    <a:pt x="10233" y="7937"/>
                    <a:pt x="17678" y="3416"/>
                  </a:cubicBezTo>
                  <a:cubicBezTo>
                    <a:pt x="19374" y="2277"/>
                    <a:pt x="18489" y="1172"/>
                    <a:pt x="16057" y="402"/>
                  </a:cubicBezTo>
                  <a:cubicBezTo>
                    <a:pt x="15172" y="134"/>
                    <a:pt x="14140" y="0"/>
                    <a:pt x="13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762" name="Google Shape;2776;p60"/>
          <p:cNvGrpSpPr/>
          <p:nvPr/>
        </p:nvGrpSpPr>
        <p:grpSpPr>
          <a:xfrm>
            <a:off x="4873319" y="4844686"/>
            <a:ext cx="134724" cy="263229"/>
            <a:chOff x="0" y="0"/>
            <a:chExt cx="134723" cy="263228"/>
          </a:xfrm>
        </p:grpSpPr>
        <p:sp>
          <p:nvSpPr>
            <p:cNvPr id="2760" name="Google Shape;2777;p60"/>
            <p:cNvSpPr/>
            <p:nvPr/>
          </p:nvSpPr>
          <p:spPr>
            <a:xfrm>
              <a:off x="-1" y="0"/>
              <a:ext cx="134725" cy="263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01" h="21600" fill="norm" stroke="1" extrusionOk="0">
                  <a:moveTo>
                    <a:pt x="8984" y="0"/>
                  </a:moveTo>
                  <a:cubicBezTo>
                    <a:pt x="8984" y="0"/>
                    <a:pt x="-3832" y="9417"/>
                    <a:pt x="1151" y="17148"/>
                  </a:cubicBezTo>
                  <a:cubicBezTo>
                    <a:pt x="3157" y="20264"/>
                    <a:pt x="6071" y="21600"/>
                    <a:pt x="8900" y="21600"/>
                  </a:cubicBezTo>
                  <a:cubicBezTo>
                    <a:pt x="13081" y="21600"/>
                    <a:pt x="17008" y="18645"/>
                    <a:pt x="17282" y="14112"/>
                  </a:cubicBezTo>
                  <a:cubicBezTo>
                    <a:pt x="17768" y="6678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61" name="Google Shape;2778;p60"/>
            <p:cNvSpPr/>
            <p:nvPr/>
          </p:nvSpPr>
          <p:spPr>
            <a:xfrm>
              <a:off x="31648" y="78919"/>
              <a:ext cx="40825" cy="104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6" h="21600" fill="norm" stroke="1" extrusionOk="0">
                  <a:moveTo>
                    <a:pt x="14835" y="0"/>
                  </a:moveTo>
                  <a:cubicBezTo>
                    <a:pt x="12760" y="0"/>
                    <a:pt x="10761" y="341"/>
                    <a:pt x="10069" y="887"/>
                  </a:cubicBezTo>
                  <a:cubicBezTo>
                    <a:pt x="615" y="6654"/>
                    <a:pt x="-1999" y="13547"/>
                    <a:pt x="1460" y="20099"/>
                  </a:cubicBezTo>
                  <a:cubicBezTo>
                    <a:pt x="2152" y="21156"/>
                    <a:pt x="4074" y="21600"/>
                    <a:pt x="5995" y="21600"/>
                  </a:cubicBezTo>
                  <a:cubicBezTo>
                    <a:pt x="8993" y="21600"/>
                    <a:pt x="11991" y="20542"/>
                    <a:pt x="10992" y="18938"/>
                  </a:cubicBezTo>
                  <a:cubicBezTo>
                    <a:pt x="8378" y="13547"/>
                    <a:pt x="10992" y="7814"/>
                    <a:pt x="18755" y="3208"/>
                  </a:cubicBezTo>
                  <a:cubicBezTo>
                    <a:pt x="19601" y="2047"/>
                    <a:pt x="18755" y="887"/>
                    <a:pt x="16987" y="136"/>
                  </a:cubicBezTo>
                  <a:cubicBezTo>
                    <a:pt x="16296" y="34"/>
                    <a:pt x="15527" y="0"/>
                    <a:pt x="1483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765" name="Google Shape;2779;p60"/>
          <p:cNvGrpSpPr/>
          <p:nvPr/>
        </p:nvGrpSpPr>
        <p:grpSpPr>
          <a:xfrm>
            <a:off x="660930" y="453350"/>
            <a:ext cx="134724" cy="263230"/>
            <a:chOff x="0" y="0"/>
            <a:chExt cx="134723" cy="263228"/>
          </a:xfrm>
        </p:grpSpPr>
        <p:sp>
          <p:nvSpPr>
            <p:cNvPr id="2763" name="Google Shape;2780;p60"/>
            <p:cNvSpPr/>
            <p:nvPr/>
          </p:nvSpPr>
          <p:spPr>
            <a:xfrm>
              <a:off x="-1" y="0"/>
              <a:ext cx="134725" cy="263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01" h="21600" fill="norm" stroke="1" extrusionOk="0">
                  <a:moveTo>
                    <a:pt x="8984" y="0"/>
                  </a:moveTo>
                  <a:cubicBezTo>
                    <a:pt x="8984" y="0"/>
                    <a:pt x="-3832" y="9404"/>
                    <a:pt x="1151" y="17134"/>
                  </a:cubicBezTo>
                  <a:cubicBezTo>
                    <a:pt x="3157" y="20251"/>
                    <a:pt x="6113" y="21600"/>
                    <a:pt x="8963" y="21600"/>
                  </a:cubicBezTo>
                  <a:cubicBezTo>
                    <a:pt x="13186" y="21600"/>
                    <a:pt x="17135" y="18632"/>
                    <a:pt x="17282" y="14099"/>
                  </a:cubicBezTo>
                  <a:cubicBezTo>
                    <a:pt x="17768" y="6678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64" name="Google Shape;2781;p60"/>
            <p:cNvSpPr/>
            <p:nvPr/>
          </p:nvSpPr>
          <p:spPr>
            <a:xfrm>
              <a:off x="23464" y="96018"/>
              <a:ext cx="42779" cy="113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47" h="21600" fill="norm" stroke="1" extrusionOk="0">
                  <a:moveTo>
                    <a:pt x="13600" y="0"/>
                  </a:moveTo>
                  <a:cubicBezTo>
                    <a:pt x="12103" y="0"/>
                    <a:pt x="10749" y="375"/>
                    <a:pt x="9751" y="1061"/>
                  </a:cubicBezTo>
                  <a:cubicBezTo>
                    <a:pt x="911" y="6680"/>
                    <a:pt x="-2297" y="13703"/>
                    <a:pt x="1695" y="20383"/>
                  </a:cubicBezTo>
                  <a:cubicBezTo>
                    <a:pt x="2693" y="21225"/>
                    <a:pt x="4547" y="21600"/>
                    <a:pt x="6471" y="21600"/>
                  </a:cubicBezTo>
                  <a:cubicBezTo>
                    <a:pt x="9180" y="21600"/>
                    <a:pt x="11818" y="20788"/>
                    <a:pt x="11319" y="19321"/>
                  </a:cubicBezTo>
                  <a:cubicBezTo>
                    <a:pt x="7327" y="13703"/>
                    <a:pt x="9751" y="7741"/>
                    <a:pt x="17735" y="3184"/>
                  </a:cubicBezTo>
                  <a:cubicBezTo>
                    <a:pt x="19303" y="2123"/>
                    <a:pt x="18519" y="718"/>
                    <a:pt x="16095" y="375"/>
                  </a:cubicBezTo>
                  <a:cubicBezTo>
                    <a:pt x="15311" y="125"/>
                    <a:pt x="14455" y="0"/>
                    <a:pt x="13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768" name="Google Shape;2782;p60"/>
          <p:cNvGrpSpPr/>
          <p:nvPr/>
        </p:nvGrpSpPr>
        <p:grpSpPr>
          <a:xfrm>
            <a:off x="4966011" y="404123"/>
            <a:ext cx="136560" cy="261914"/>
            <a:chOff x="0" y="0"/>
            <a:chExt cx="136559" cy="261913"/>
          </a:xfrm>
        </p:grpSpPr>
        <p:sp>
          <p:nvSpPr>
            <p:cNvPr id="2766" name="Google Shape;2783;p60"/>
            <p:cNvSpPr/>
            <p:nvPr/>
          </p:nvSpPr>
          <p:spPr>
            <a:xfrm>
              <a:off x="0" y="0"/>
              <a:ext cx="136560" cy="261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4" h="21600" fill="norm" stroke="1" extrusionOk="0">
                  <a:moveTo>
                    <a:pt x="9113" y="0"/>
                  </a:moveTo>
                  <a:cubicBezTo>
                    <a:pt x="9113" y="0"/>
                    <a:pt x="-3805" y="9451"/>
                    <a:pt x="1120" y="17220"/>
                  </a:cubicBezTo>
                  <a:cubicBezTo>
                    <a:pt x="3103" y="20271"/>
                    <a:pt x="6025" y="21600"/>
                    <a:pt x="8842" y="21600"/>
                  </a:cubicBezTo>
                  <a:cubicBezTo>
                    <a:pt x="13058" y="21600"/>
                    <a:pt x="17044" y="18644"/>
                    <a:pt x="17315" y="14169"/>
                  </a:cubicBezTo>
                  <a:cubicBezTo>
                    <a:pt x="17795" y="6698"/>
                    <a:pt x="9113" y="0"/>
                    <a:pt x="911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67" name="Google Shape;2784;p60"/>
            <p:cNvSpPr/>
            <p:nvPr/>
          </p:nvSpPr>
          <p:spPr>
            <a:xfrm>
              <a:off x="29209" y="83687"/>
              <a:ext cx="33377" cy="118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600" fill="norm" stroke="1" extrusionOk="0">
                  <a:moveTo>
                    <a:pt x="12855" y="0"/>
                  </a:moveTo>
                  <a:cubicBezTo>
                    <a:pt x="9904" y="0"/>
                    <a:pt x="6954" y="481"/>
                    <a:pt x="5900" y="1592"/>
                  </a:cubicBezTo>
                  <a:cubicBezTo>
                    <a:pt x="2423" y="5317"/>
                    <a:pt x="0" y="9373"/>
                    <a:pt x="0" y="13068"/>
                  </a:cubicBezTo>
                  <a:cubicBezTo>
                    <a:pt x="0" y="16102"/>
                    <a:pt x="0" y="20849"/>
                    <a:pt x="11906" y="21510"/>
                  </a:cubicBezTo>
                  <a:cubicBezTo>
                    <a:pt x="12539" y="21570"/>
                    <a:pt x="13171" y="21600"/>
                    <a:pt x="13803" y="21600"/>
                  </a:cubicBezTo>
                  <a:cubicBezTo>
                    <a:pt x="16964" y="21600"/>
                    <a:pt x="20336" y="20999"/>
                    <a:pt x="21389" y="20158"/>
                  </a:cubicBezTo>
                  <a:cubicBezTo>
                    <a:pt x="21389" y="18806"/>
                    <a:pt x="17807" y="17815"/>
                    <a:pt x="14224" y="17815"/>
                  </a:cubicBezTo>
                  <a:lnTo>
                    <a:pt x="14224" y="17454"/>
                  </a:lnTo>
                  <a:cubicBezTo>
                    <a:pt x="14224" y="17124"/>
                    <a:pt x="14224" y="16793"/>
                    <a:pt x="14224" y="16463"/>
                  </a:cubicBezTo>
                  <a:cubicBezTo>
                    <a:pt x="13065" y="15111"/>
                    <a:pt x="13065" y="13399"/>
                    <a:pt x="14224" y="11716"/>
                  </a:cubicBezTo>
                  <a:cubicBezTo>
                    <a:pt x="14224" y="8682"/>
                    <a:pt x="16648" y="5648"/>
                    <a:pt x="20125" y="2614"/>
                  </a:cubicBezTo>
                  <a:cubicBezTo>
                    <a:pt x="21600" y="1021"/>
                    <a:pt x="17175" y="0"/>
                    <a:pt x="128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771" name="Google Shape;2785;p60"/>
          <p:cNvGrpSpPr/>
          <p:nvPr/>
        </p:nvGrpSpPr>
        <p:grpSpPr>
          <a:xfrm>
            <a:off x="1583355" y="4787327"/>
            <a:ext cx="136582" cy="261421"/>
            <a:chOff x="0" y="0"/>
            <a:chExt cx="136580" cy="261420"/>
          </a:xfrm>
        </p:grpSpPr>
        <p:sp>
          <p:nvSpPr>
            <p:cNvPr id="2769" name="Google Shape;2786;p60"/>
            <p:cNvSpPr/>
            <p:nvPr/>
          </p:nvSpPr>
          <p:spPr>
            <a:xfrm>
              <a:off x="-1" y="0"/>
              <a:ext cx="136582" cy="26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0" h="21600" fill="norm" stroke="1" extrusionOk="0">
                  <a:moveTo>
                    <a:pt x="8984" y="0"/>
                  </a:moveTo>
                  <a:cubicBezTo>
                    <a:pt x="8984" y="0"/>
                    <a:pt x="-3832" y="9469"/>
                    <a:pt x="1151" y="17103"/>
                  </a:cubicBezTo>
                  <a:cubicBezTo>
                    <a:pt x="3178" y="20255"/>
                    <a:pt x="6155" y="21600"/>
                    <a:pt x="9027" y="21600"/>
                  </a:cubicBezTo>
                  <a:cubicBezTo>
                    <a:pt x="13250" y="21600"/>
                    <a:pt x="17240" y="18666"/>
                    <a:pt x="17536" y="14196"/>
                  </a:cubicBezTo>
                  <a:cubicBezTo>
                    <a:pt x="17768" y="6711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70" name="Google Shape;2787;p60"/>
            <p:cNvSpPr/>
            <p:nvPr/>
          </p:nvSpPr>
          <p:spPr>
            <a:xfrm>
              <a:off x="23130" y="84838"/>
              <a:ext cx="41384" cy="106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5" h="21600" fill="norm" stroke="1" extrusionOk="0">
                  <a:moveTo>
                    <a:pt x="13255" y="0"/>
                  </a:moveTo>
                  <a:cubicBezTo>
                    <a:pt x="11486" y="0"/>
                    <a:pt x="9938" y="435"/>
                    <a:pt x="9422" y="1172"/>
                  </a:cubicBezTo>
                  <a:cubicBezTo>
                    <a:pt x="280" y="6430"/>
                    <a:pt x="-2226" y="13596"/>
                    <a:pt x="1976" y="19993"/>
                  </a:cubicBezTo>
                  <a:cubicBezTo>
                    <a:pt x="2640" y="20897"/>
                    <a:pt x="4999" y="21600"/>
                    <a:pt x="7210" y="21600"/>
                  </a:cubicBezTo>
                  <a:cubicBezTo>
                    <a:pt x="7652" y="21600"/>
                    <a:pt x="8169" y="21567"/>
                    <a:pt x="8537" y="21500"/>
                  </a:cubicBezTo>
                  <a:cubicBezTo>
                    <a:pt x="11044" y="21098"/>
                    <a:pt x="12739" y="19993"/>
                    <a:pt x="11855" y="18854"/>
                  </a:cubicBezTo>
                  <a:cubicBezTo>
                    <a:pt x="8537" y="13596"/>
                    <a:pt x="10233" y="7937"/>
                    <a:pt x="17678" y="3416"/>
                  </a:cubicBezTo>
                  <a:cubicBezTo>
                    <a:pt x="19374" y="2277"/>
                    <a:pt x="18489" y="1172"/>
                    <a:pt x="16057" y="402"/>
                  </a:cubicBezTo>
                  <a:cubicBezTo>
                    <a:pt x="15172" y="134"/>
                    <a:pt x="14140" y="0"/>
                    <a:pt x="13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774" name="Google Shape;2856;p60"/>
          <p:cNvGrpSpPr/>
          <p:nvPr/>
        </p:nvGrpSpPr>
        <p:grpSpPr>
          <a:xfrm>
            <a:off x="5797980" y="3647864"/>
            <a:ext cx="136582" cy="261421"/>
            <a:chOff x="0" y="0"/>
            <a:chExt cx="136580" cy="261420"/>
          </a:xfrm>
        </p:grpSpPr>
        <p:sp>
          <p:nvSpPr>
            <p:cNvPr id="2772" name="Google Shape;2857;p60"/>
            <p:cNvSpPr/>
            <p:nvPr/>
          </p:nvSpPr>
          <p:spPr>
            <a:xfrm>
              <a:off x="-1" y="0"/>
              <a:ext cx="136582" cy="26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0" h="21600" fill="norm" stroke="1" extrusionOk="0">
                  <a:moveTo>
                    <a:pt x="8984" y="0"/>
                  </a:moveTo>
                  <a:cubicBezTo>
                    <a:pt x="8984" y="0"/>
                    <a:pt x="-3832" y="9469"/>
                    <a:pt x="1151" y="17103"/>
                  </a:cubicBezTo>
                  <a:cubicBezTo>
                    <a:pt x="3178" y="20255"/>
                    <a:pt x="6155" y="21600"/>
                    <a:pt x="9027" y="21600"/>
                  </a:cubicBezTo>
                  <a:cubicBezTo>
                    <a:pt x="13250" y="21600"/>
                    <a:pt x="17240" y="18666"/>
                    <a:pt x="17536" y="14196"/>
                  </a:cubicBezTo>
                  <a:cubicBezTo>
                    <a:pt x="17768" y="6711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73" name="Google Shape;2858;p60"/>
            <p:cNvSpPr/>
            <p:nvPr/>
          </p:nvSpPr>
          <p:spPr>
            <a:xfrm>
              <a:off x="23130" y="84838"/>
              <a:ext cx="41384" cy="106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5" h="21600" fill="norm" stroke="1" extrusionOk="0">
                  <a:moveTo>
                    <a:pt x="13255" y="0"/>
                  </a:moveTo>
                  <a:cubicBezTo>
                    <a:pt x="11486" y="0"/>
                    <a:pt x="9938" y="435"/>
                    <a:pt x="9422" y="1172"/>
                  </a:cubicBezTo>
                  <a:cubicBezTo>
                    <a:pt x="280" y="6430"/>
                    <a:pt x="-2226" y="13596"/>
                    <a:pt x="1976" y="19993"/>
                  </a:cubicBezTo>
                  <a:cubicBezTo>
                    <a:pt x="2640" y="20897"/>
                    <a:pt x="4999" y="21600"/>
                    <a:pt x="7210" y="21600"/>
                  </a:cubicBezTo>
                  <a:cubicBezTo>
                    <a:pt x="7652" y="21600"/>
                    <a:pt x="8169" y="21567"/>
                    <a:pt x="8537" y="21500"/>
                  </a:cubicBezTo>
                  <a:cubicBezTo>
                    <a:pt x="11044" y="21098"/>
                    <a:pt x="12739" y="19993"/>
                    <a:pt x="11855" y="18854"/>
                  </a:cubicBezTo>
                  <a:cubicBezTo>
                    <a:pt x="8537" y="13596"/>
                    <a:pt x="10233" y="7937"/>
                    <a:pt x="17678" y="3416"/>
                  </a:cubicBezTo>
                  <a:cubicBezTo>
                    <a:pt x="19374" y="2277"/>
                    <a:pt x="18489" y="1172"/>
                    <a:pt x="16057" y="402"/>
                  </a:cubicBezTo>
                  <a:cubicBezTo>
                    <a:pt x="15172" y="134"/>
                    <a:pt x="14140" y="0"/>
                    <a:pt x="13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775" name="Google Shape;2859;p60"/>
          <p:cNvSpPr/>
          <p:nvPr/>
        </p:nvSpPr>
        <p:spPr>
          <a:xfrm flipH="1">
            <a:off x="3793082" y="3795067"/>
            <a:ext cx="109556" cy="114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02" y="0"/>
                </a:moveTo>
                <a:lnTo>
                  <a:pt x="7833" y="5440"/>
                </a:lnTo>
                <a:lnTo>
                  <a:pt x="0" y="4085"/>
                </a:lnTo>
                <a:lnTo>
                  <a:pt x="3801" y="10901"/>
                </a:lnTo>
                <a:lnTo>
                  <a:pt x="0" y="17494"/>
                </a:lnTo>
                <a:lnTo>
                  <a:pt x="7833" y="16362"/>
                </a:lnTo>
                <a:lnTo>
                  <a:pt x="13302" y="21600"/>
                </a:lnTo>
                <a:lnTo>
                  <a:pt x="14484" y="14097"/>
                </a:lnTo>
                <a:lnTo>
                  <a:pt x="21600" y="10901"/>
                </a:lnTo>
                <a:lnTo>
                  <a:pt x="14484" y="7503"/>
                </a:lnTo>
                <a:lnTo>
                  <a:pt x="1330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776" name="Google Shape;2860;p60"/>
          <p:cNvSpPr/>
          <p:nvPr/>
        </p:nvSpPr>
        <p:spPr>
          <a:xfrm flipH="1">
            <a:off x="6744717" y="1345151"/>
            <a:ext cx="132473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2777" name="Screenshot 2024-04-27 at 8.23.50 PM.png" descr="Screenshot 2024-04-27 at 8.23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9510" y="659331"/>
            <a:ext cx="4355576" cy="352500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15" name="Google Shape;2788;p60"/>
          <p:cNvGrpSpPr/>
          <p:nvPr/>
        </p:nvGrpSpPr>
        <p:grpSpPr>
          <a:xfrm>
            <a:off x="630103" y="1173081"/>
            <a:ext cx="2982298" cy="3180272"/>
            <a:chOff x="0" y="0"/>
            <a:chExt cx="2982297" cy="3180270"/>
          </a:xfrm>
        </p:grpSpPr>
        <p:grpSp>
          <p:nvGrpSpPr>
            <p:cNvPr id="2813" name="Google Shape;2789;p60"/>
            <p:cNvGrpSpPr/>
            <p:nvPr/>
          </p:nvGrpSpPr>
          <p:grpSpPr>
            <a:xfrm>
              <a:off x="-1" y="-1"/>
              <a:ext cx="2982298" cy="3180272"/>
              <a:chOff x="0" y="0"/>
              <a:chExt cx="2982297" cy="3180270"/>
            </a:xfrm>
          </p:grpSpPr>
          <p:sp>
            <p:nvSpPr>
              <p:cNvPr id="2778" name="Google Shape;2790;p60"/>
              <p:cNvSpPr/>
              <p:nvPr/>
            </p:nvSpPr>
            <p:spPr>
              <a:xfrm>
                <a:off x="0" y="0"/>
                <a:ext cx="2982297" cy="19143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46" h="21600" fill="norm" stroke="1" extrusionOk="0">
                    <a:moveTo>
                      <a:pt x="14716" y="0"/>
                    </a:moveTo>
                    <a:cubicBezTo>
                      <a:pt x="13076" y="0"/>
                      <a:pt x="12154" y="2706"/>
                      <a:pt x="12154" y="2706"/>
                    </a:cubicBezTo>
                    <a:cubicBezTo>
                      <a:pt x="12154" y="2706"/>
                      <a:pt x="11637" y="192"/>
                      <a:pt x="10017" y="192"/>
                    </a:cubicBezTo>
                    <a:cubicBezTo>
                      <a:pt x="9928" y="192"/>
                      <a:pt x="9836" y="200"/>
                      <a:pt x="9740" y="216"/>
                    </a:cubicBezTo>
                    <a:cubicBezTo>
                      <a:pt x="7889" y="525"/>
                      <a:pt x="7451" y="3428"/>
                      <a:pt x="7451" y="3428"/>
                    </a:cubicBezTo>
                    <a:cubicBezTo>
                      <a:pt x="7451" y="3428"/>
                      <a:pt x="6681" y="1181"/>
                      <a:pt x="5324" y="1181"/>
                    </a:cubicBezTo>
                    <a:cubicBezTo>
                      <a:pt x="5059" y="1181"/>
                      <a:pt x="4771" y="1267"/>
                      <a:pt x="4461" y="1472"/>
                    </a:cubicBezTo>
                    <a:cubicBezTo>
                      <a:pt x="2573" y="2706"/>
                      <a:pt x="2923" y="6372"/>
                      <a:pt x="2923" y="6372"/>
                    </a:cubicBezTo>
                    <a:cubicBezTo>
                      <a:pt x="2923" y="6372"/>
                      <a:pt x="2448" y="6103"/>
                      <a:pt x="1895" y="6103"/>
                    </a:cubicBezTo>
                    <a:cubicBezTo>
                      <a:pt x="1331" y="6103"/>
                      <a:pt x="688" y="6381"/>
                      <a:pt x="384" y="7503"/>
                    </a:cubicBezTo>
                    <a:cubicBezTo>
                      <a:pt x="21" y="8780"/>
                      <a:pt x="222" y="10261"/>
                      <a:pt x="847" y="11187"/>
                    </a:cubicBezTo>
                    <a:cubicBezTo>
                      <a:pt x="-466" y="13102"/>
                      <a:pt x="-29" y="15470"/>
                      <a:pt x="659" y="16622"/>
                    </a:cubicBezTo>
                    <a:cubicBezTo>
                      <a:pt x="910" y="17035"/>
                      <a:pt x="1286" y="17165"/>
                      <a:pt x="1665" y="17165"/>
                    </a:cubicBezTo>
                    <a:cubicBezTo>
                      <a:pt x="2323" y="17165"/>
                      <a:pt x="2986" y="16766"/>
                      <a:pt x="2986" y="16766"/>
                    </a:cubicBezTo>
                    <a:cubicBezTo>
                      <a:pt x="2986" y="16766"/>
                      <a:pt x="3273" y="20595"/>
                      <a:pt x="5062" y="21069"/>
                    </a:cubicBezTo>
                    <a:cubicBezTo>
                      <a:pt x="5172" y="21096"/>
                      <a:pt x="5278" y="21109"/>
                      <a:pt x="5382" y="21109"/>
                    </a:cubicBezTo>
                    <a:cubicBezTo>
                      <a:pt x="6952" y="21109"/>
                      <a:pt x="7701" y="18063"/>
                      <a:pt x="7701" y="18063"/>
                    </a:cubicBezTo>
                    <a:cubicBezTo>
                      <a:pt x="7701" y="18063"/>
                      <a:pt x="8136" y="20851"/>
                      <a:pt x="9566" y="20851"/>
                    </a:cubicBezTo>
                    <a:cubicBezTo>
                      <a:pt x="9610" y="20851"/>
                      <a:pt x="9656" y="20847"/>
                      <a:pt x="9703" y="20842"/>
                    </a:cubicBezTo>
                    <a:cubicBezTo>
                      <a:pt x="11241" y="20637"/>
                      <a:pt x="11654" y="18784"/>
                      <a:pt x="11654" y="18784"/>
                    </a:cubicBezTo>
                    <a:cubicBezTo>
                      <a:pt x="11654" y="18784"/>
                      <a:pt x="12423" y="21600"/>
                      <a:pt x="13928" y="21600"/>
                    </a:cubicBezTo>
                    <a:cubicBezTo>
                      <a:pt x="14139" y="21600"/>
                      <a:pt x="14365" y="21545"/>
                      <a:pt x="14606" y="21419"/>
                    </a:cubicBezTo>
                    <a:cubicBezTo>
                      <a:pt x="16557" y="20390"/>
                      <a:pt x="16369" y="16561"/>
                      <a:pt x="16369" y="16561"/>
                    </a:cubicBezTo>
                    <a:cubicBezTo>
                      <a:pt x="16369" y="16561"/>
                      <a:pt x="17267" y="17211"/>
                      <a:pt x="18138" y="17211"/>
                    </a:cubicBezTo>
                    <a:cubicBezTo>
                      <a:pt x="18762" y="17211"/>
                      <a:pt x="19373" y="16878"/>
                      <a:pt x="19633" y="15737"/>
                    </a:cubicBezTo>
                    <a:cubicBezTo>
                      <a:pt x="20009" y="14172"/>
                      <a:pt x="19747" y="12381"/>
                      <a:pt x="18970" y="11292"/>
                    </a:cubicBezTo>
                    <a:cubicBezTo>
                      <a:pt x="18970" y="11292"/>
                      <a:pt x="21134" y="8842"/>
                      <a:pt x="20222" y="6330"/>
                    </a:cubicBezTo>
                    <a:cubicBezTo>
                      <a:pt x="19766" y="5048"/>
                      <a:pt x="18960" y="4731"/>
                      <a:pt x="18276" y="4731"/>
                    </a:cubicBezTo>
                    <a:cubicBezTo>
                      <a:pt x="17609" y="4731"/>
                      <a:pt x="17057" y="5033"/>
                      <a:pt x="17057" y="5033"/>
                    </a:cubicBezTo>
                    <a:cubicBezTo>
                      <a:pt x="17057" y="5033"/>
                      <a:pt x="17395" y="958"/>
                      <a:pt x="15355" y="134"/>
                    </a:cubicBezTo>
                    <a:cubicBezTo>
                      <a:pt x="15132" y="40"/>
                      <a:pt x="14918" y="0"/>
                      <a:pt x="147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79" name="Google Shape;2791;p60"/>
              <p:cNvSpPr/>
              <p:nvPr/>
            </p:nvSpPr>
            <p:spPr>
              <a:xfrm>
                <a:off x="917477" y="2013187"/>
                <a:ext cx="132971" cy="2599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01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398"/>
                      <a:pt x="1151" y="17124"/>
                    </a:cubicBezTo>
                    <a:cubicBezTo>
                      <a:pt x="3157" y="20252"/>
                      <a:pt x="6134" y="21600"/>
                      <a:pt x="9006" y="21600"/>
                    </a:cubicBezTo>
                    <a:cubicBezTo>
                      <a:pt x="13207" y="21600"/>
                      <a:pt x="17156" y="18674"/>
                      <a:pt x="17282" y="14252"/>
                    </a:cubicBezTo>
                    <a:cubicBezTo>
                      <a:pt x="17768" y="6822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80" name="Google Shape;2792;p60"/>
              <p:cNvSpPr/>
              <p:nvPr/>
            </p:nvSpPr>
            <p:spPr>
              <a:xfrm>
                <a:off x="1590731" y="2109903"/>
                <a:ext cx="134783" cy="259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34" h="21600" fill="norm" stroke="1" extrusionOk="0">
                    <a:moveTo>
                      <a:pt x="9113" y="0"/>
                    </a:moveTo>
                    <a:cubicBezTo>
                      <a:pt x="9113" y="0"/>
                      <a:pt x="-3805" y="9404"/>
                      <a:pt x="1120" y="17134"/>
                    </a:cubicBezTo>
                    <a:cubicBezTo>
                      <a:pt x="3207" y="20251"/>
                      <a:pt x="6150" y="21600"/>
                      <a:pt x="8967" y="21600"/>
                    </a:cubicBezTo>
                    <a:cubicBezTo>
                      <a:pt x="13162" y="21600"/>
                      <a:pt x="17044" y="18632"/>
                      <a:pt x="17315" y="14099"/>
                    </a:cubicBezTo>
                    <a:cubicBezTo>
                      <a:pt x="17795" y="6678"/>
                      <a:pt x="9113" y="0"/>
                      <a:pt x="9113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81" name="Google Shape;2793;p60"/>
              <p:cNvSpPr/>
              <p:nvPr/>
            </p:nvSpPr>
            <p:spPr>
              <a:xfrm>
                <a:off x="2236452" y="1927505"/>
                <a:ext cx="134804" cy="2580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40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469"/>
                      <a:pt x="1151" y="17103"/>
                    </a:cubicBezTo>
                    <a:cubicBezTo>
                      <a:pt x="3178" y="20255"/>
                      <a:pt x="6155" y="21600"/>
                      <a:pt x="9027" y="21600"/>
                    </a:cubicBezTo>
                    <a:cubicBezTo>
                      <a:pt x="13250" y="21600"/>
                      <a:pt x="17240" y="18666"/>
                      <a:pt x="17536" y="14196"/>
                    </a:cubicBezTo>
                    <a:cubicBezTo>
                      <a:pt x="17768" y="6711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82" name="Google Shape;2794;p60"/>
              <p:cNvSpPr/>
              <p:nvPr/>
            </p:nvSpPr>
            <p:spPr>
              <a:xfrm>
                <a:off x="1999367" y="2520297"/>
                <a:ext cx="132971" cy="259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01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417"/>
                      <a:pt x="1151" y="17148"/>
                    </a:cubicBezTo>
                    <a:cubicBezTo>
                      <a:pt x="3157" y="20264"/>
                      <a:pt x="6071" y="21600"/>
                      <a:pt x="8900" y="21600"/>
                    </a:cubicBezTo>
                    <a:cubicBezTo>
                      <a:pt x="13081" y="21600"/>
                      <a:pt x="17008" y="18645"/>
                      <a:pt x="17282" y="14112"/>
                    </a:cubicBezTo>
                    <a:cubicBezTo>
                      <a:pt x="17768" y="6678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83" name="Google Shape;2795;p60"/>
              <p:cNvSpPr/>
              <p:nvPr/>
            </p:nvSpPr>
            <p:spPr>
              <a:xfrm>
                <a:off x="1255010" y="2545938"/>
                <a:ext cx="132971" cy="259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01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404"/>
                      <a:pt x="1151" y="17134"/>
                    </a:cubicBezTo>
                    <a:cubicBezTo>
                      <a:pt x="3157" y="20251"/>
                      <a:pt x="6113" y="21600"/>
                      <a:pt x="8963" y="21600"/>
                    </a:cubicBezTo>
                    <a:cubicBezTo>
                      <a:pt x="13186" y="21600"/>
                      <a:pt x="17135" y="18632"/>
                      <a:pt x="17282" y="14099"/>
                    </a:cubicBezTo>
                    <a:cubicBezTo>
                      <a:pt x="17768" y="6678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84" name="Google Shape;2796;p60"/>
              <p:cNvSpPr/>
              <p:nvPr/>
            </p:nvSpPr>
            <p:spPr>
              <a:xfrm>
                <a:off x="1607121" y="2921767"/>
                <a:ext cx="134783" cy="258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34" h="21600" fill="norm" stroke="1" extrusionOk="0">
                    <a:moveTo>
                      <a:pt x="9113" y="0"/>
                    </a:moveTo>
                    <a:cubicBezTo>
                      <a:pt x="9113" y="0"/>
                      <a:pt x="-3805" y="9451"/>
                      <a:pt x="1120" y="17220"/>
                    </a:cubicBezTo>
                    <a:cubicBezTo>
                      <a:pt x="3103" y="20271"/>
                      <a:pt x="6025" y="21600"/>
                      <a:pt x="8842" y="21600"/>
                    </a:cubicBezTo>
                    <a:cubicBezTo>
                      <a:pt x="13058" y="21600"/>
                      <a:pt x="17044" y="18644"/>
                      <a:pt x="17315" y="14169"/>
                    </a:cubicBezTo>
                    <a:cubicBezTo>
                      <a:pt x="17795" y="6698"/>
                      <a:pt x="9113" y="0"/>
                      <a:pt x="9113" y="0"/>
                    </a:cubicBezTo>
                    <a:close/>
                  </a:path>
                </a:pathLst>
              </a:custGeom>
              <a:solidFill>
                <a:srgbClr val="CAEB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85" name="Google Shape;2797;p60"/>
              <p:cNvSpPr/>
              <p:nvPr/>
            </p:nvSpPr>
            <p:spPr>
              <a:xfrm>
                <a:off x="1376829" y="1028013"/>
                <a:ext cx="193710" cy="139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21" h="21600" fill="norm" stroke="1" extrusionOk="0">
                    <a:moveTo>
                      <a:pt x="1383" y="0"/>
                    </a:moveTo>
                    <a:cubicBezTo>
                      <a:pt x="761" y="0"/>
                      <a:pt x="103" y="578"/>
                      <a:pt x="14" y="1708"/>
                    </a:cubicBezTo>
                    <a:cubicBezTo>
                      <a:pt x="-199" y="8188"/>
                      <a:pt x="2005" y="14693"/>
                      <a:pt x="6005" y="18636"/>
                    </a:cubicBezTo>
                    <a:cubicBezTo>
                      <a:pt x="7659" y="20520"/>
                      <a:pt x="9721" y="21600"/>
                      <a:pt x="11872" y="21600"/>
                    </a:cubicBezTo>
                    <a:cubicBezTo>
                      <a:pt x="12317" y="21600"/>
                      <a:pt x="12761" y="21550"/>
                      <a:pt x="13205" y="21474"/>
                    </a:cubicBezTo>
                    <a:cubicBezTo>
                      <a:pt x="15801" y="20620"/>
                      <a:pt x="17792" y="18360"/>
                      <a:pt x="19001" y="14969"/>
                    </a:cubicBezTo>
                    <a:cubicBezTo>
                      <a:pt x="20601" y="10725"/>
                      <a:pt x="21401" y="6229"/>
                      <a:pt x="21188" y="1708"/>
                    </a:cubicBezTo>
                    <a:cubicBezTo>
                      <a:pt x="21188" y="578"/>
                      <a:pt x="20601" y="0"/>
                      <a:pt x="19997" y="0"/>
                    </a:cubicBezTo>
                    <a:cubicBezTo>
                      <a:pt x="19392" y="0"/>
                      <a:pt x="18805" y="578"/>
                      <a:pt x="18805" y="1708"/>
                    </a:cubicBezTo>
                    <a:cubicBezTo>
                      <a:pt x="19001" y="5927"/>
                      <a:pt x="18201" y="10448"/>
                      <a:pt x="16601" y="14115"/>
                    </a:cubicBezTo>
                    <a:cubicBezTo>
                      <a:pt x="15997" y="15547"/>
                      <a:pt x="15197" y="16953"/>
                      <a:pt x="14201" y="17782"/>
                    </a:cubicBezTo>
                    <a:cubicBezTo>
                      <a:pt x="13508" y="18084"/>
                      <a:pt x="12743" y="18209"/>
                      <a:pt x="11997" y="18209"/>
                    </a:cubicBezTo>
                    <a:cubicBezTo>
                      <a:pt x="11250" y="18209"/>
                      <a:pt x="10503" y="18084"/>
                      <a:pt x="9810" y="17782"/>
                    </a:cubicBezTo>
                    <a:cubicBezTo>
                      <a:pt x="5205" y="14969"/>
                      <a:pt x="2201" y="8464"/>
                      <a:pt x="2610" y="1708"/>
                    </a:cubicBezTo>
                    <a:cubicBezTo>
                      <a:pt x="2610" y="578"/>
                      <a:pt x="2005" y="0"/>
                      <a:pt x="13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86" name="Google Shape;2798;p60"/>
              <p:cNvSpPr/>
              <p:nvPr/>
            </p:nvSpPr>
            <p:spPr>
              <a:xfrm>
                <a:off x="1393915" y="840099"/>
                <a:ext cx="48604" cy="733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3" h="21600" fill="norm" stroke="1" extrusionOk="0">
                    <a:moveTo>
                      <a:pt x="13655" y="0"/>
                    </a:moveTo>
                    <a:cubicBezTo>
                      <a:pt x="10560" y="0"/>
                      <a:pt x="7464" y="1099"/>
                      <a:pt x="5951" y="2676"/>
                    </a:cubicBezTo>
                    <a:cubicBezTo>
                      <a:pt x="5194" y="3250"/>
                      <a:pt x="5194" y="3775"/>
                      <a:pt x="5194" y="4301"/>
                    </a:cubicBezTo>
                    <a:cubicBezTo>
                      <a:pt x="4369" y="4301"/>
                      <a:pt x="3612" y="4827"/>
                      <a:pt x="3612" y="5400"/>
                    </a:cubicBezTo>
                    <a:cubicBezTo>
                      <a:pt x="-240" y="8602"/>
                      <a:pt x="-997" y="13428"/>
                      <a:pt x="1273" y="17204"/>
                    </a:cubicBezTo>
                    <a:cubicBezTo>
                      <a:pt x="2993" y="19975"/>
                      <a:pt x="6845" y="21600"/>
                      <a:pt x="10904" y="21600"/>
                    </a:cubicBezTo>
                    <a:cubicBezTo>
                      <a:pt x="12348" y="21600"/>
                      <a:pt x="13793" y="21361"/>
                      <a:pt x="15237" y="20979"/>
                    </a:cubicBezTo>
                    <a:cubicBezTo>
                      <a:pt x="20603" y="18828"/>
                      <a:pt x="20603" y="14527"/>
                      <a:pt x="20603" y="10752"/>
                    </a:cubicBezTo>
                    <a:lnTo>
                      <a:pt x="20603" y="5400"/>
                    </a:lnTo>
                    <a:cubicBezTo>
                      <a:pt x="20603" y="2676"/>
                      <a:pt x="17507" y="0"/>
                      <a:pt x="13655" y="0"/>
                    </a:cubicBezTo>
                    <a:close/>
                  </a:path>
                </a:pathLst>
              </a:custGeom>
              <a:solidFill>
                <a:srgbClr val="4577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87" name="Google Shape;2801;p60"/>
              <p:cNvSpPr/>
              <p:nvPr/>
            </p:nvSpPr>
            <p:spPr>
              <a:xfrm>
                <a:off x="1489985" y="843020"/>
                <a:ext cx="40163" cy="634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99" h="21600" fill="norm" stroke="1" extrusionOk="0">
                    <a:moveTo>
                      <a:pt x="10999" y="0"/>
                    </a:moveTo>
                    <a:cubicBezTo>
                      <a:pt x="10359" y="0"/>
                      <a:pt x="9719" y="110"/>
                      <a:pt x="8999" y="276"/>
                    </a:cubicBezTo>
                    <a:cubicBezTo>
                      <a:pt x="8119" y="276"/>
                      <a:pt x="7239" y="276"/>
                      <a:pt x="6279" y="884"/>
                    </a:cubicBezTo>
                    <a:cubicBezTo>
                      <a:pt x="6279" y="1492"/>
                      <a:pt x="5399" y="2099"/>
                      <a:pt x="5399" y="2762"/>
                    </a:cubicBezTo>
                    <a:cubicBezTo>
                      <a:pt x="4519" y="2762"/>
                      <a:pt x="4519" y="3370"/>
                      <a:pt x="4519" y="3977"/>
                    </a:cubicBezTo>
                    <a:cubicBezTo>
                      <a:pt x="-841" y="8342"/>
                      <a:pt x="-1801" y="14529"/>
                      <a:pt x="3639" y="19501"/>
                    </a:cubicBezTo>
                    <a:cubicBezTo>
                      <a:pt x="5319" y="20992"/>
                      <a:pt x="7639" y="21600"/>
                      <a:pt x="9959" y="21600"/>
                    </a:cubicBezTo>
                    <a:cubicBezTo>
                      <a:pt x="12599" y="21600"/>
                      <a:pt x="15239" y="20827"/>
                      <a:pt x="17079" y="19501"/>
                    </a:cubicBezTo>
                    <a:cubicBezTo>
                      <a:pt x="18919" y="17015"/>
                      <a:pt x="19799" y="13921"/>
                      <a:pt x="19799" y="10828"/>
                    </a:cubicBezTo>
                    <a:cubicBezTo>
                      <a:pt x="18919" y="7734"/>
                      <a:pt x="18039" y="4585"/>
                      <a:pt x="15319" y="1492"/>
                    </a:cubicBezTo>
                    <a:cubicBezTo>
                      <a:pt x="13959" y="608"/>
                      <a:pt x="12679" y="0"/>
                      <a:pt x="109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88" name="Google Shape;2802;p60"/>
              <p:cNvSpPr/>
              <p:nvPr/>
            </p:nvSpPr>
            <p:spPr>
              <a:xfrm>
                <a:off x="460713" y="236435"/>
                <a:ext cx="134418" cy="315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56" h="21600" fill="norm" stroke="1" extrusionOk="0">
                    <a:moveTo>
                      <a:pt x="17697" y="0"/>
                    </a:moveTo>
                    <a:cubicBezTo>
                      <a:pt x="17443" y="0"/>
                      <a:pt x="17212" y="33"/>
                      <a:pt x="16957" y="111"/>
                    </a:cubicBezTo>
                    <a:cubicBezTo>
                      <a:pt x="10181" y="2232"/>
                      <a:pt x="6550" y="5853"/>
                      <a:pt x="3428" y="9229"/>
                    </a:cubicBezTo>
                    <a:cubicBezTo>
                      <a:pt x="306" y="13093"/>
                      <a:pt x="-1775" y="17347"/>
                      <a:pt x="2133" y="21211"/>
                    </a:cubicBezTo>
                    <a:cubicBezTo>
                      <a:pt x="2388" y="21489"/>
                      <a:pt x="2804" y="21600"/>
                      <a:pt x="3243" y="21600"/>
                    </a:cubicBezTo>
                    <a:cubicBezTo>
                      <a:pt x="4215" y="21600"/>
                      <a:pt x="5255" y="21067"/>
                      <a:pt x="4724" y="20467"/>
                    </a:cubicBezTo>
                    <a:cubicBezTo>
                      <a:pt x="1093" y="16969"/>
                      <a:pt x="3683" y="12971"/>
                      <a:pt x="6550" y="9473"/>
                    </a:cubicBezTo>
                    <a:cubicBezTo>
                      <a:pt x="9418" y="6486"/>
                      <a:pt x="12540" y="3232"/>
                      <a:pt x="18507" y="1488"/>
                    </a:cubicBezTo>
                    <a:cubicBezTo>
                      <a:pt x="19825" y="966"/>
                      <a:pt x="18923" y="0"/>
                      <a:pt x="176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89" name="Google Shape;2803;p60"/>
              <p:cNvSpPr/>
              <p:nvPr/>
            </p:nvSpPr>
            <p:spPr>
              <a:xfrm>
                <a:off x="703501" y="162599"/>
                <a:ext cx="179182" cy="460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20" h="21600" fill="norm" stroke="1" extrusionOk="0">
                    <a:moveTo>
                      <a:pt x="9840" y="0"/>
                    </a:moveTo>
                    <a:cubicBezTo>
                      <a:pt x="6696" y="0"/>
                      <a:pt x="3534" y="3194"/>
                      <a:pt x="649" y="9735"/>
                    </a:cubicBezTo>
                    <a:cubicBezTo>
                      <a:pt x="-590" y="11941"/>
                      <a:pt x="131" y="19014"/>
                      <a:pt x="1259" y="19014"/>
                    </a:cubicBezTo>
                    <a:cubicBezTo>
                      <a:pt x="1463" y="19014"/>
                      <a:pt x="1685" y="18786"/>
                      <a:pt x="1888" y="18254"/>
                    </a:cubicBezTo>
                    <a:cubicBezTo>
                      <a:pt x="4329" y="12701"/>
                      <a:pt x="7011" y="9887"/>
                      <a:pt x="9711" y="9887"/>
                    </a:cubicBezTo>
                    <a:cubicBezTo>
                      <a:pt x="12799" y="9887"/>
                      <a:pt x="15869" y="13538"/>
                      <a:pt x="18532" y="20839"/>
                    </a:cubicBezTo>
                    <a:cubicBezTo>
                      <a:pt x="18754" y="21372"/>
                      <a:pt x="18957" y="21600"/>
                      <a:pt x="19161" y="21600"/>
                    </a:cubicBezTo>
                    <a:cubicBezTo>
                      <a:pt x="20289" y="21600"/>
                      <a:pt x="21010" y="14375"/>
                      <a:pt x="19771" y="11408"/>
                    </a:cubicBezTo>
                    <a:cubicBezTo>
                      <a:pt x="16738" y="3879"/>
                      <a:pt x="13298" y="0"/>
                      <a:pt x="98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90" name="Google Shape;2804;p60"/>
              <p:cNvSpPr/>
              <p:nvPr/>
            </p:nvSpPr>
            <p:spPr>
              <a:xfrm>
                <a:off x="83531" y="635957"/>
                <a:ext cx="93132" cy="1932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37" h="21600" fill="norm" stroke="1" extrusionOk="0">
                    <a:moveTo>
                      <a:pt x="15806" y="0"/>
                    </a:moveTo>
                    <a:cubicBezTo>
                      <a:pt x="15433" y="0"/>
                      <a:pt x="15061" y="54"/>
                      <a:pt x="14656" y="181"/>
                    </a:cubicBezTo>
                    <a:cubicBezTo>
                      <a:pt x="2784" y="4461"/>
                      <a:pt x="-2810" y="12822"/>
                      <a:pt x="1386" y="20784"/>
                    </a:cubicBezTo>
                    <a:cubicBezTo>
                      <a:pt x="1665" y="21346"/>
                      <a:pt x="2473" y="21600"/>
                      <a:pt x="3313" y="21600"/>
                    </a:cubicBezTo>
                    <a:cubicBezTo>
                      <a:pt x="4587" y="21600"/>
                      <a:pt x="5861" y="21020"/>
                      <a:pt x="5208" y="20167"/>
                    </a:cubicBezTo>
                    <a:cubicBezTo>
                      <a:pt x="1728" y="13439"/>
                      <a:pt x="6607" y="6094"/>
                      <a:pt x="16739" y="2231"/>
                    </a:cubicBezTo>
                    <a:cubicBezTo>
                      <a:pt x="18790" y="1542"/>
                      <a:pt x="17671" y="0"/>
                      <a:pt x="158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91" name="Google Shape;2805;p60"/>
              <p:cNvSpPr/>
              <p:nvPr/>
            </p:nvSpPr>
            <p:spPr>
              <a:xfrm>
                <a:off x="248167" y="585651"/>
                <a:ext cx="113765" cy="342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99" h="21600" fill="norm" stroke="1" extrusionOk="0">
                    <a:moveTo>
                      <a:pt x="10077" y="0"/>
                    </a:moveTo>
                    <a:cubicBezTo>
                      <a:pt x="6926" y="0"/>
                      <a:pt x="3747" y="2866"/>
                      <a:pt x="852" y="8599"/>
                    </a:cubicBezTo>
                    <a:cubicBezTo>
                      <a:pt x="-851" y="13718"/>
                      <a:pt x="228" y="21600"/>
                      <a:pt x="2073" y="21600"/>
                    </a:cubicBezTo>
                    <a:cubicBezTo>
                      <a:pt x="2300" y="21600"/>
                      <a:pt x="2527" y="21498"/>
                      <a:pt x="2782" y="21293"/>
                    </a:cubicBezTo>
                    <a:cubicBezTo>
                      <a:pt x="4996" y="16072"/>
                      <a:pt x="7494" y="13513"/>
                      <a:pt x="9963" y="13513"/>
                    </a:cubicBezTo>
                    <a:cubicBezTo>
                      <a:pt x="12433" y="13513"/>
                      <a:pt x="14902" y="16072"/>
                      <a:pt x="17144" y="21293"/>
                    </a:cubicBezTo>
                    <a:cubicBezTo>
                      <a:pt x="17371" y="21498"/>
                      <a:pt x="17598" y="21600"/>
                      <a:pt x="17825" y="21600"/>
                    </a:cubicBezTo>
                    <a:cubicBezTo>
                      <a:pt x="19670" y="21600"/>
                      <a:pt x="20749" y="13718"/>
                      <a:pt x="19046" y="8599"/>
                    </a:cubicBezTo>
                    <a:cubicBezTo>
                      <a:pt x="16350" y="2866"/>
                      <a:pt x="13227" y="0"/>
                      <a:pt x="100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92" name="Google Shape;2806;p60"/>
              <p:cNvSpPr/>
              <p:nvPr/>
            </p:nvSpPr>
            <p:spPr>
              <a:xfrm>
                <a:off x="1130513" y="74160"/>
                <a:ext cx="199230" cy="252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47" h="21600" fill="norm" stroke="1" extrusionOk="0">
                    <a:moveTo>
                      <a:pt x="19769" y="0"/>
                    </a:moveTo>
                    <a:cubicBezTo>
                      <a:pt x="19598" y="0"/>
                      <a:pt x="19393" y="42"/>
                      <a:pt x="19189" y="139"/>
                    </a:cubicBezTo>
                    <a:cubicBezTo>
                      <a:pt x="10760" y="5126"/>
                      <a:pt x="2127" y="11529"/>
                      <a:pt x="11" y="20433"/>
                    </a:cubicBezTo>
                    <a:cubicBezTo>
                      <a:pt x="-108" y="21100"/>
                      <a:pt x="711" y="21600"/>
                      <a:pt x="1393" y="21600"/>
                    </a:cubicBezTo>
                    <a:cubicBezTo>
                      <a:pt x="1837" y="21600"/>
                      <a:pt x="2229" y="21392"/>
                      <a:pt x="2315" y="20905"/>
                    </a:cubicBezTo>
                    <a:cubicBezTo>
                      <a:pt x="4038" y="12474"/>
                      <a:pt x="12279" y="6543"/>
                      <a:pt x="20349" y="1847"/>
                    </a:cubicBezTo>
                    <a:cubicBezTo>
                      <a:pt x="21492" y="1320"/>
                      <a:pt x="20827" y="0"/>
                      <a:pt x="197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93" name="Google Shape;2807;p60"/>
              <p:cNvSpPr/>
              <p:nvPr/>
            </p:nvSpPr>
            <p:spPr>
              <a:xfrm>
                <a:off x="1440886" y="59067"/>
                <a:ext cx="157468" cy="55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94" h="21600" fill="norm" stroke="1" extrusionOk="0">
                    <a:moveTo>
                      <a:pt x="5766" y="0"/>
                    </a:moveTo>
                    <a:cubicBezTo>
                      <a:pt x="4158" y="0"/>
                      <a:pt x="2551" y="504"/>
                      <a:pt x="944" y="1511"/>
                    </a:cubicBezTo>
                    <a:cubicBezTo>
                      <a:pt x="-663" y="2834"/>
                      <a:pt x="-84" y="10076"/>
                      <a:pt x="1673" y="10076"/>
                    </a:cubicBezTo>
                    <a:cubicBezTo>
                      <a:pt x="1737" y="10076"/>
                      <a:pt x="1823" y="10013"/>
                      <a:pt x="1908" y="10013"/>
                    </a:cubicBezTo>
                    <a:cubicBezTo>
                      <a:pt x="3258" y="9194"/>
                      <a:pt x="4630" y="8753"/>
                      <a:pt x="6001" y="8753"/>
                    </a:cubicBezTo>
                    <a:cubicBezTo>
                      <a:pt x="10523" y="8753"/>
                      <a:pt x="15066" y="13162"/>
                      <a:pt x="18773" y="21348"/>
                    </a:cubicBezTo>
                    <a:cubicBezTo>
                      <a:pt x="18966" y="21537"/>
                      <a:pt x="19158" y="21600"/>
                      <a:pt x="19351" y="21600"/>
                    </a:cubicBezTo>
                    <a:cubicBezTo>
                      <a:pt x="19866" y="21600"/>
                      <a:pt x="20358" y="20970"/>
                      <a:pt x="20701" y="19900"/>
                    </a:cubicBezTo>
                    <a:cubicBezTo>
                      <a:pt x="20937" y="17822"/>
                      <a:pt x="20701" y="14988"/>
                      <a:pt x="20230" y="14232"/>
                    </a:cubicBezTo>
                    <a:cubicBezTo>
                      <a:pt x="15987" y="5101"/>
                      <a:pt x="10930" y="0"/>
                      <a:pt x="57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94" name="Google Shape;2808;p60"/>
              <p:cNvSpPr/>
              <p:nvPr/>
            </p:nvSpPr>
            <p:spPr>
              <a:xfrm>
                <a:off x="1870298" y="51116"/>
                <a:ext cx="368778" cy="1806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4" h="21600" fill="norm" stroke="1" extrusionOk="0">
                    <a:moveTo>
                      <a:pt x="18314" y="0"/>
                    </a:moveTo>
                    <a:cubicBezTo>
                      <a:pt x="17577" y="0"/>
                      <a:pt x="16812" y="272"/>
                      <a:pt x="16112" y="543"/>
                    </a:cubicBezTo>
                    <a:cubicBezTo>
                      <a:pt x="13696" y="1203"/>
                      <a:pt x="11391" y="2290"/>
                      <a:pt x="9189" y="4037"/>
                    </a:cubicBezTo>
                    <a:cubicBezTo>
                      <a:pt x="5308" y="6657"/>
                      <a:pt x="2051" y="12323"/>
                      <a:pt x="55" y="19737"/>
                    </a:cubicBezTo>
                    <a:cubicBezTo>
                      <a:pt x="-160" y="20668"/>
                      <a:pt x="297" y="21600"/>
                      <a:pt x="736" y="21600"/>
                    </a:cubicBezTo>
                    <a:cubicBezTo>
                      <a:pt x="913" y="21600"/>
                      <a:pt x="1090" y="21445"/>
                      <a:pt x="1212" y="21057"/>
                    </a:cubicBezTo>
                    <a:cubicBezTo>
                      <a:pt x="2891" y="14284"/>
                      <a:pt x="5830" y="9277"/>
                      <a:pt x="9292" y="6657"/>
                    </a:cubicBezTo>
                    <a:cubicBezTo>
                      <a:pt x="11074" y="5337"/>
                      <a:pt x="13061" y="4250"/>
                      <a:pt x="14955" y="3377"/>
                    </a:cubicBezTo>
                    <a:cubicBezTo>
                      <a:pt x="15832" y="3144"/>
                      <a:pt x="16999" y="2484"/>
                      <a:pt x="18062" y="2484"/>
                    </a:cubicBezTo>
                    <a:cubicBezTo>
                      <a:pt x="18911" y="2484"/>
                      <a:pt x="19686" y="2892"/>
                      <a:pt x="20199" y="4250"/>
                    </a:cubicBezTo>
                    <a:cubicBezTo>
                      <a:pt x="20320" y="4561"/>
                      <a:pt x="20460" y="4677"/>
                      <a:pt x="20591" y="4677"/>
                    </a:cubicBezTo>
                    <a:cubicBezTo>
                      <a:pt x="21039" y="4677"/>
                      <a:pt x="21440" y="3299"/>
                      <a:pt x="21039" y="2290"/>
                    </a:cubicBezTo>
                    <a:cubicBezTo>
                      <a:pt x="20311" y="524"/>
                      <a:pt x="19331" y="0"/>
                      <a:pt x="183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95" name="Google Shape;2809;p60"/>
              <p:cNvSpPr/>
              <p:nvPr/>
            </p:nvSpPr>
            <p:spPr>
              <a:xfrm>
                <a:off x="2334542" y="123328"/>
                <a:ext cx="84517" cy="1116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89" h="21600" fill="norm" stroke="1" extrusionOk="0">
                    <a:moveTo>
                      <a:pt x="2546" y="0"/>
                    </a:moveTo>
                    <a:cubicBezTo>
                      <a:pt x="232" y="0"/>
                      <a:pt x="-1195" y="2669"/>
                      <a:pt x="1351" y="3862"/>
                    </a:cubicBezTo>
                    <a:cubicBezTo>
                      <a:pt x="8294" y="7378"/>
                      <a:pt x="13501" y="13374"/>
                      <a:pt x="14774" y="20093"/>
                    </a:cubicBezTo>
                    <a:cubicBezTo>
                      <a:pt x="15159" y="20972"/>
                      <a:pt x="16085" y="21600"/>
                      <a:pt x="17126" y="21600"/>
                    </a:cubicBezTo>
                    <a:cubicBezTo>
                      <a:pt x="17358" y="21600"/>
                      <a:pt x="17589" y="21569"/>
                      <a:pt x="17821" y="21506"/>
                    </a:cubicBezTo>
                    <a:cubicBezTo>
                      <a:pt x="19556" y="21506"/>
                      <a:pt x="20405" y="20093"/>
                      <a:pt x="19981" y="19026"/>
                    </a:cubicBezTo>
                    <a:cubicBezTo>
                      <a:pt x="17821" y="11271"/>
                      <a:pt x="12189" y="4552"/>
                      <a:pt x="3935" y="314"/>
                    </a:cubicBezTo>
                    <a:cubicBezTo>
                      <a:pt x="3434" y="94"/>
                      <a:pt x="2971" y="0"/>
                      <a:pt x="25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96" name="Google Shape;2810;p60"/>
              <p:cNvSpPr/>
              <p:nvPr/>
            </p:nvSpPr>
            <p:spPr>
              <a:xfrm>
                <a:off x="2536318" y="468002"/>
                <a:ext cx="275673" cy="582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56" h="21600" fill="norm" stroke="1" extrusionOk="0">
                    <a:moveTo>
                      <a:pt x="10543" y="0"/>
                    </a:moveTo>
                    <a:cubicBezTo>
                      <a:pt x="7002" y="0"/>
                      <a:pt x="3462" y="4693"/>
                      <a:pt x="341" y="14199"/>
                    </a:cubicBezTo>
                    <a:cubicBezTo>
                      <a:pt x="-350" y="16486"/>
                      <a:pt x="119" y="21600"/>
                      <a:pt x="785" y="21600"/>
                    </a:cubicBezTo>
                    <a:cubicBezTo>
                      <a:pt x="908" y="21600"/>
                      <a:pt x="1044" y="21419"/>
                      <a:pt x="1180" y="20938"/>
                    </a:cubicBezTo>
                    <a:cubicBezTo>
                      <a:pt x="4116" y="12394"/>
                      <a:pt x="7409" y="8002"/>
                      <a:pt x="10691" y="8002"/>
                    </a:cubicBezTo>
                    <a:cubicBezTo>
                      <a:pt x="13898" y="8002"/>
                      <a:pt x="17080" y="12274"/>
                      <a:pt x="19905" y="20938"/>
                    </a:cubicBezTo>
                    <a:cubicBezTo>
                      <a:pt x="19955" y="20998"/>
                      <a:pt x="20004" y="20998"/>
                      <a:pt x="20066" y="20998"/>
                    </a:cubicBezTo>
                    <a:cubicBezTo>
                      <a:pt x="20806" y="20998"/>
                      <a:pt x="21250" y="16726"/>
                      <a:pt x="20732" y="14199"/>
                    </a:cubicBezTo>
                    <a:cubicBezTo>
                      <a:pt x="17611" y="4693"/>
                      <a:pt x="14071" y="0"/>
                      <a:pt x="105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97" name="Google Shape;2811;p60"/>
              <p:cNvSpPr/>
              <p:nvPr/>
            </p:nvSpPr>
            <p:spPr>
              <a:xfrm>
                <a:off x="2735835" y="1071016"/>
                <a:ext cx="94487" cy="2000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49" h="21600" fill="norm" stroke="1" extrusionOk="0">
                    <a:moveTo>
                      <a:pt x="2363" y="0"/>
                    </a:moveTo>
                    <a:cubicBezTo>
                      <a:pt x="536" y="0"/>
                      <a:pt x="-993" y="1279"/>
                      <a:pt x="801" y="2050"/>
                    </a:cubicBezTo>
                    <a:cubicBezTo>
                      <a:pt x="10870" y="6587"/>
                      <a:pt x="16121" y="13472"/>
                      <a:pt x="14625" y="20566"/>
                    </a:cubicBezTo>
                    <a:cubicBezTo>
                      <a:pt x="14426" y="21267"/>
                      <a:pt x="15456" y="21600"/>
                      <a:pt x="16586" y="21600"/>
                    </a:cubicBezTo>
                    <a:cubicBezTo>
                      <a:pt x="17716" y="21600"/>
                      <a:pt x="18912" y="21267"/>
                      <a:pt x="19112" y="20566"/>
                    </a:cubicBezTo>
                    <a:cubicBezTo>
                      <a:pt x="20607" y="12893"/>
                      <a:pt x="14991" y="5413"/>
                      <a:pt x="3792" y="280"/>
                    </a:cubicBezTo>
                    <a:cubicBezTo>
                      <a:pt x="3327" y="88"/>
                      <a:pt x="2829" y="0"/>
                      <a:pt x="23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98" name="Google Shape;2812;p60"/>
              <p:cNvSpPr/>
              <p:nvPr/>
            </p:nvSpPr>
            <p:spPr>
              <a:xfrm>
                <a:off x="2683112" y="1383722"/>
                <a:ext cx="119197" cy="7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9" h="21600" fill="norm" stroke="1" extrusionOk="0">
                    <a:moveTo>
                      <a:pt x="19113" y="0"/>
                    </a:moveTo>
                    <a:cubicBezTo>
                      <a:pt x="18564" y="0"/>
                      <a:pt x="18043" y="343"/>
                      <a:pt x="17552" y="1127"/>
                    </a:cubicBezTo>
                    <a:cubicBezTo>
                      <a:pt x="14602" y="9698"/>
                      <a:pt x="9166" y="15037"/>
                      <a:pt x="3528" y="15037"/>
                    </a:cubicBezTo>
                    <a:cubicBezTo>
                      <a:pt x="3007" y="15037"/>
                      <a:pt x="2487" y="14988"/>
                      <a:pt x="1966" y="14890"/>
                    </a:cubicBezTo>
                    <a:cubicBezTo>
                      <a:pt x="665" y="14890"/>
                      <a:pt x="0" y="16555"/>
                      <a:pt x="0" y="18171"/>
                    </a:cubicBezTo>
                    <a:cubicBezTo>
                      <a:pt x="0" y="19837"/>
                      <a:pt x="665" y="21502"/>
                      <a:pt x="1966" y="21502"/>
                    </a:cubicBezTo>
                    <a:cubicBezTo>
                      <a:pt x="2516" y="21600"/>
                      <a:pt x="3094" y="21600"/>
                      <a:pt x="3643" y="21600"/>
                    </a:cubicBezTo>
                    <a:cubicBezTo>
                      <a:pt x="10814" y="21600"/>
                      <a:pt x="17523" y="15135"/>
                      <a:pt x="21137" y="4408"/>
                    </a:cubicBezTo>
                    <a:cubicBezTo>
                      <a:pt x="21600" y="2057"/>
                      <a:pt x="20414" y="0"/>
                      <a:pt x="19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99" name="Google Shape;2813;p60"/>
              <p:cNvSpPr/>
              <p:nvPr/>
            </p:nvSpPr>
            <p:spPr>
              <a:xfrm>
                <a:off x="2177867" y="1473297"/>
                <a:ext cx="142266" cy="3402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786" h="21600" fill="norm" stroke="1" extrusionOk="0">
                    <a:moveTo>
                      <a:pt x="16811" y="0"/>
                    </a:moveTo>
                    <a:cubicBezTo>
                      <a:pt x="15954" y="0"/>
                      <a:pt x="15033" y="350"/>
                      <a:pt x="15161" y="917"/>
                    </a:cubicBezTo>
                    <a:cubicBezTo>
                      <a:pt x="17818" y="8220"/>
                      <a:pt x="12290" y="15626"/>
                      <a:pt x="483" y="20488"/>
                    </a:cubicBezTo>
                    <a:cubicBezTo>
                      <a:pt x="-653" y="20941"/>
                      <a:pt x="418" y="21600"/>
                      <a:pt x="1618" y="21600"/>
                    </a:cubicBezTo>
                    <a:cubicBezTo>
                      <a:pt x="1961" y="21600"/>
                      <a:pt x="2326" y="21548"/>
                      <a:pt x="2647" y="21415"/>
                    </a:cubicBezTo>
                    <a:cubicBezTo>
                      <a:pt x="15161" y="16326"/>
                      <a:pt x="20947" y="8333"/>
                      <a:pt x="18054" y="453"/>
                    </a:cubicBezTo>
                    <a:cubicBezTo>
                      <a:pt x="17883" y="144"/>
                      <a:pt x="17368" y="0"/>
                      <a:pt x="168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800" name="Google Shape;2814;p60"/>
              <p:cNvSpPr/>
              <p:nvPr/>
            </p:nvSpPr>
            <p:spPr>
              <a:xfrm>
                <a:off x="1942487" y="1830789"/>
                <a:ext cx="111323" cy="475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24" h="21600" fill="norm" stroke="1" extrusionOk="0">
                    <a:moveTo>
                      <a:pt x="2054" y="0"/>
                    </a:moveTo>
                    <a:cubicBezTo>
                      <a:pt x="544" y="0"/>
                      <a:pt x="-876" y="5087"/>
                      <a:pt x="665" y="8257"/>
                    </a:cubicBezTo>
                    <a:cubicBezTo>
                      <a:pt x="4018" y="16956"/>
                      <a:pt x="8519" y="21600"/>
                      <a:pt x="13232" y="21600"/>
                    </a:cubicBezTo>
                    <a:cubicBezTo>
                      <a:pt x="15256" y="21600"/>
                      <a:pt x="17310" y="20789"/>
                      <a:pt x="19365" y="19020"/>
                    </a:cubicBezTo>
                    <a:cubicBezTo>
                      <a:pt x="20361" y="18209"/>
                      <a:pt x="20724" y="15702"/>
                      <a:pt x="20724" y="13270"/>
                    </a:cubicBezTo>
                    <a:cubicBezTo>
                      <a:pt x="20422" y="11205"/>
                      <a:pt x="19455" y="9731"/>
                      <a:pt x="18549" y="9731"/>
                    </a:cubicBezTo>
                    <a:cubicBezTo>
                      <a:pt x="18368" y="9731"/>
                      <a:pt x="18186" y="9805"/>
                      <a:pt x="18005" y="9952"/>
                    </a:cubicBezTo>
                    <a:cubicBezTo>
                      <a:pt x="16525" y="11132"/>
                      <a:pt x="15014" y="11722"/>
                      <a:pt x="13504" y="11722"/>
                    </a:cubicBezTo>
                    <a:cubicBezTo>
                      <a:pt x="9758" y="11722"/>
                      <a:pt x="6042" y="8183"/>
                      <a:pt x="3384" y="1622"/>
                    </a:cubicBezTo>
                    <a:cubicBezTo>
                      <a:pt x="2991" y="442"/>
                      <a:pt x="2507" y="0"/>
                      <a:pt x="20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801" name="Google Shape;2815;p60"/>
              <p:cNvSpPr/>
              <p:nvPr/>
            </p:nvSpPr>
            <p:spPr>
              <a:xfrm>
                <a:off x="1161619" y="1546159"/>
                <a:ext cx="146213" cy="1968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82" h="21600" fill="norm" stroke="1" extrusionOk="0">
                    <a:moveTo>
                      <a:pt x="1460" y="0"/>
                    </a:moveTo>
                    <a:cubicBezTo>
                      <a:pt x="718" y="0"/>
                      <a:pt x="0" y="410"/>
                      <a:pt x="0" y="1193"/>
                    </a:cubicBezTo>
                    <a:cubicBezTo>
                      <a:pt x="1298" y="9812"/>
                      <a:pt x="9131" y="16810"/>
                      <a:pt x="18494" y="21422"/>
                    </a:cubicBezTo>
                    <a:cubicBezTo>
                      <a:pt x="18796" y="21547"/>
                      <a:pt x="19074" y="21600"/>
                      <a:pt x="19352" y="21600"/>
                    </a:cubicBezTo>
                    <a:cubicBezTo>
                      <a:pt x="20742" y="21600"/>
                      <a:pt x="21600" y="20086"/>
                      <a:pt x="20070" y="19428"/>
                    </a:cubicBezTo>
                    <a:cubicBezTo>
                      <a:pt x="11727" y="15421"/>
                      <a:pt x="4427" y="9010"/>
                      <a:pt x="3129" y="1193"/>
                    </a:cubicBezTo>
                    <a:cubicBezTo>
                      <a:pt x="2990" y="410"/>
                      <a:pt x="2225" y="0"/>
                      <a:pt x="14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802" name="Google Shape;2816;p60"/>
              <p:cNvSpPr/>
              <p:nvPr/>
            </p:nvSpPr>
            <p:spPr>
              <a:xfrm>
                <a:off x="1384260" y="1763284"/>
                <a:ext cx="82112" cy="2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697" y="0"/>
                    </a:moveTo>
                    <a:lnTo>
                      <a:pt x="2860" y="3027"/>
                    </a:lnTo>
                    <a:cubicBezTo>
                      <a:pt x="939" y="3027"/>
                      <a:pt x="0" y="7704"/>
                      <a:pt x="0" y="12382"/>
                    </a:cubicBezTo>
                    <a:cubicBezTo>
                      <a:pt x="0" y="17060"/>
                      <a:pt x="939" y="21600"/>
                      <a:pt x="2860" y="21600"/>
                    </a:cubicBezTo>
                    <a:lnTo>
                      <a:pt x="18697" y="18573"/>
                    </a:lnTo>
                    <a:cubicBezTo>
                      <a:pt x="20149" y="17060"/>
                      <a:pt x="21088" y="13896"/>
                      <a:pt x="21600" y="9218"/>
                    </a:cubicBezTo>
                    <a:cubicBezTo>
                      <a:pt x="21600" y="3027"/>
                      <a:pt x="20149" y="0"/>
                      <a:pt x="186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803" name="Google Shape;2817;p60"/>
              <p:cNvSpPr/>
              <p:nvPr/>
            </p:nvSpPr>
            <p:spPr>
              <a:xfrm>
                <a:off x="489245" y="1427048"/>
                <a:ext cx="149039" cy="2831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58" h="21600" fill="norm" stroke="1" extrusionOk="0">
                    <a:moveTo>
                      <a:pt x="1782" y="0"/>
                    </a:moveTo>
                    <a:cubicBezTo>
                      <a:pt x="1047" y="0"/>
                      <a:pt x="247" y="248"/>
                      <a:pt x="139" y="730"/>
                    </a:cubicBezTo>
                    <a:cubicBezTo>
                      <a:pt x="-1072" y="8949"/>
                      <a:pt x="5717" y="16884"/>
                      <a:pt x="17631" y="21476"/>
                    </a:cubicBezTo>
                    <a:cubicBezTo>
                      <a:pt x="17912" y="21563"/>
                      <a:pt x="18171" y="21600"/>
                      <a:pt x="18431" y="21600"/>
                    </a:cubicBezTo>
                    <a:cubicBezTo>
                      <a:pt x="19728" y="21600"/>
                      <a:pt x="20528" y="20548"/>
                      <a:pt x="19101" y="20077"/>
                    </a:cubicBezTo>
                    <a:cubicBezTo>
                      <a:pt x="8160" y="15770"/>
                      <a:pt x="1847" y="8392"/>
                      <a:pt x="3058" y="730"/>
                    </a:cubicBezTo>
                    <a:cubicBezTo>
                      <a:pt x="3166" y="248"/>
                      <a:pt x="2496" y="0"/>
                      <a:pt x="17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804" name="Google Shape;2818;p60"/>
              <p:cNvSpPr/>
              <p:nvPr/>
            </p:nvSpPr>
            <p:spPr>
              <a:xfrm>
                <a:off x="716432" y="1775291"/>
                <a:ext cx="74875" cy="32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5" h="21600" fill="norm" stroke="1" extrusionOk="0">
                    <a:moveTo>
                      <a:pt x="3313" y="0"/>
                    </a:moveTo>
                    <a:cubicBezTo>
                      <a:pt x="2123" y="0"/>
                      <a:pt x="888" y="1188"/>
                      <a:pt x="522" y="2916"/>
                    </a:cubicBezTo>
                    <a:cubicBezTo>
                      <a:pt x="-485" y="6588"/>
                      <a:pt x="18" y="11448"/>
                      <a:pt x="1574" y="13824"/>
                    </a:cubicBezTo>
                    <a:cubicBezTo>
                      <a:pt x="5098" y="18900"/>
                      <a:pt x="9171" y="21600"/>
                      <a:pt x="13335" y="21600"/>
                    </a:cubicBezTo>
                    <a:cubicBezTo>
                      <a:pt x="15212" y="21600"/>
                      <a:pt x="17134" y="21060"/>
                      <a:pt x="19056" y="19872"/>
                    </a:cubicBezTo>
                    <a:cubicBezTo>
                      <a:pt x="20612" y="18684"/>
                      <a:pt x="21115" y="15012"/>
                      <a:pt x="21115" y="11448"/>
                    </a:cubicBezTo>
                    <a:cubicBezTo>
                      <a:pt x="20703" y="8424"/>
                      <a:pt x="19239" y="6264"/>
                      <a:pt x="17866" y="6264"/>
                    </a:cubicBezTo>
                    <a:cubicBezTo>
                      <a:pt x="17546" y="6264"/>
                      <a:pt x="17271" y="6372"/>
                      <a:pt x="16996" y="6588"/>
                    </a:cubicBezTo>
                    <a:lnTo>
                      <a:pt x="10818" y="6588"/>
                    </a:lnTo>
                    <a:cubicBezTo>
                      <a:pt x="9812" y="5400"/>
                      <a:pt x="8256" y="5400"/>
                      <a:pt x="7203" y="4104"/>
                    </a:cubicBezTo>
                    <a:lnTo>
                      <a:pt x="6196" y="2916"/>
                    </a:lnTo>
                    <a:lnTo>
                      <a:pt x="4640" y="540"/>
                    </a:lnTo>
                    <a:cubicBezTo>
                      <a:pt x="4229" y="216"/>
                      <a:pt x="3771" y="0"/>
                      <a:pt x="33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805" name="Google Shape;2819;p60"/>
              <p:cNvSpPr/>
              <p:nvPr/>
            </p:nvSpPr>
            <p:spPr>
              <a:xfrm>
                <a:off x="67699" y="1005296"/>
                <a:ext cx="135646" cy="3219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98" h="21600" fill="norm" stroke="1" extrusionOk="0">
                    <a:moveTo>
                      <a:pt x="18382" y="0"/>
                    </a:moveTo>
                    <a:cubicBezTo>
                      <a:pt x="18193" y="0"/>
                      <a:pt x="17980" y="22"/>
                      <a:pt x="17743" y="54"/>
                    </a:cubicBezTo>
                    <a:cubicBezTo>
                      <a:pt x="9477" y="1285"/>
                      <a:pt x="4432" y="4954"/>
                      <a:pt x="2040" y="8623"/>
                    </a:cubicBezTo>
                    <a:cubicBezTo>
                      <a:pt x="-1157" y="12781"/>
                      <a:pt x="-636" y="17310"/>
                      <a:pt x="3888" y="21350"/>
                    </a:cubicBezTo>
                    <a:cubicBezTo>
                      <a:pt x="4196" y="21535"/>
                      <a:pt x="4598" y="21600"/>
                      <a:pt x="4977" y="21600"/>
                    </a:cubicBezTo>
                    <a:cubicBezTo>
                      <a:pt x="5972" y="21600"/>
                      <a:pt x="6943" y="21143"/>
                      <a:pt x="6564" y="20620"/>
                    </a:cubicBezTo>
                    <a:cubicBezTo>
                      <a:pt x="2561" y="17071"/>
                      <a:pt x="2040" y="12912"/>
                      <a:pt x="4954" y="9232"/>
                    </a:cubicBezTo>
                    <a:cubicBezTo>
                      <a:pt x="7085" y="6053"/>
                      <a:pt x="11088" y="2504"/>
                      <a:pt x="18548" y="1404"/>
                    </a:cubicBezTo>
                    <a:cubicBezTo>
                      <a:pt x="20443" y="1187"/>
                      <a:pt x="20017" y="0"/>
                      <a:pt x="183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806" name="Google Shape;2820;p60"/>
              <p:cNvSpPr/>
              <p:nvPr/>
            </p:nvSpPr>
            <p:spPr>
              <a:xfrm>
                <a:off x="152355" y="1415364"/>
                <a:ext cx="89207" cy="5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50" h="21600" fill="norm" stroke="1" extrusionOk="0">
                    <a:moveTo>
                      <a:pt x="2684" y="0"/>
                    </a:moveTo>
                    <a:cubicBezTo>
                      <a:pt x="1144" y="0"/>
                      <a:pt x="-396" y="2048"/>
                      <a:pt x="92" y="5400"/>
                    </a:cubicBezTo>
                    <a:cubicBezTo>
                      <a:pt x="2534" y="15145"/>
                      <a:pt x="8432" y="21600"/>
                      <a:pt x="14668" y="21600"/>
                    </a:cubicBezTo>
                    <a:cubicBezTo>
                      <a:pt x="16020" y="21600"/>
                      <a:pt x="17335" y="21352"/>
                      <a:pt x="18687" y="20731"/>
                    </a:cubicBezTo>
                    <a:cubicBezTo>
                      <a:pt x="20791" y="20048"/>
                      <a:pt x="21204" y="15828"/>
                      <a:pt x="19927" y="13717"/>
                    </a:cubicBezTo>
                    <a:cubicBezTo>
                      <a:pt x="19589" y="12041"/>
                      <a:pt x="18687" y="10800"/>
                      <a:pt x="17673" y="10800"/>
                    </a:cubicBezTo>
                    <a:cubicBezTo>
                      <a:pt x="17447" y="10800"/>
                      <a:pt x="17222" y="10800"/>
                      <a:pt x="16997" y="10924"/>
                    </a:cubicBezTo>
                    <a:cubicBezTo>
                      <a:pt x="16546" y="10924"/>
                      <a:pt x="16133" y="10924"/>
                      <a:pt x="15719" y="11669"/>
                    </a:cubicBezTo>
                    <a:lnTo>
                      <a:pt x="11512" y="11669"/>
                    </a:lnTo>
                    <a:lnTo>
                      <a:pt x="10235" y="10924"/>
                    </a:lnTo>
                    <a:lnTo>
                      <a:pt x="9822" y="10924"/>
                    </a:lnTo>
                    <a:cubicBezTo>
                      <a:pt x="9371" y="10241"/>
                      <a:pt x="8545" y="9559"/>
                      <a:pt x="8131" y="8876"/>
                    </a:cubicBezTo>
                    <a:lnTo>
                      <a:pt x="7681" y="8876"/>
                    </a:lnTo>
                    <a:cubicBezTo>
                      <a:pt x="7267" y="8876"/>
                      <a:pt x="7267" y="8131"/>
                      <a:pt x="6854" y="7448"/>
                    </a:cubicBezTo>
                    <a:lnTo>
                      <a:pt x="5990" y="6083"/>
                    </a:lnTo>
                    <a:lnTo>
                      <a:pt x="5990" y="5400"/>
                    </a:lnTo>
                    <a:lnTo>
                      <a:pt x="5164" y="3972"/>
                    </a:lnTo>
                    <a:cubicBezTo>
                      <a:pt x="5164" y="3972"/>
                      <a:pt x="5164" y="3290"/>
                      <a:pt x="5164" y="3290"/>
                    </a:cubicBezTo>
                    <a:cubicBezTo>
                      <a:pt x="4826" y="993"/>
                      <a:pt x="3774" y="0"/>
                      <a:pt x="26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807" name="Google Shape;2821;p60"/>
              <p:cNvSpPr/>
              <p:nvPr/>
            </p:nvSpPr>
            <p:spPr>
              <a:xfrm>
                <a:off x="957254" y="2093351"/>
                <a:ext cx="34810" cy="104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83" h="21600" fill="norm" stroke="1" extrusionOk="0">
                    <a:moveTo>
                      <a:pt x="12400" y="0"/>
                    </a:moveTo>
                    <a:cubicBezTo>
                      <a:pt x="10310" y="0"/>
                      <a:pt x="8481" y="438"/>
                      <a:pt x="7871" y="1146"/>
                    </a:cubicBezTo>
                    <a:cubicBezTo>
                      <a:pt x="32" y="6841"/>
                      <a:pt x="-1971" y="13647"/>
                      <a:pt x="1948" y="20117"/>
                    </a:cubicBezTo>
                    <a:cubicBezTo>
                      <a:pt x="3168" y="21162"/>
                      <a:pt x="5432" y="21600"/>
                      <a:pt x="7610" y="21600"/>
                    </a:cubicBezTo>
                    <a:cubicBezTo>
                      <a:pt x="11006" y="21600"/>
                      <a:pt x="14316" y="20555"/>
                      <a:pt x="13706" y="18972"/>
                    </a:cubicBezTo>
                    <a:cubicBezTo>
                      <a:pt x="9787" y="13647"/>
                      <a:pt x="11790" y="8357"/>
                      <a:pt x="17626" y="3437"/>
                    </a:cubicBezTo>
                    <a:cubicBezTo>
                      <a:pt x="19629" y="2291"/>
                      <a:pt x="18671" y="775"/>
                      <a:pt x="15710" y="404"/>
                    </a:cubicBezTo>
                    <a:cubicBezTo>
                      <a:pt x="14664" y="135"/>
                      <a:pt x="13532" y="0"/>
                      <a:pt x="12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808" name="Google Shape;2822;p60"/>
              <p:cNvSpPr/>
              <p:nvPr/>
            </p:nvSpPr>
            <p:spPr>
              <a:xfrm>
                <a:off x="1618893" y="2193313"/>
                <a:ext cx="32126" cy="1142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05" h="21600" fill="norm" stroke="1" extrusionOk="0">
                    <a:moveTo>
                      <a:pt x="12683" y="0"/>
                    </a:moveTo>
                    <a:cubicBezTo>
                      <a:pt x="10091" y="0"/>
                      <a:pt x="7787" y="614"/>
                      <a:pt x="6827" y="1473"/>
                    </a:cubicBezTo>
                    <a:cubicBezTo>
                      <a:pt x="-661" y="7670"/>
                      <a:pt x="-1813" y="13899"/>
                      <a:pt x="2507" y="20097"/>
                    </a:cubicBezTo>
                    <a:cubicBezTo>
                      <a:pt x="3371" y="21170"/>
                      <a:pt x="5483" y="21600"/>
                      <a:pt x="7883" y="21600"/>
                    </a:cubicBezTo>
                    <a:cubicBezTo>
                      <a:pt x="8555" y="21600"/>
                      <a:pt x="9323" y="21569"/>
                      <a:pt x="10091" y="21477"/>
                    </a:cubicBezTo>
                    <a:cubicBezTo>
                      <a:pt x="13355" y="21477"/>
                      <a:pt x="15467" y="20097"/>
                      <a:pt x="14411" y="19053"/>
                    </a:cubicBezTo>
                    <a:cubicBezTo>
                      <a:pt x="11147" y="13561"/>
                      <a:pt x="12299" y="8039"/>
                      <a:pt x="18731" y="2516"/>
                    </a:cubicBezTo>
                    <a:cubicBezTo>
                      <a:pt x="19787" y="1473"/>
                      <a:pt x="17675" y="430"/>
                      <a:pt x="14411" y="92"/>
                    </a:cubicBezTo>
                    <a:cubicBezTo>
                      <a:pt x="13835" y="31"/>
                      <a:pt x="13259" y="0"/>
                      <a:pt x="126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809" name="Google Shape;2823;p60"/>
              <p:cNvSpPr/>
              <p:nvPr/>
            </p:nvSpPr>
            <p:spPr>
              <a:xfrm>
                <a:off x="2259280" y="2011240"/>
                <a:ext cx="40846" cy="1046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55" h="21600" fill="norm" stroke="1" extrusionOk="0">
                    <a:moveTo>
                      <a:pt x="13255" y="0"/>
                    </a:moveTo>
                    <a:cubicBezTo>
                      <a:pt x="11486" y="0"/>
                      <a:pt x="9938" y="435"/>
                      <a:pt x="9422" y="1172"/>
                    </a:cubicBezTo>
                    <a:cubicBezTo>
                      <a:pt x="280" y="6430"/>
                      <a:pt x="-2226" y="13596"/>
                      <a:pt x="1976" y="19993"/>
                    </a:cubicBezTo>
                    <a:cubicBezTo>
                      <a:pt x="2640" y="20897"/>
                      <a:pt x="4999" y="21600"/>
                      <a:pt x="7210" y="21600"/>
                    </a:cubicBezTo>
                    <a:cubicBezTo>
                      <a:pt x="7652" y="21600"/>
                      <a:pt x="8169" y="21567"/>
                      <a:pt x="8537" y="21500"/>
                    </a:cubicBezTo>
                    <a:cubicBezTo>
                      <a:pt x="11044" y="21098"/>
                      <a:pt x="12739" y="19993"/>
                      <a:pt x="11855" y="18854"/>
                    </a:cubicBezTo>
                    <a:cubicBezTo>
                      <a:pt x="8537" y="13596"/>
                      <a:pt x="10233" y="7937"/>
                      <a:pt x="17678" y="3416"/>
                    </a:cubicBezTo>
                    <a:cubicBezTo>
                      <a:pt x="19374" y="2277"/>
                      <a:pt x="18489" y="1172"/>
                      <a:pt x="16057" y="402"/>
                    </a:cubicBezTo>
                    <a:cubicBezTo>
                      <a:pt x="15172" y="134"/>
                      <a:pt x="14140" y="0"/>
                      <a:pt x="13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810" name="Google Shape;2824;p60"/>
              <p:cNvSpPr/>
              <p:nvPr/>
            </p:nvSpPr>
            <p:spPr>
              <a:xfrm>
                <a:off x="2030603" y="2598190"/>
                <a:ext cx="40294" cy="102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86" h="21600" fill="norm" stroke="1" extrusionOk="0">
                    <a:moveTo>
                      <a:pt x="14835" y="0"/>
                    </a:moveTo>
                    <a:cubicBezTo>
                      <a:pt x="12760" y="0"/>
                      <a:pt x="10761" y="341"/>
                      <a:pt x="10069" y="887"/>
                    </a:cubicBezTo>
                    <a:cubicBezTo>
                      <a:pt x="615" y="6654"/>
                      <a:pt x="-1999" y="13547"/>
                      <a:pt x="1460" y="20099"/>
                    </a:cubicBezTo>
                    <a:cubicBezTo>
                      <a:pt x="2152" y="21156"/>
                      <a:pt x="4074" y="21600"/>
                      <a:pt x="5995" y="21600"/>
                    </a:cubicBezTo>
                    <a:cubicBezTo>
                      <a:pt x="8993" y="21600"/>
                      <a:pt x="11991" y="20542"/>
                      <a:pt x="10992" y="18938"/>
                    </a:cubicBezTo>
                    <a:cubicBezTo>
                      <a:pt x="8378" y="13547"/>
                      <a:pt x="10992" y="7814"/>
                      <a:pt x="18755" y="3208"/>
                    </a:cubicBezTo>
                    <a:cubicBezTo>
                      <a:pt x="19601" y="2047"/>
                      <a:pt x="18755" y="887"/>
                      <a:pt x="16987" y="136"/>
                    </a:cubicBezTo>
                    <a:cubicBezTo>
                      <a:pt x="16296" y="34"/>
                      <a:pt x="15527" y="0"/>
                      <a:pt x="148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811" name="Google Shape;2825;p60"/>
              <p:cNvSpPr/>
              <p:nvPr/>
            </p:nvSpPr>
            <p:spPr>
              <a:xfrm>
                <a:off x="1278169" y="2640706"/>
                <a:ext cx="42222" cy="1122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47" h="21600" fill="norm" stroke="1" extrusionOk="0">
                    <a:moveTo>
                      <a:pt x="13600" y="0"/>
                    </a:moveTo>
                    <a:cubicBezTo>
                      <a:pt x="12103" y="0"/>
                      <a:pt x="10749" y="375"/>
                      <a:pt x="9751" y="1061"/>
                    </a:cubicBezTo>
                    <a:cubicBezTo>
                      <a:pt x="911" y="6680"/>
                      <a:pt x="-2297" y="13703"/>
                      <a:pt x="1695" y="20383"/>
                    </a:cubicBezTo>
                    <a:cubicBezTo>
                      <a:pt x="2693" y="21225"/>
                      <a:pt x="4547" y="21600"/>
                      <a:pt x="6471" y="21600"/>
                    </a:cubicBezTo>
                    <a:cubicBezTo>
                      <a:pt x="9180" y="21600"/>
                      <a:pt x="11818" y="20788"/>
                      <a:pt x="11319" y="19321"/>
                    </a:cubicBezTo>
                    <a:cubicBezTo>
                      <a:pt x="7327" y="13703"/>
                      <a:pt x="9751" y="7741"/>
                      <a:pt x="17735" y="3184"/>
                    </a:cubicBezTo>
                    <a:cubicBezTo>
                      <a:pt x="19303" y="2123"/>
                      <a:pt x="18519" y="718"/>
                      <a:pt x="16095" y="375"/>
                    </a:cubicBezTo>
                    <a:cubicBezTo>
                      <a:pt x="15311" y="125"/>
                      <a:pt x="14455" y="0"/>
                      <a:pt x="13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812" name="Google Shape;2826;p60"/>
              <p:cNvSpPr/>
              <p:nvPr/>
            </p:nvSpPr>
            <p:spPr>
              <a:xfrm>
                <a:off x="1635950" y="3004365"/>
                <a:ext cx="32942" cy="1166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9" h="21600" fill="norm" stroke="1" extrusionOk="0">
                    <a:moveTo>
                      <a:pt x="12855" y="0"/>
                    </a:moveTo>
                    <a:cubicBezTo>
                      <a:pt x="9904" y="0"/>
                      <a:pt x="6954" y="481"/>
                      <a:pt x="5900" y="1592"/>
                    </a:cubicBezTo>
                    <a:cubicBezTo>
                      <a:pt x="2423" y="5317"/>
                      <a:pt x="0" y="9373"/>
                      <a:pt x="0" y="13068"/>
                    </a:cubicBezTo>
                    <a:cubicBezTo>
                      <a:pt x="0" y="16102"/>
                      <a:pt x="0" y="20849"/>
                      <a:pt x="11906" y="21510"/>
                    </a:cubicBezTo>
                    <a:cubicBezTo>
                      <a:pt x="12539" y="21570"/>
                      <a:pt x="13171" y="21600"/>
                      <a:pt x="13803" y="21600"/>
                    </a:cubicBezTo>
                    <a:cubicBezTo>
                      <a:pt x="16964" y="21600"/>
                      <a:pt x="20336" y="20999"/>
                      <a:pt x="21389" y="20158"/>
                    </a:cubicBezTo>
                    <a:cubicBezTo>
                      <a:pt x="21389" y="18806"/>
                      <a:pt x="17807" y="17815"/>
                      <a:pt x="14224" y="17815"/>
                    </a:cubicBezTo>
                    <a:lnTo>
                      <a:pt x="14224" y="17454"/>
                    </a:lnTo>
                    <a:cubicBezTo>
                      <a:pt x="14224" y="17124"/>
                      <a:pt x="14224" y="16793"/>
                      <a:pt x="14224" y="16463"/>
                    </a:cubicBezTo>
                    <a:cubicBezTo>
                      <a:pt x="13065" y="15111"/>
                      <a:pt x="13065" y="13399"/>
                      <a:pt x="14224" y="11716"/>
                    </a:cubicBezTo>
                    <a:cubicBezTo>
                      <a:pt x="14224" y="8682"/>
                      <a:pt x="16648" y="5648"/>
                      <a:pt x="20125" y="2614"/>
                    </a:cubicBezTo>
                    <a:cubicBezTo>
                      <a:pt x="21600" y="1021"/>
                      <a:pt x="17175" y="0"/>
                      <a:pt x="128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2814" name="Google Shape;2827;p60"/>
            <p:cNvSpPr/>
            <p:nvPr/>
          </p:nvSpPr>
          <p:spPr>
            <a:xfrm>
              <a:off x="2893867" y="593441"/>
              <a:ext cx="54867" cy="143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18" h="21600" fill="norm" stroke="1" extrusionOk="0">
                  <a:moveTo>
                    <a:pt x="3803" y="0"/>
                  </a:moveTo>
                  <a:cubicBezTo>
                    <a:pt x="2841" y="0"/>
                    <a:pt x="1937" y="195"/>
                    <a:pt x="976" y="611"/>
                  </a:cubicBezTo>
                  <a:cubicBezTo>
                    <a:pt x="-325" y="1148"/>
                    <a:pt x="-325" y="2248"/>
                    <a:pt x="976" y="2810"/>
                  </a:cubicBezTo>
                  <a:cubicBezTo>
                    <a:pt x="9853" y="7477"/>
                    <a:pt x="13020" y="13512"/>
                    <a:pt x="10475" y="19572"/>
                  </a:cubicBezTo>
                  <a:cubicBezTo>
                    <a:pt x="10079" y="20745"/>
                    <a:pt x="12567" y="21600"/>
                    <a:pt x="14829" y="21600"/>
                  </a:cubicBezTo>
                  <a:cubicBezTo>
                    <a:pt x="16243" y="21600"/>
                    <a:pt x="17600" y="21258"/>
                    <a:pt x="18109" y="20378"/>
                  </a:cubicBezTo>
                  <a:cubicBezTo>
                    <a:pt x="21275" y="13243"/>
                    <a:pt x="16865" y="6109"/>
                    <a:pt x="6687" y="611"/>
                  </a:cubicBezTo>
                  <a:cubicBezTo>
                    <a:pt x="5725" y="195"/>
                    <a:pt x="4764" y="0"/>
                    <a:pt x="380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841" name="Google Shape;2828;p60"/>
          <p:cNvGrpSpPr/>
          <p:nvPr/>
        </p:nvGrpSpPr>
        <p:grpSpPr>
          <a:xfrm>
            <a:off x="6934275" y="3215036"/>
            <a:ext cx="3146199" cy="1723709"/>
            <a:chOff x="0" y="0"/>
            <a:chExt cx="3146198" cy="1723707"/>
          </a:xfrm>
        </p:grpSpPr>
        <p:sp>
          <p:nvSpPr>
            <p:cNvPr id="2816" name="Google Shape;2829;p60"/>
            <p:cNvSpPr/>
            <p:nvPr/>
          </p:nvSpPr>
          <p:spPr>
            <a:xfrm>
              <a:off x="0" y="0"/>
              <a:ext cx="3146199" cy="1723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6" h="21600" fill="norm" stroke="1" extrusionOk="0">
                  <a:moveTo>
                    <a:pt x="6361" y="0"/>
                  </a:moveTo>
                  <a:cubicBezTo>
                    <a:pt x="6248" y="0"/>
                    <a:pt x="6130" y="8"/>
                    <a:pt x="6009" y="25"/>
                  </a:cubicBezTo>
                  <a:cubicBezTo>
                    <a:pt x="2450" y="518"/>
                    <a:pt x="2659" y="8102"/>
                    <a:pt x="2692" y="8939"/>
                  </a:cubicBezTo>
                  <a:cubicBezTo>
                    <a:pt x="2368" y="8633"/>
                    <a:pt x="2060" y="8496"/>
                    <a:pt x="1776" y="8496"/>
                  </a:cubicBezTo>
                  <a:cubicBezTo>
                    <a:pt x="199" y="8496"/>
                    <a:pt x="-635" y="12704"/>
                    <a:pt x="580" y="15212"/>
                  </a:cubicBezTo>
                  <a:cubicBezTo>
                    <a:pt x="1188" y="16450"/>
                    <a:pt x="1817" y="16819"/>
                    <a:pt x="2349" y="16819"/>
                  </a:cubicBezTo>
                  <a:cubicBezTo>
                    <a:pt x="3128" y="16819"/>
                    <a:pt x="3700" y="16031"/>
                    <a:pt x="3700" y="16031"/>
                  </a:cubicBezTo>
                  <a:cubicBezTo>
                    <a:pt x="3700" y="16031"/>
                    <a:pt x="3894" y="19046"/>
                    <a:pt x="5855" y="19418"/>
                  </a:cubicBezTo>
                  <a:cubicBezTo>
                    <a:pt x="5996" y="19446"/>
                    <a:pt x="6130" y="19460"/>
                    <a:pt x="6255" y="19460"/>
                  </a:cubicBezTo>
                  <a:cubicBezTo>
                    <a:pt x="7853" y="19460"/>
                    <a:pt x="8134" y="17316"/>
                    <a:pt x="8135" y="17314"/>
                  </a:cubicBezTo>
                  <a:cubicBezTo>
                    <a:pt x="8135" y="17316"/>
                    <a:pt x="8038" y="19493"/>
                    <a:pt x="9632" y="20516"/>
                  </a:cubicBezTo>
                  <a:cubicBezTo>
                    <a:pt x="9825" y="20638"/>
                    <a:pt x="10002" y="20691"/>
                    <a:pt x="10165" y="20691"/>
                  </a:cubicBezTo>
                  <a:cubicBezTo>
                    <a:pt x="11338" y="20691"/>
                    <a:pt x="11748" y="17892"/>
                    <a:pt x="11748" y="17892"/>
                  </a:cubicBezTo>
                  <a:cubicBezTo>
                    <a:pt x="11748" y="17892"/>
                    <a:pt x="11652" y="20628"/>
                    <a:pt x="13941" y="21464"/>
                  </a:cubicBezTo>
                  <a:cubicBezTo>
                    <a:pt x="14196" y="21559"/>
                    <a:pt x="14426" y="21600"/>
                    <a:pt x="14634" y="21600"/>
                  </a:cubicBezTo>
                  <a:cubicBezTo>
                    <a:pt x="16292" y="21600"/>
                    <a:pt x="16559" y="18971"/>
                    <a:pt x="16559" y="18971"/>
                  </a:cubicBezTo>
                  <a:cubicBezTo>
                    <a:pt x="16983" y="19926"/>
                    <a:pt x="17854" y="20610"/>
                    <a:pt x="18654" y="20610"/>
                  </a:cubicBezTo>
                  <a:cubicBezTo>
                    <a:pt x="19350" y="20610"/>
                    <a:pt x="19993" y="20092"/>
                    <a:pt x="20240" y="18786"/>
                  </a:cubicBezTo>
                  <a:cubicBezTo>
                    <a:pt x="20772" y="15975"/>
                    <a:pt x="19970" y="15584"/>
                    <a:pt x="19970" y="15584"/>
                  </a:cubicBezTo>
                  <a:cubicBezTo>
                    <a:pt x="19970" y="15584"/>
                    <a:pt x="20965" y="13667"/>
                    <a:pt x="20134" y="11750"/>
                  </a:cubicBezTo>
                  <a:cubicBezTo>
                    <a:pt x="19819" y="11022"/>
                    <a:pt x="19507" y="10798"/>
                    <a:pt x="19242" y="10798"/>
                  </a:cubicBezTo>
                  <a:cubicBezTo>
                    <a:pt x="18816" y="10798"/>
                    <a:pt x="18511" y="11378"/>
                    <a:pt x="18511" y="11378"/>
                  </a:cubicBezTo>
                  <a:cubicBezTo>
                    <a:pt x="18511" y="11378"/>
                    <a:pt x="19274" y="3524"/>
                    <a:pt x="16395" y="2630"/>
                  </a:cubicBezTo>
                  <a:cubicBezTo>
                    <a:pt x="16215" y="2574"/>
                    <a:pt x="16039" y="2549"/>
                    <a:pt x="15871" y="2549"/>
                  </a:cubicBezTo>
                  <a:cubicBezTo>
                    <a:pt x="13338" y="2549"/>
                    <a:pt x="12115" y="8438"/>
                    <a:pt x="12115" y="8438"/>
                  </a:cubicBezTo>
                  <a:cubicBezTo>
                    <a:pt x="12115" y="8438"/>
                    <a:pt x="12376" y="5069"/>
                    <a:pt x="11149" y="5069"/>
                  </a:cubicBezTo>
                  <a:cubicBezTo>
                    <a:pt x="9922" y="5069"/>
                    <a:pt x="9429" y="7358"/>
                    <a:pt x="9429" y="7358"/>
                  </a:cubicBezTo>
                  <a:cubicBezTo>
                    <a:pt x="9429" y="7358"/>
                    <a:pt x="9765" y="0"/>
                    <a:pt x="6361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17" name="Google Shape;2830;p60"/>
            <p:cNvSpPr/>
            <p:nvPr/>
          </p:nvSpPr>
          <p:spPr>
            <a:xfrm>
              <a:off x="1552693" y="1019466"/>
              <a:ext cx="182925" cy="14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5" h="21600" fill="norm" stroke="1" extrusionOk="0">
                  <a:moveTo>
                    <a:pt x="1616" y="0"/>
                  </a:moveTo>
                  <a:cubicBezTo>
                    <a:pt x="1205" y="0"/>
                    <a:pt x="795" y="285"/>
                    <a:pt x="604" y="895"/>
                  </a:cubicBezTo>
                  <a:cubicBezTo>
                    <a:pt x="-1053" y="7993"/>
                    <a:pt x="765" y="15763"/>
                    <a:pt x="5223" y="19871"/>
                  </a:cubicBezTo>
                  <a:cubicBezTo>
                    <a:pt x="6778" y="21031"/>
                    <a:pt x="8449" y="21600"/>
                    <a:pt x="10106" y="21600"/>
                  </a:cubicBezTo>
                  <a:cubicBezTo>
                    <a:pt x="13318" y="21600"/>
                    <a:pt x="16441" y="19464"/>
                    <a:pt x="18406" y="15539"/>
                  </a:cubicBezTo>
                  <a:cubicBezTo>
                    <a:pt x="19887" y="12102"/>
                    <a:pt x="20547" y="7993"/>
                    <a:pt x="20224" y="4108"/>
                  </a:cubicBezTo>
                  <a:cubicBezTo>
                    <a:pt x="20136" y="3193"/>
                    <a:pt x="19565" y="2725"/>
                    <a:pt x="19037" y="2725"/>
                  </a:cubicBezTo>
                  <a:cubicBezTo>
                    <a:pt x="18523" y="2725"/>
                    <a:pt x="18069" y="3193"/>
                    <a:pt x="18245" y="4108"/>
                  </a:cubicBezTo>
                  <a:cubicBezTo>
                    <a:pt x="18714" y="11207"/>
                    <a:pt x="15459" y="18753"/>
                    <a:pt x="9989" y="18753"/>
                  </a:cubicBezTo>
                  <a:cubicBezTo>
                    <a:pt x="9828" y="18753"/>
                    <a:pt x="9666" y="18753"/>
                    <a:pt x="9505" y="18732"/>
                  </a:cubicBezTo>
                  <a:cubicBezTo>
                    <a:pt x="3727" y="18285"/>
                    <a:pt x="1088" y="8664"/>
                    <a:pt x="2584" y="1810"/>
                  </a:cubicBezTo>
                  <a:cubicBezTo>
                    <a:pt x="2877" y="692"/>
                    <a:pt x="2261" y="0"/>
                    <a:pt x="161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18" name="Google Shape;2831;p60"/>
            <p:cNvSpPr/>
            <p:nvPr/>
          </p:nvSpPr>
          <p:spPr>
            <a:xfrm>
              <a:off x="1603734" y="884189"/>
              <a:ext cx="37682" cy="55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6" h="21600" fill="norm" stroke="1" extrusionOk="0">
                  <a:moveTo>
                    <a:pt x="7095" y="0"/>
                  </a:moveTo>
                  <a:cubicBezTo>
                    <a:pt x="5460" y="0"/>
                    <a:pt x="3897" y="614"/>
                    <a:pt x="3400" y="1740"/>
                  </a:cubicBezTo>
                  <a:cubicBezTo>
                    <a:pt x="984" y="5784"/>
                    <a:pt x="-579" y="9776"/>
                    <a:pt x="203" y="13820"/>
                  </a:cubicBezTo>
                  <a:cubicBezTo>
                    <a:pt x="-579" y="16686"/>
                    <a:pt x="984" y="18990"/>
                    <a:pt x="3400" y="20730"/>
                  </a:cubicBezTo>
                  <a:cubicBezTo>
                    <a:pt x="5034" y="21293"/>
                    <a:pt x="6597" y="21600"/>
                    <a:pt x="8089" y="21600"/>
                  </a:cubicBezTo>
                  <a:cubicBezTo>
                    <a:pt x="9582" y="21600"/>
                    <a:pt x="11003" y="21293"/>
                    <a:pt x="12210" y="20730"/>
                  </a:cubicBezTo>
                  <a:cubicBezTo>
                    <a:pt x="16971" y="17864"/>
                    <a:pt x="20168" y="14383"/>
                    <a:pt x="20168" y="9776"/>
                  </a:cubicBezTo>
                  <a:cubicBezTo>
                    <a:pt x="21021" y="5170"/>
                    <a:pt x="16189" y="1177"/>
                    <a:pt x="9795" y="563"/>
                  </a:cubicBezTo>
                  <a:cubicBezTo>
                    <a:pt x="8942" y="154"/>
                    <a:pt x="8018" y="0"/>
                    <a:pt x="70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19" name="Google Shape;2833;p60"/>
            <p:cNvSpPr/>
            <p:nvPr/>
          </p:nvSpPr>
          <p:spPr>
            <a:xfrm>
              <a:off x="1679941" y="885245"/>
              <a:ext cx="42532" cy="61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600" fill="norm" stroke="1" extrusionOk="0">
                  <a:moveTo>
                    <a:pt x="9210" y="0"/>
                  </a:moveTo>
                  <a:cubicBezTo>
                    <a:pt x="7421" y="0"/>
                    <a:pt x="5831" y="975"/>
                    <a:pt x="5168" y="2230"/>
                  </a:cubicBezTo>
                  <a:lnTo>
                    <a:pt x="5168" y="3298"/>
                  </a:lnTo>
                  <a:lnTo>
                    <a:pt x="4439" y="3809"/>
                  </a:lnTo>
                  <a:lnTo>
                    <a:pt x="2982" y="6410"/>
                  </a:lnTo>
                  <a:cubicBezTo>
                    <a:pt x="1458" y="8501"/>
                    <a:pt x="0" y="10591"/>
                    <a:pt x="0" y="12681"/>
                  </a:cubicBezTo>
                  <a:cubicBezTo>
                    <a:pt x="0" y="16351"/>
                    <a:pt x="3710" y="20021"/>
                    <a:pt x="8945" y="21043"/>
                  </a:cubicBezTo>
                  <a:cubicBezTo>
                    <a:pt x="9939" y="21414"/>
                    <a:pt x="10999" y="21600"/>
                    <a:pt x="12059" y="21600"/>
                  </a:cubicBezTo>
                  <a:cubicBezTo>
                    <a:pt x="13914" y="21600"/>
                    <a:pt x="15637" y="20996"/>
                    <a:pt x="17094" y="20021"/>
                  </a:cubicBezTo>
                  <a:cubicBezTo>
                    <a:pt x="19347" y="18441"/>
                    <a:pt x="20805" y="16351"/>
                    <a:pt x="20805" y="14261"/>
                  </a:cubicBezTo>
                  <a:cubicBezTo>
                    <a:pt x="21600" y="12681"/>
                    <a:pt x="21600" y="10591"/>
                    <a:pt x="20076" y="8501"/>
                  </a:cubicBezTo>
                  <a:cubicBezTo>
                    <a:pt x="19347" y="6410"/>
                    <a:pt x="17094" y="4877"/>
                    <a:pt x="14113" y="4320"/>
                  </a:cubicBezTo>
                  <a:cubicBezTo>
                    <a:pt x="14842" y="2230"/>
                    <a:pt x="13384" y="697"/>
                    <a:pt x="10402" y="139"/>
                  </a:cubicBezTo>
                  <a:cubicBezTo>
                    <a:pt x="10005" y="46"/>
                    <a:pt x="9607" y="0"/>
                    <a:pt x="921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20" name="Google Shape;2835;p60"/>
            <p:cNvSpPr/>
            <p:nvPr/>
          </p:nvSpPr>
          <p:spPr>
            <a:xfrm>
              <a:off x="479424" y="109686"/>
              <a:ext cx="264673" cy="554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600" fill="norm" stroke="1" extrusionOk="0">
                  <a:moveTo>
                    <a:pt x="20234" y="0"/>
                  </a:moveTo>
                  <a:cubicBezTo>
                    <a:pt x="20140" y="0"/>
                    <a:pt x="20045" y="10"/>
                    <a:pt x="19939" y="31"/>
                  </a:cubicBezTo>
                  <a:cubicBezTo>
                    <a:pt x="7974" y="2804"/>
                    <a:pt x="1692" y="9048"/>
                    <a:pt x="268" y="15237"/>
                  </a:cubicBezTo>
                  <a:cubicBezTo>
                    <a:pt x="-90" y="17264"/>
                    <a:pt x="-90" y="19229"/>
                    <a:pt x="268" y="21255"/>
                  </a:cubicBezTo>
                  <a:cubicBezTo>
                    <a:pt x="268" y="21487"/>
                    <a:pt x="658" y="21600"/>
                    <a:pt x="1038" y="21600"/>
                  </a:cubicBezTo>
                  <a:cubicBezTo>
                    <a:pt x="1428" y="21600"/>
                    <a:pt x="1808" y="21487"/>
                    <a:pt x="1808" y="21255"/>
                  </a:cubicBezTo>
                  <a:cubicBezTo>
                    <a:pt x="743" y="14949"/>
                    <a:pt x="2999" y="8128"/>
                    <a:pt x="12592" y="3441"/>
                  </a:cubicBezTo>
                  <a:cubicBezTo>
                    <a:pt x="14964" y="2341"/>
                    <a:pt x="17694" y="1358"/>
                    <a:pt x="20772" y="664"/>
                  </a:cubicBezTo>
                  <a:cubicBezTo>
                    <a:pt x="21510" y="514"/>
                    <a:pt x="20951" y="0"/>
                    <a:pt x="20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21" name="Google Shape;2836;p60"/>
            <p:cNvSpPr/>
            <p:nvPr/>
          </p:nvSpPr>
          <p:spPr>
            <a:xfrm>
              <a:off x="1238110" y="182741"/>
              <a:ext cx="117369" cy="172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fill="norm" stroke="1" extrusionOk="0">
                  <a:moveTo>
                    <a:pt x="1539" y="0"/>
                  </a:moveTo>
                  <a:cubicBezTo>
                    <a:pt x="173" y="0"/>
                    <a:pt x="-637" y="1520"/>
                    <a:pt x="636" y="2281"/>
                  </a:cubicBezTo>
                  <a:cubicBezTo>
                    <a:pt x="4549" y="4330"/>
                    <a:pt x="7674" y="7123"/>
                    <a:pt x="9480" y="10279"/>
                  </a:cubicBezTo>
                  <a:cubicBezTo>
                    <a:pt x="12351" y="13800"/>
                    <a:pt x="14944" y="17336"/>
                    <a:pt x="17560" y="21055"/>
                  </a:cubicBezTo>
                  <a:cubicBezTo>
                    <a:pt x="17861" y="21435"/>
                    <a:pt x="18324" y="21600"/>
                    <a:pt x="18764" y="21600"/>
                  </a:cubicBezTo>
                  <a:cubicBezTo>
                    <a:pt x="19852" y="21600"/>
                    <a:pt x="20963" y="20724"/>
                    <a:pt x="20431" y="19931"/>
                  </a:cubicBezTo>
                  <a:cubicBezTo>
                    <a:pt x="17814" y="16031"/>
                    <a:pt x="14944" y="12130"/>
                    <a:pt x="11841" y="8412"/>
                  </a:cubicBezTo>
                  <a:cubicBezTo>
                    <a:pt x="9758" y="5255"/>
                    <a:pt x="6355" y="2479"/>
                    <a:pt x="2465" y="248"/>
                  </a:cubicBezTo>
                  <a:cubicBezTo>
                    <a:pt x="2141" y="83"/>
                    <a:pt x="1817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22" name="Google Shape;2837;p60"/>
            <p:cNvSpPr/>
            <p:nvPr/>
          </p:nvSpPr>
          <p:spPr>
            <a:xfrm>
              <a:off x="67226" y="763217"/>
              <a:ext cx="203428" cy="281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2" h="21600" fill="norm" stroke="1" extrusionOk="0">
                  <a:moveTo>
                    <a:pt x="17924" y="0"/>
                  </a:moveTo>
                  <a:cubicBezTo>
                    <a:pt x="11913" y="0"/>
                    <a:pt x="7092" y="3622"/>
                    <a:pt x="3942" y="7356"/>
                  </a:cubicBezTo>
                  <a:cubicBezTo>
                    <a:pt x="702" y="11465"/>
                    <a:pt x="-1206" y="16476"/>
                    <a:pt x="859" y="21154"/>
                  </a:cubicBezTo>
                  <a:cubicBezTo>
                    <a:pt x="1028" y="21468"/>
                    <a:pt x="1394" y="21600"/>
                    <a:pt x="1760" y="21600"/>
                  </a:cubicBezTo>
                  <a:cubicBezTo>
                    <a:pt x="2348" y="21600"/>
                    <a:pt x="2949" y="21255"/>
                    <a:pt x="2766" y="20697"/>
                  </a:cubicBezTo>
                  <a:cubicBezTo>
                    <a:pt x="859" y="16476"/>
                    <a:pt x="2623" y="12033"/>
                    <a:pt x="5406" y="8380"/>
                  </a:cubicBezTo>
                  <a:cubicBezTo>
                    <a:pt x="8150" y="4981"/>
                    <a:pt x="12541" y="1481"/>
                    <a:pt x="18120" y="1481"/>
                  </a:cubicBezTo>
                  <a:cubicBezTo>
                    <a:pt x="18525" y="1481"/>
                    <a:pt x="18944" y="1502"/>
                    <a:pt x="19362" y="1532"/>
                  </a:cubicBezTo>
                  <a:cubicBezTo>
                    <a:pt x="19401" y="1542"/>
                    <a:pt x="19440" y="1542"/>
                    <a:pt x="19479" y="1542"/>
                  </a:cubicBezTo>
                  <a:cubicBezTo>
                    <a:pt x="20394" y="1542"/>
                    <a:pt x="20355" y="162"/>
                    <a:pt x="19218" y="51"/>
                  </a:cubicBezTo>
                  <a:cubicBezTo>
                    <a:pt x="18787" y="20"/>
                    <a:pt x="18342" y="0"/>
                    <a:pt x="17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23" name="Google Shape;2838;p60"/>
            <p:cNvSpPr/>
            <p:nvPr/>
          </p:nvSpPr>
          <p:spPr>
            <a:xfrm>
              <a:off x="357083" y="766917"/>
              <a:ext cx="52037" cy="22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5" h="21600" fill="norm" stroke="1" extrusionOk="0">
                  <a:moveTo>
                    <a:pt x="7929" y="0"/>
                  </a:moveTo>
                  <a:cubicBezTo>
                    <a:pt x="6179" y="0"/>
                    <a:pt x="4379" y="511"/>
                    <a:pt x="2629" y="1406"/>
                  </a:cubicBezTo>
                  <a:cubicBezTo>
                    <a:pt x="-1571" y="4090"/>
                    <a:pt x="-421" y="20450"/>
                    <a:pt x="3829" y="20450"/>
                  </a:cubicBezTo>
                  <a:cubicBezTo>
                    <a:pt x="4179" y="20450"/>
                    <a:pt x="4529" y="20322"/>
                    <a:pt x="4879" y="20066"/>
                  </a:cubicBezTo>
                  <a:lnTo>
                    <a:pt x="14979" y="20066"/>
                  </a:lnTo>
                  <a:cubicBezTo>
                    <a:pt x="15579" y="21089"/>
                    <a:pt x="16179" y="21600"/>
                    <a:pt x="16729" y="21600"/>
                  </a:cubicBezTo>
                  <a:cubicBezTo>
                    <a:pt x="17779" y="21600"/>
                    <a:pt x="18779" y="19938"/>
                    <a:pt x="19479" y="17254"/>
                  </a:cubicBezTo>
                  <a:cubicBezTo>
                    <a:pt x="20029" y="14315"/>
                    <a:pt x="19479" y="9969"/>
                    <a:pt x="18379" y="7157"/>
                  </a:cubicBezTo>
                  <a:cubicBezTo>
                    <a:pt x="15279" y="2301"/>
                    <a:pt x="11679" y="0"/>
                    <a:pt x="79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24" name="Google Shape;2839;p60"/>
            <p:cNvSpPr/>
            <p:nvPr/>
          </p:nvSpPr>
          <p:spPr>
            <a:xfrm>
              <a:off x="126541" y="1137966"/>
              <a:ext cx="159397" cy="131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600" fill="norm" stroke="1" extrusionOk="0">
                  <a:moveTo>
                    <a:pt x="1314" y="0"/>
                  </a:moveTo>
                  <a:cubicBezTo>
                    <a:pt x="481" y="0"/>
                    <a:pt x="-369" y="1065"/>
                    <a:pt x="169" y="2238"/>
                  </a:cubicBezTo>
                  <a:cubicBezTo>
                    <a:pt x="1140" y="5172"/>
                    <a:pt x="2511" y="7845"/>
                    <a:pt x="4072" y="10539"/>
                  </a:cubicBezTo>
                  <a:cubicBezTo>
                    <a:pt x="5634" y="12973"/>
                    <a:pt x="7386" y="15190"/>
                    <a:pt x="9728" y="16885"/>
                  </a:cubicBezTo>
                  <a:cubicBezTo>
                    <a:pt x="11880" y="18362"/>
                    <a:pt x="14222" y="19579"/>
                    <a:pt x="16564" y="20796"/>
                  </a:cubicBezTo>
                  <a:cubicBezTo>
                    <a:pt x="17241" y="21144"/>
                    <a:pt x="18108" y="21600"/>
                    <a:pt x="18958" y="21600"/>
                  </a:cubicBezTo>
                  <a:cubicBezTo>
                    <a:pt x="19340" y="21600"/>
                    <a:pt x="19704" y="21513"/>
                    <a:pt x="20069" y="21296"/>
                  </a:cubicBezTo>
                  <a:cubicBezTo>
                    <a:pt x="21040" y="20557"/>
                    <a:pt x="21231" y="18840"/>
                    <a:pt x="20450" y="17862"/>
                  </a:cubicBezTo>
                  <a:cubicBezTo>
                    <a:pt x="20155" y="17580"/>
                    <a:pt x="19808" y="17449"/>
                    <a:pt x="19496" y="17449"/>
                  </a:cubicBezTo>
                  <a:cubicBezTo>
                    <a:pt x="18993" y="17449"/>
                    <a:pt x="18542" y="17775"/>
                    <a:pt x="18316" y="18362"/>
                  </a:cubicBezTo>
                  <a:lnTo>
                    <a:pt x="17726" y="18123"/>
                  </a:lnTo>
                  <a:lnTo>
                    <a:pt x="16356" y="17384"/>
                  </a:lnTo>
                  <a:cubicBezTo>
                    <a:pt x="15575" y="17145"/>
                    <a:pt x="14604" y="16645"/>
                    <a:pt x="13823" y="16167"/>
                  </a:cubicBezTo>
                  <a:cubicBezTo>
                    <a:pt x="12071" y="15190"/>
                    <a:pt x="10318" y="13951"/>
                    <a:pt x="8948" y="12495"/>
                  </a:cubicBezTo>
                  <a:cubicBezTo>
                    <a:pt x="6016" y="9322"/>
                    <a:pt x="3691" y="5172"/>
                    <a:pt x="2320" y="761"/>
                  </a:cubicBezTo>
                  <a:cubicBezTo>
                    <a:pt x="2077" y="239"/>
                    <a:pt x="1696" y="0"/>
                    <a:pt x="13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25" name="Google Shape;2840;p60"/>
            <p:cNvSpPr/>
            <p:nvPr/>
          </p:nvSpPr>
          <p:spPr>
            <a:xfrm>
              <a:off x="1496299" y="458844"/>
              <a:ext cx="191367" cy="171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8" h="21600" fill="norm" stroke="1" extrusionOk="0">
                  <a:moveTo>
                    <a:pt x="18188" y="0"/>
                  </a:moveTo>
                  <a:cubicBezTo>
                    <a:pt x="16615" y="0"/>
                    <a:pt x="14972" y="983"/>
                    <a:pt x="13627" y="1765"/>
                  </a:cubicBezTo>
                  <a:cubicBezTo>
                    <a:pt x="11403" y="3064"/>
                    <a:pt x="9491" y="4763"/>
                    <a:pt x="7579" y="6628"/>
                  </a:cubicBezTo>
                  <a:cubicBezTo>
                    <a:pt x="5667" y="8510"/>
                    <a:pt x="4080" y="10742"/>
                    <a:pt x="2480" y="12990"/>
                  </a:cubicBezTo>
                  <a:cubicBezTo>
                    <a:pt x="1205" y="15055"/>
                    <a:pt x="-693" y="17870"/>
                    <a:pt x="256" y="20867"/>
                  </a:cubicBezTo>
                  <a:cubicBezTo>
                    <a:pt x="440" y="21367"/>
                    <a:pt x="837" y="21600"/>
                    <a:pt x="1247" y="21600"/>
                  </a:cubicBezTo>
                  <a:cubicBezTo>
                    <a:pt x="1885" y="21600"/>
                    <a:pt x="2522" y="21034"/>
                    <a:pt x="2324" y="20118"/>
                  </a:cubicBezTo>
                  <a:cubicBezTo>
                    <a:pt x="1531" y="17870"/>
                    <a:pt x="3443" y="15421"/>
                    <a:pt x="4562" y="13939"/>
                  </a:cubicBezTo>
                  <a:cubicBezTo>
                    <a:pt x="5837" y="11874"/>
                    <a:pt x="7267" y="10192"/>
                    <a:pt x="8853" y="8510"/>
                  </a:cubicBezTo>
                  <a:cubicBezTo>
                    <a:pt x="10284" y="7011"/>
                    <a:pt x="12040" y="5696"/>
                    <a:pt x="13797" y="4380"/>
                  </a:cubicBezTo>
                  <a:cubicBezTo>
                    <a:pt x="14916" y="3647"/>
                    <a:pt x="16615" y="2348"/>
                    <a:pt x="18145" y="2348"/>
                  </a:cubicBezTo>
                  <a:cubicBezTo>
                    <a:pt x="18570" y="2348"/>
                    <a:pt x="18981" y="2448"/>
                    <a:pt x="19363" y="2698"/>
                  </a:cubicBezTo>
                  <a:cubicBezTo>
                    <a:pt x="19420" y="2715"/>
                    <a:pt x="19476" y="2715"/>
                    <a:pt x="19533" y="2715"/>
                  </a:cubicBezTo>
                  <a:cubicBezTo>
                    <a:pt x="20383" y="2715"/>
                    <a:pt x="20907" y="1349"/>
                    <a:pt x="20156" y="633"/>
                  </a:cubicBezTo>
                  <a:cubicBezTo>
                    <a:pt x="19533" y="183"/>
                    <a:pt x="18867" y="0"/>
                    <a:pt x="1818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26" name="Google Shape;2841;p60"/>
            <p:cNvSpPr/>
            <p:nvPr/>
          </p:nvSpPr>
          <p:spPr>
            <a:xfrm>
              <a:off x="1761212" y="481302"/>
              <a:ext cx="68669" cy="7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600" fill="norm" stroke="1" extrusionOk="0">
                  <a:moveTo>
                    <a:pt x="3019" y="0"/>
                  </a:moveTo>
                  <a:cubicBezTo>
                    <a:pt x="1791" y="0"/>
                    <a:pt x="482" y="800"/>
                    <a:pt x="114" y="1920"/>
                  </a:cubicBezTo>
                  <a:cubicBezTo>
                    <a:pt x="-336" y="3280"/>
                    <a:pt x="564" y="5080"/>
                    <a:pt x="2405" y="5520"/>
                  </a:cubicBezTo>
                  <a:lnTo>
                    <a:pt x="2855" y="5960"/>
                  </a:lnTo>
                  <a:lnTo>
                    <a:pt x="4246" y="6440"/>
                  </a:lnTo>
                  <a:cubicBezTo>
                    <a:pt x="4696" y="6880"/>
                    <a:pt x="5637" y="7320"/>
                    <a:pt x="6537" y="7760"/>
                  </a:cubicBezTo>
                  <a:lnTo>
                    <a:pt x="7928" y="9120"/>
                  </a:lnTo>
                  <a:cubicBezTo>
                    <a:pt x="8378" y="9560"/>
                    <a:pt x="9319" y="10480"/>
                    <a:pt x="9769" y="10920"/>
                  </a:cubicBezTo>
                  <a:lnTo>
                    <a:pt x="10709" y="11840"/>
                  </a:lnTo>
                  <a:lnTo>
                    <a:pt x="11159" y="12720"/>
                  </a:lnTo>
                  <a:cubicBezTo>
                    <a:pt x="11609" y="13160"/>
                    <a:pt x="12059" y="14080"/>
                    <a:pt x="12509" y="14960"/>
                  </a:cubicBezTo>
                  <a:cubicBezTo>
                    <a:pt x="13000" y="15400"/>
                    <a:pt x="13000" y="15400"/>
                    <a:pt x="13450" y="15880"/>
                  </a:cubicBezTo>
                  <a:lnTo>
                    <a:pt x="13900" y="16760"/>
                  </a:lnTo>
                  <a:lnTo>
                    <a:pt x="13900" y="18120"/>
                  </a:lnTo>
                  <a:cubicBezTo>
                    <a:pt x="13900" y="18560"/>
                    <a:pt x="13900" y="19000"/>
                    <a:pt x="14350" y="19480"/>
                  </a:cubicBezTo>
                  <a:cubicBezTo>
                    <a:pt x="14759" y="20920"/>
                    <a:pt x="15987" y="21600"/>
                    <a:pt x="17214" y="21600"/>
                  </a:cubicBezTo>
                  <a:cubicBezTo>
                    <a:pt x="19014" y="21600"/>
                    <a:pt x="20896" y="20240"/>
                    <a:pt x="20364" y="18120"/>
                  </a:cubicBezTo>
                  <a:lnTo>
                    <a:pt x="21264" y="18120"/>
                  </a:lnTo>
                  <a:cubicBezTo>
                    <a:pt x="18523" y="10040"/>
                    <a:pt x="12059" y="3280"/>
                    <a:pt x="3796" y="120"/>
                  </a:cubicBezTo>
                  <a:cubicBezTo>
                    <a:pt x="3550" y="40"/>
                    <a:pt x="3305" y="0"/>
                    <a:pt x="30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27" name="Google Shape;2842;p60"/>
            <p:cNvSpPr/>
            <p:nvPr/>
          </p:nvSpPr>
          <p:spPr>
            <a:xfrm>
              <a:off x="1921215" y="325416"/>
              <a:ext cx="367139" cy="361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600" fill="norm" stroke="1" extrusionOk="0">
                  <a:moveTo>
                    <a:pt x="20711" y="0"/>
                  </a:moveTo>
                  <a:cubicBezTo>
                    <a:pt x="20672" y="0"/>
                    <a:pt x="20619" y="8"/>
                    <a:pt x="20573" y="24"/>
                  </a:cubicBezTo>
                  <a:cubicBezTo>
                    <a:pt x="18426" y="553"/>
                    <a:pt x="16447" y="1705"/>
                    <a:pt x="14820" y="3221"/>
                  </a:cubicBezTo>
                  <a:cubicBezTo>
                    <a:pt x="12932" y="4903"/>
                    <a:pt x="11122" y="6679"/>
                    <a:pt x="9410" y="8629"/>
                  </a:cubicBezTo>
                  <a:cubicBezTo>
                    <a:pt x="7599" y="10587"/>
                    <a:pt x="5888" y="12624"/>
                    <a:pt x="4169" y="14668"/>
                  </a:cubicBezTo>
                  <a:cubicBezTo>
                    <a:pt x="2534" y="16445"/>
                    <a:pt x="1158" y="18482"/>
                    <a:pt x="43" y="20700"/>
                  </a:cubicBezTo>
                  <a:cubicBezTo>
                    <a:pt x="-133" y="21189"/>
                    <a:pt x="264" y="21600"/>
                    <a:pt x="608" y="21600"/>
                  </a:cubicBezTo>
                  <a:cubicBezTo>
                    <a:pt x="761" y="21600"/>
                    <a:pt x="906" y="21513"/>
                    <a:pt x="990" y="21324"/>
                  </a:cubicBezTo>
                  <a:cubicBezTo>
                    <a:pt x="2106" y="19105"/>
                    <a:pt x="3481" y="17061"/>
                    <a:pt x="5108" y="15197"/>
                  </a:cubicBezTo>
                  <a:cubicBezTo>
                    <a:pt x="6660" y="13334"/>
                    <a:pt x="8287" y="11384"/>
                    <a:pt x="10006" y="9608"/>
                  </a:cubicBezTo>
                  <a:cubicBezTo>
                    <a:pt x="11641" y="7832"/>
                    <a:pt x="13185" y="6055"/>
                    <a:pt x="14988" y="4461"/>
                  </a:cubicBezTo>
                  <a:cubicBezTo>
                    <a:pt x="16623" y="2866"/>
                    <a:pt x="18602" y="1705"/>
                    <a:pt x="20833" y="1089"/>
                  </a:cubicBezTo>
                  <a:cubicBezTo>
                    <a:pt x="21467" y="1003"/>
                    <a:pt x="21291" y="0"/>
                    <a:pt x="207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28" name="Google Shape;2843;p60"/>
            <p:cNvSpPr/>
            <p:nvPr/>
          </p:nvSpPr>
          <p:spPr>
            <a:xfrm>
              <a:off x="2428857" y="279972"/>
              <a:ext cx="210128" cy="41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2" h="21600" fill="norm" stroke="1" extrusionOk="0">
                  <a:moveTo>
                    <a:pt x="10747" y="0"/>
                  </a:moveTo>
                  <a:cubicBezTo>
                    <a:pt x="7386" y="0"/>
                    <a:pt x="3959" y="3334"/>
                    <a:pt x="689" y="6876"/>
                  </a:cubicBezTo>
                  <a:cubicBezTo>
                    <a:pt x="-431" y="8404"/>
                    <a:pt x="-79" y="16322"/>
                    <a:pt x="976" y="16322"/>
                  </a:cubicBezTo>
                  <a:cubicBezTo>
                    <a:pt x="1028" y="16322"/>
                    <a:pt x="1080" y="16322"/>
                    <a:pt x="1132" y="16252"/>
                  </a:cubicBezTo>
                  <a:cubicBezTo>
                    <a:pt x="4233" y="13057"/>
                    <a:pt x="7490" y="9793"/>
                    <a:pt x="10682" y="9793"/>
                  </a:cubicBezTo>
                  <a:cubicBezTo>
                    <a:pt x="13665" y="9793"/>
                    <a:pt x="16596" y="12641"/>
                    <a:pt x="19293" y="20975"/>
                  </a:cubicBezTo>
                  <a:cubicBezTo>
                    <a:pt x="19462" y="21461"/>
                    <a:pt x="19632" y="21600"/>
                    <a:pt x="19788" y="21600"/>
                  </a:cubicBezTo>
                  <a:cubicBezTo>
                    <a:pt x="20674" y="21600"/>
                    <a:pt x="21169" y="15002"/>
                    <a:pt x="20166" y="12363"/>
                  </a:cubicBezTo>
                  <a:cubicBezTo>
                    <a:pt x="17209" y="3125"/>
                    <a:pt x="14004" y="0"/>
                    <a:pt x="107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29" name="Google Shape;2844;p60"/>
            <p:cNvSpPr/>
            <p:nvPr/>
          </p:nvSpPr>
          <p:spPr>
            <a:xfrm>
              <a:off x="2698294" y="402303"/>
              <a:ext cx="83950" cy="284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7" h="21600" fill="norm" stroke="1" extrusionOk="0">
                  <a:moveTo>
                    <a:pt x="2367" y="0"/>
                  </a:moveTo>
                  <a:cubicBezTo>
                    <a:pt x="819" y="0"/>
                    <a:pt x="-825" y="482"/>
                    <a:pt x="465" y="953"/>
                  </a:cubicBezTo>
                  <a:cubicBezTo>
                    <a:pt x="6622" y="3772"/>
                    <a:pt x="10974" y="6932"/>
                    <a:pt x="13167" y="10203"/>
                  </a:cubicBezTo>
                  <a:cubicBezTo>
                    <a:pt x="15327" y="13704"/>
                    <a:pt x="16068" y="17306"/>
                    <a:pt x="16068" y="20918"/>
                  </a:cubicBezTo>
                  <a:cubicBezTo>
                    <a:pt x="16068" y="21369"/>
                    <a:pt x="17132" y="21600"/>
                    <a:pt x="18228" y="21600"/>
                  </a:cubicBezTo>
                  <a:cubicBezTo>
                    <a:pt x="19324" y="21600"/>
                    <a:pt x="20420" y="21369"/>
                    <a:pt x="20420" y="20918"/>
                  </a:cubicBezTo>
                  <a:cubicBezTo>
                    <a:pt x="20775" y="17196"/>
                    <a:pt x="19679" y="13474"/>
                    <a:pt x="17874" y="9862"/>
                  </a:cubicBezTo>
                  <a:cubicBezTo>
                    <a:pt x="15327" y="6371"/>
                    <a:pt x="10974" y="3100"/>
                    <a:pt x="4108" y="281"/>
                  </a:cubicBezTo>
                  <a:cubicBezTo>
                    <a:pt x="3656" y="80"/>
                    <a:pt x="3044" y="0"/>
                    <a:pt x="2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30" name="Google Shape;2845;p60"/>
            <p:cNvSpPr/>
            <p:nvPr/>
          </p:nvSpPr>
          <p:spPr>
            <a:xfrm>
              <a:off x="2891820" y="932710"/>
              <a:ext cx="148348" cy="53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3" h="21600" fill="norm" stroke="1" extrusionOk="0">
                  <a:moveTo>
                    <a:pt x="9623" y="0"/>
                  </a:moveTo>
                  <a:cubicBezTo>
                    <a:pt x="6149" y="0"/>
                    <a:pt x="2803" y="4181"/>
                    <a:pt x="413" y="11684"/>
                  </a:cubicBezTo>
                  <a:cubicBezTo>
                    <a:pt x="-561" y="14471"/>
                    <a:pt x="358" y="18009"/>
                    <a:pt x="1406" y="18009"/>
                  </a:cubicBezTo>
                  <a:cubicBezTo>
                    <a:pt x="1700" y="18009"/>
                    <a:pt x="1994" y="17741"/>
                    <a:pt x="2270" y="17098"/>
                  </a:cubicBezTo>
                  <a:cubicBezTo>
                    <a:pt x="4366" y="10720"/>
                    <a:pt x="7050" y="7665"/>
                    <a:pt x="9733" y="7665"/>
                  </a:cubicBezTo>
                  <a:cubicBezTo>
                    <a:pt x="12895" y="7665"/>
                    <a:pt x="16057" y="11952"/>
                    <a:pt x="18190" y="20099"/>
                  </a:cubicBezTo>
                  <a:cubicBezTo>
                    <a:pt x="18484" y="21171"/>
                    <a:pt x="18888" y="21600"/>
                    <a:pt x="19256" y="21600"/>
                  </a:cubicBezTo>
                  <a:cubicBezTo>
                    <a:pt x="20175" y="21600"/>
                    <a:pt x="21039" y="19027"/>
                    <a:pt x="20451" y="16455"/>
                  </a:cubicBezTo>
                  <a:cubicBezTo>
                    <a:pt x="18190" y="6861"/>
                    <a:pt x="14678" y="1394"/>
                    <a:pt x="10947" y="214"/>
                  </a:cubicBezTo>
                  <a:cubicBezTo>
                    <a:pt x="10506" y="54"/>
                    <a:pt x="10064" y="0"/>
                    <a:pt x="96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31" name="Google Shape;2846;p60"/>
            <p:cNvSpPr/>
            <p:nvPr/>
          </p:nvSpPr>
          <p:spPr>
            <a:xfrm>
              <a:off x="3055114" y="1056059"/>
              <a:ext cx="26340" cy="95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48" h="21600" fill="norm" stroke="1" extrusionOk="0">
                  <a:moveTo>
                    <a:pt x="6901" y="0"/>
                  </a:moveTo>
                  <a:cubicBezTo>
                    <a:pt x="6352" y="0"/>
                    <a:pt x="5711" y="30"/>
                    <a:pt x="5162" y="90"/>
                  </a:cubicBezTo>
                  <a:cubicBezTo>
                    <a:pt x="2142" y="448"/>
                    <a:pt x="37" y="1434"/>
                    <a:pt x="1044" y="2778"/>
                  </a:cubicBezTo>
                  <a:cubicBezTo>
                    <a:pt x="7267" y="7827"/>
                    <a:pt x="7267" y="13534"/>
                    <a:pt x="1044" y="18583"/>
                  </a:cubicBezTo>
                  <a:cubicBezTo>
                    <a:pt x="-970" y="19568"/>
                    <a:pt x="37" y="20584"/>
                    <a:pt x="3149" y="21271"/>
                  </a:cubicBezTo>
                  <a:cubicBezTo>
                    <a:pt x="4247" y="21510"/>
                    <a:pt x="5437" y="21600"/>
                    <a:pt x="6627" y="21600"/>
                  </a:cubicBezTo>
                  <a:cubicBezTo>
                    <a:pt x="8732" y="21600"/>
                    <a:pt x="10745" y="21241"/>
                    <a:pt x="11386" y="20584"/>
                  </a:cubicBezTo>
                  <a:cubicBezTo>
                    <a:pt x="19623" y="14549"/>
                    <a:pt x="20630" y="7827"/>
                    <a:pt x="13399" y="1434"/>
                  </a:cubicBezTo>
                  <a:cubicBezTo>
                    <a:pt x="12576" y="627"/>
                    <a:pt x="9647" y="0"/>
                    <a:pt x="69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32" name="Google Shape;2847;p60"/>
            <p:cNvSpPr/>
            <p:nvPr/>
          </p:nvSpPr>
          <p:spPr>
            <a:xfrm>
              <a:off x="3037405" y="1291209"/>
              <a:ext cx="62472" cy="212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43" h="21600" fill="norm" stroke="1" extrusionOk="0">
                  <a:moveTo>
                    <a:pt x="6271" y="0"/>
                  </a:moveTo>
                  <a:cubicBezTo>
                    <a:pt x="4612" y="0"/>
                    <a:pt x="2884" y="712"/>
                    <a:pt x="4267" y="1358"/>
                  </a:cubicBezTo>
                  <a:cubicBezTo>
                    <a:pt x="15153" y="6949"/>
                    <a:pt x="13978" y="14960"/>
                    <a:pt x="776" y="19947"/>
                  </a:cubicBezTo>
                  <a:cubicBezTo>
                    <a:pt x="-1021" y="20632"/>
                    <a:pt x="638" y="21600"/>
                    <a:pt x="2366" y="21600"/>
                  </a:cubicBezTo>
                  <a:cubicBezTo>
                    <a:pt x="2884" y="21600"/>
                    <a:pt x="3437" y="21506"/>
                    <a:pt x="3887" y="21304"/>
                  </a:cubicBezTo>
                  <a:cubicBezTo>
                    <a:pt x="18644" y="15713"/>
                    <a:pt x="20579" y="6801"/>
                    <a:pt x="8137" y="444"/>
                  </a:cubicBezTo>
                  <a:cubicBezTo>
                    <a:pt x="7688" y="134"/>
                    <a:pt x="69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33" name="Google Shape;2848;p60"/>
            <p:cNvSpPr/>
            <p:nvPr/>
          </p:nvSpPr>
          <p:spPr>
            <a:xfrm>
              <a:off x="2705447" y="1546174"/>
              <a:ext cx="215952" cy="65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600" fill="norm" stroke="1" extrusionOk="0">
                  <a:moveTo>
                    <a:pt x="770" y="0"/>
                  </a:moveTo>
                  <a:cubicBezTo>
                    <a:pt x="106" y="0"/>
                    <a:pt x="-354" y="3990"/>
                    <a:pt x="361" y="5986"/>
                  </a:cubicBezTo>
                  <a:cubicBezTo>
                    <a:pt x="3223" y="13793"/>
                    <a:pt x="6671" y="19171"/>
                    <a:pt x="10261" y="21123"/>
                  </a:cubicBezTo>
                  <a:cubicBezTo>
                    <a:pt x="10874" y="21470"/>
                    <a:pt x="11487" y="21600"/>
                    <a:pt x="12100" y="21600"/>
                  </a:cubicBezTo>
                  <a:cubicBezTo>
                    <a:pt x="13211" y="21600"/>
                    <a:pt x="14323" y="21080"/>
                    <a:pt x="15434" y="20125"/>
                  </a:cubicBezTo>
                  <a:cubicBezTo>
                    <a:pt x="17158" y="18694"/>
                    <a:pt x="18589" y="14270"/>
                    <a:pt x="20314" y="12318"/>
                  </a:cubicBezTo>
                  <a:cubicBezTo>
                    <a:pt x="21246" y="11451"/>
                    <a:pt x="20952" y="6376"/>
                    <a:pt x="19994" y="6376"/>
                  </a:cubicBezTo>
                  <a:cubicBezTo>
                    <a:pt x="19918" y="6376"/>
                    <a:pt x="19828" y="6419"/>
                    <a:pt x="19739" y="6463"/>
                  </a:cubicBezTo>
                  <a:cubicBezTo>
                    <a:pt x="18308" y="8414"/>
                    <a:pt x="17018" y="11841"/>
                    <a:pt x="15575" y="13793"/>
                  </a:cubicBezTo>
                  <a:cubicBezTo>
                    <a:pt x="14399" y="14877"/>
                    <a:pt x="13045" y="15441"/>
                    <a:pt x="11781" y="15441"/>
                  </a:cubicBezTo>
                  <a:cubicBezTo>
                    <a:pt x="11359" y="15441"/>
                    <a:pt x="10951" y="15398"/>
                    <a:pt x="10555" y="15267"/>
                  </a:cubicBezTo>
                  <a:cubicBezTo>
                    <a:pt x="7106" y="12839"/>
                    <a:pt x="3951" y="7937"/>
                    <a:pt x="1217" y="651"/>
                  </a:cubicBezTo>
                  <a:cubicBezTo>
                    <a:pt x="1064" y="217"/>
                    <a:pt x="911" y="0"/>
                    <a:pt x="77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34" name="Google Shape;2849;p60"/>
            <p:cNvSpPr/>
            <p:nvPr/>
          </p:nvSpPr>
          <p:spPr>
            <a:xfrm>
              <a:off x="1863203" y="1396365"/>
              <a:ext cx="175156" cy="255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30" h="21600" fill="norm" stroke="1" extrusionOk="0">
                  <a:moveTo>
                    <a:pt x="1367" y="0"/>
                  </a:moveTo>
                  <a:cubicBezTo>
                    <a:pt x="943" y="0"/>
                    <a:pt x="533" y="190"/>
                    <a:pt x="406" y="649"/>
                  </a:cubicBezTo>
                  <a:cubicBezTo>
                    <a:pt x="-1176" y="5302"/>
                    <a:pt x="2158" y="9206"/>
                    <a:pt x="5336" y="12853"/>
                  </a:cubicBezTo>
                  <a:cubicBezTo>
                    <a:pt x="6763" y="14609"/>
                    <a:pt x="8346" y="16119"/>
                    <a:pt x="10253" y="17506"/>
                  </a:cubicBezTo>
                  <a:cubicBezTo>
                    <a:pt x="11213" y="18255"/>
                    <a:pt x="12160" y="18759"/>
                    <a:pt x="13120" y="19262"/>
                  </a:cubicBezTo>
                  <a:cubicBezTo>
                    <a:pt x="13756" y="19642"/>
                    <a:pt x="14378" y="19889"/>
                    <a:pt x="15013" y="20146"/>
                  </a:cubicBezTo>
                  <a:lnTo>
                    <a:pt x="15649" y="20392"/>
                  </a:lnTo>
                  <a:lnTo>
                    <a:pt x="16129" y="20515"/>
                  </a:lnTo>
                  <a:cubicBezTo>
                    <a:pt x="16129" y="20515"/>
                    <a:pt x="16285" y="20649"/>
                    <a:pt x="16454" y="20649"/>
                  </a:cubicBezTo>
                  <a:cubicBezTo>
                    <a:pt x="16214" y="21186"/>
                    <a:pt x="16737" y="21600"/>
                    <a:pt x="17330" y="21600"/>
                  </a:cubicBezTo>
                  <a:cubicBezTo>
                    <a:pt x="17570" y="21600"/>
                    <a:pt x="17811" y="21544"/>
                    <a:pt x="18037" y="21399"/>
                  </a:cubicBezTo>
                  <a:cubicBezTo>
                    <a:pt x="20424" y="19766"/>
                    <a:pt x="15974" y="18759"/>
                    <a:pt x="14858" y="18255"/>
                  </a:cubicBezTo>
                  <a:cubicBezTo>
                    <a:pt x="12485" y="17126"/>
                    <a:pt x="10408" y="15616"/>
                    <a:pt x="8826" y="13848"/>
                  </a:cubicBezTo>
                  <a:cubicBezTo>
                    <a:pt x="7074" y="12092"/>
                    <a:pt x="5492" y="10202"/>
                    <a:pt x="4065" y="8322"/>
                  </a:cubicBezTo>
                  <a:cubicBezTo>
                    <a:pt x="2313" y="6186"/>
                    <a:pt x="1678" y="3546"/>
                    <a:pt x="2469" y="1029"/>
                  </a:cubicBezTo>
                  <a:cubicBezTo>
                    <a:pt x="2667" y="425"/>
                    <a:pt x="2003" y="0"/>
                    <a:pt x="1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35" name="Google Shape;2850;p60"/>
            <p:cNvSpPr/>
            <p:nvPr/>
          </p:nvSpPr>
          <p:spPr>
            <a:xfrm>
              <a:off x="2217661" y="1632836"/>
              <a:ext cx="166182" cy="65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7" h="21600" fill="norm" stroke="1" extrusionOk="0">
                  <a:moveTo>
                    <a:pt x="19443" y="0"/>
                  </a:moveTo>
                  <a:cubicBezTo>
                    <a:pt x="19164" y="0"/>
                    <a:pt x="18885" y="260"/>
                    <a:pt x="18623" y="952"/>
                  </a:cubicBezTo>
                  <a:cubicBezTo>
                    <a:pt x="15127" y="10172"/>
                    <a:pt x="10236" y="15150"/>
                    <a:pt x="5344" y="15150"/>
                  </a:cubicBezTo>
                  <a:cubicBezTo>
                    <a:pt x="4031" y="15150"/>
                    <a:pt x="2735" y="14804"/>
                    <a:pt x="1454" y="14068"/>
                  </a:cubicBezTo>
                  <a:cubicBezTo>
                    <a:pt x="1339" y="14025"/>
                    <a:pt x="1241" y="13982"/>
                    <a:pt x="1143" y="13982"/>
                  </a:cubicBezTo>
                  <a:cubicBezTo>
                    <a:pt x="-88" y="13982"/>
                    <a:pt x="-466" y="19046"/>
                    <a:pt x="716" y="20431"/>
                  </a:cubicBezTo>
                  <a:cubicBezTo>
                    <a:pt x="2160" y="21210"/>
                    <a:pt x="3621" y="21600"/>
                    <a:pt x="5065" y="21600"/>
                  </a:cubicBezTo>
                  <a:cubicBezTo>
                    <a:pt x="10662" y="21600"/>
                    <a:pt x="16177" y="15756"/>
                    <a:pt x="20281" y="5324"/>
                  </a:cubicBezTo>
                  <a:cubicBezTo>
                    <a:pt x="21134" y="3073"/>
                    <a:pt x="20346" y="0"/>
                    <a:pt x="1944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36" name="Google Shape;2851;p60"/>
            <p:cNvSpPr/>
            <p:nvPr/>
          </p:nvSpPr>
          <p:spPr>
            <a:xfrm>
              <a:off x="2471469" y="1475234"/>
              <a:ext cx="35740" cy="47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2" h="21600" fill="norm" stroke="1" extrusionOk="0">
                  <a:moveTo>
                    <a:pt x="14676" y="0"/>
                  </a:moveTo>
                  <a:cubicBezTo>
                    <a:pt x="12975" y="0"/>
                    <a:pt x="11348" y="778"/>
                    <a:pt x="10830" y="2034"/>
                  </a:cubicBezTo>
                  <a:lnTo>
                    <a:pt x="843" y="15497"/>
                  </a:lnTo>
                  <a:cubicBezTo>
                    <a:pt x="-784" y="17531"/>
                    <a:pt x="30" y="19566"/>
                    <a:pt x="2545" y="20882"/>
                  </a:cubicBezTo>
                  <a:cubicBezTo>
                    <a:pt x="3432" y="21361"/>
                    <a:pt x="4394" y="21600"/>
                    <a:pt x="5356" y="21600"/>
                  </a:cubicBezTo>
                  <a:cubicBezTo>
                    <a:pt x="7131" y="21600"/>
                    <a:pt x="8906" y="20822"/>
                    <a:pt x="10016" y="19566"/>
                  </a:cubicBezTo>
                  <a:lnTo>
                    <a:pt x="19115" y="6761"/>
                  </a:lnTo>
                  <a:cubicBezTo>
                    <a:pt x="20816" y="4727"/>
                    <a:pt x="20002" y="2034"/>
                    <a:pt x="17487" y="718"/>
                  </a:cubicBezTo>
                  <a:cubicBezTo>
                    <a:pt x="16600" y="239"/>
                    <a:pt x="15638" y="0"/>
                    <a:pt x="146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37" name="Google Shape;2852;p60"/>
            <p:cNvSpPr/>
            <p:nvPr/>
          </p:nvSpPr>
          <p:spPr>
            <a:xfrm>
              <a:off x="1305273" y="1303495"/>
              <a:ext cx="160549" cy="241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2" h="21600" fill="norm" stroke="1" extrusionOk="0">
                  <a:moveTo>
                    <a:pt x="1350" y="0"/>
                  </a:moveTo>
                  <a:cubicBezTo>
                    <a:pt x="861" y="0"/>
                    <a:pt x="389" y="189"/>
                    <a:pt x="237" y="626"/>
                  </a:cubicBezTo>
                  <a:cubicBezTo>
                    <a:pt x="-707" y="5267"/>
                    <a:pt x="1182" y="10050"/>
                    <a:pt x="5549" y="13640"/>
                  </a:cubicBezTo>
                  <a:cubicBezTo>
                    <a:pt x="7623" y="15494"/>
                    <a:pt x="9714" y="17219"/>
                    <a:pt x="11990" y="18813"/>
                  </a:cubicBezTo>
                  <a:cubicBezTo>
                    <a:pt x="13693" y="20537"/>
                    <a:pt x="16340" y="21470"/>
                    <a:pt x="19190" y="21600"/>
                  </a:cubicBezTo>
                  <a:cubicBezTo>
                    <a:pt x="20826" y="21600"/>
                    <a:pt x="20893" y="20006"/>
                    <a:pt x="19544" y="20006"/>
                  </a:cubicBezTo>
                  <a:cubicBezTo>
                    <a:pt x="19493" y="20006"/>
                    <a:pt x="19443" y="20006"/>
                    <a:pt x="19375" y="20006"/>
                  </a:cubicBezTo>
                  <a:cubicBezTo>
                    <a:pt x="16728" y="20006"/>
                    <a:pt x="14637" y="18541"/>
                    <a:pt x="12934" y="17219"/>
                  </a:cubicBezTo>
                  <a:cubicBezTo>
                    <a:pt x="11046" y="15754"/>
                    <a:pt x="9140" y="14160"/>
                    <a:pt x="7437" y="12577"/>
                  </a:cubicBezTo>
                  <a:cubicBezTo>
                    <a:pt x="4031" y="9259"/>
                    <a:pt x="1367" y="5137"/>
                    <a:pt x="2699" y="1016"/>
                  </a:cubicBezTo>
                  <a:cubicBezTo>
                    <a:pt x="2817" y="390"/>
                    <a:pt x="2058" y="0"/>
                    <a:pt x="135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38" name="Google Shape;2853;p60"/>
            <p:cNvSpPr/>
            <p:nvPr/>
          </p:nvSpPr>
          <p:spPr>
            <a:xfrm>
              <a:off x="634922" y="1209435"/>
              <a:ext cx="167170" cy="26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600" fill="norm" stroke="1" extrusionOk="0">
                  <a:moveTo>
                    <a:pt x="1326" y="0"/>
                  </a:moveTo>
                  <a:cubicBezTo>
                    <a:pt x="725" y="0"/>
                    <a:pt x="107" y="245"/>
                    <a:pt x="107" y="726"/>
                  </a:cubicBezTo>
                  <a:cubicBezTo>
                    <a:pt x="-461" y="5283"/>
                    <a:pt x="1243" y="9840"/>
                    <a:pt x="4801" y="13799"/>
                  </a:cubicBezTo>
                  <a:cubicBezTo>
                    <a:pt x="7808" y="17278"/>
                    <a:pt x="12686" y="19796"/>
                    <a:pt x="18700" y="20757"/>
                  </a:cubicBezTo>
                  <a:lnTo>
                    <a:pt x="18700" y="20874"/>
                  </a:lnTo>
                  <a:cubicBezTo>
                    <a:pt x="18700" y="21355"/>
                    <a:pt x="19268" y="21600"/>
                    <a:pt x="19836" y="21600"/>
                  </a:cubicBezTo>
                  <a:cubicBezTo>
                    <a:pt x="20387" y="21600"/>
                    <a:pt x="20955" y="21355"/>
                    <a:pt x="20955" y="20874"/>
                  </a:cubicBezTo>
                  <a:lnTo>
                    <a:pt x="21139" y="20277"/>
                  </a:lnTo>
                  <a:cubicBezTo>
                    <a:pt x="21139" y="19925"/>
                    <a:pt x="20771" y="19562"/>
                    <a:pt x="20204" y="19562"/>
                  </a:cubicBezTo>
                  <a:cubicBezTo>
                    <a:pt x="14390" y="18601"/>
                    <a:pt x="9495" y="16200"/>
                    <a:pt x="6689" y="12838"/>
                  </a:cubicBezTo>
                  <a:cubicBezTo>
                    <a:pt x="3498" y="9125"/>
                    <a:pt x="1995" y="4920"/>
                    <a:pt x="2546" y="726"/>
                  </a:cubicBezTo>
                  <a:cubicBezTo>
                    <a:pt x="2546" y="245"/>
                    <a:pt x="1945" y="0"/>
                    <a:pt x="132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39" name="Google Shape;2854;p60"/>
            <p:cNvSpPr/>
            <p:nvPr/>
          </p:nvSpPr>
          <p:spPr>
            <a:xfrm>
              <a:off x="928462" y="1427146"/>
              <a:ext cx="191456" cy="68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5" h="21600" fill="norm" stroke="1" extrusionOk="0">
                  <a:moveTo>
                    <a:pt x="19602" y="0"/>
                  </a:moveTo>
                  <a:cubicBezTo>
                    <a:pt x="19387" y="0"/>
                    <a:pt x="19173" y="207"/>
                    <a:pt x="18987" y="662"/>
                  </a:cubicBezTo>
                  <a:cubicBezTo>
                    <a:pt x="14878" y="10593"/>
                    <a:pt x="9797" y="15848"/>
                    <a:pt x="4644" y="15848"/>
                  </a:cubicBezTo>
                  <a:cubicBezTo>
                    <a:pt x="3527" y="15848"/>
                    <a:pt x="2397" y="15600"/>
                    <a:pt x="1280" y="15103"/>
                  </a:cubicBezTo>
                  <a:cubicBezTo>
                    <a:pt x="1180" y="15021"/>
                    <a:pt x="1080" y="14979"/>
                    <a:pt x="994" y="14979"/>
                  </a:cubicBezTo>
                  <a:cubicBezTo>
                    <a:pt x="-80" y="14979"/>
                    <a:pt x="-409" y="19821"/>
                    <a:pt x="636" y="20690"/>
                  </a:cubicBezTo>
                  <a:cubicBezTo>
                    <a:pt x="1953" y="21269"/>
                    <a:pt x="3284" y="21600"/>
                    <a:pt x="4615" y="21600"/>
                  </a:cubicBezTo>
                  <a:cubicBezTo>
                    <a:pt x="10355" y="21600"/>
                    <a:pt x="15981" y="15931"/>
                    <a:pt x="20432" y="5338"/>
                  </a:cubicBezTo>
                  <a:cubicBezTo>
                    <a:pt x="21191" y="3103"/>
                    <a:pt x="20432" y="0"/>
                    <a:pt x="196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40" name="Google Shape;2855;p60"/>
            <p:cNvSpPr/>
            <p:nvPr/>
          </p:nvSpPr>
          <p:spPr>
            <a:xfrm>
              <a:off x="1183433" y="1302967"/>
              <a:ext cx="57932" cy="91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16" h="21600" fill="norm" stroke="1" extrusionOk="0">
                  <a:moveTo>
                    <a:pt x="15969" y="0"/>
                  </a:moveTo>
                  <a:cubicBezTo>
                    <a:pt x="14885" y="0"/>
                    <a:pt x="13981" y="375"/>
                    <a:pt x="13348" y="1061"/>
                  </a:cubicBezTo>
                  <a:cubicBezTo>
                    <a:pt x="12851" y="1779"/>
                    <a:pt x="12851" y="2466"/>
                    <a:pt x="13348" y="3527"/>
                  </a:cubicBezTo>
                  <a:cubicBezTo>
                    <a:pt x="12851" y="4214"/>
                    <a:pt x="11812" y="4932"/>
                    <a:pt x="11315" y="5618"/>
                  </a:cubicBezTo>
                  <a:lnTo>
                    <a:pt x="7745" y="9832"/>
                  </a:lnTo>
                  <a:lnTo>
                    <a:pt x="651" y="18260"/>
                  </a:lnTo>
                  <a:cubicBezTo>
                    <a:pt x="-1157" y="20008"/>
                    <a:pt x="1148" y="21600"/>
                    <a:pt x="3362" y="21600"/>
                  </a:cubicBezTo>
                  <a:cubicBezTo>
                    <a:pt x="4266" y="21600"/>
                    <a:pt x="5124" y="21319"/>
                    <a:pt x="5712" y="20726"/>
                  </a:cubicBezTo>
                  <a:lnTo>
                    <a:pt x="14885" y="10207"/>
                  </a:lnTo>
                  <a:cubicBezTo>
                    <a:pt x="16376" y="8802"/>
                    <a:pt x="17912" y="7023"/>
                    <a:pt x="18952" y="5618"/>
                  </a:cubicBezTo>
                  <a:cubicBezTo>
                    <a:pt x="20443" y="3871"/>
                    <a:pt x="19946" y="1436"/>
                    <a:pt x="17912" y="375"/>
                  </a:cubicBezTo>
                  <a:cubicBezTo>
                    <a:pt x="17189" y="125"/>
                    <a:pt x="16557" y="0"/>
                    <a:pt x="1596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2" name="Google Shape;3813;p75"/>
          <p:cNvGrpSpPr/>
          <p:nvPr/>
        </p:nvGrpSpPr>
        <p:grpSpPr>
          <a:xfrm>
            <a:off x="3125851" y="3624065"/>
            <a:ext cx="582104" cy="618568"/>
            <a:chOff x="0" y="0"/>
            <a:chExt cx="582103" cy="618566"/>
          </a:xfrm>
        </p:grpSpPr>
        <p:sp>
          <p:nvSpPr>
            <p:cNvPr id="2843" name="Google Shape;3814;p75"/>
            <p:cNvSpPr/>
            <p:nvPr/>
          </p:nvSpPr>
          <p:spPr>
            <a:xfrm>
              <a:off x="194927" y="215971"/>
              <a:ext cx="181480" cy="181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28" h="21600" fill="norm" stroke="1" extrusionOk="0">
                  <a:moveTo>
                    <a:pt x="13555" y="10545"/>
                  </a:moveTo>
                  <a:cubicBezTo>
                    <a:pt x="13555" y="10603"/>
                    <a:pt x="13580" y="10647"/>
                    <a:pt x="13618" y="10662"/>
                  </a:cubicBezTo>
                  <a:cubicBezTo>
                    <a:pt x="13605" y="10618"/>
                    <a:pt x="13580" y="10589"/>
                    <a:pt x="13555" y="10545"/>
                  </a:cubicBezTo>
                  <a:close/>
                  <a:moveTo>
                    <a:pt x="13480" y="12876"/>
                  </a:moveTo>
                  <a:cubicBezTo>
                    <a:pt x="13430" y="12890"/>
                    <a:pt x="13318" y="13079"/>
                    <a:pt x="13443" y="13079"/>
                  </a:cubicBezTo>
                  <a:cubicBezTo>
                    <a:pt x="13443" y="13079"/>
                    <a:pt x="13455" y="12992"/>
                    <a:pt x="13480" y="12876"/>
                  </a:cubicBezTo>
                  <a:close/>
                  <a:moveTo>
                    <a:pt x="9922" y="6307"/>
                  </a:moveTo>
                  <a:cubicBezTo>
                    <a:pt x="10122" y="6307"/>
                    <a:pt x="10334" y="6554"/>
                    <a:pt x="10546" y="6554"/>
                  </a:cubicBezTo>
                  <a:lnTo>
                    <a:pt x="10958" y="6554"/>
                  </a:lnTo>
                  <a:lnTo>
                    <a:pt x="11782" y="7035"/>
                  </a:lnTo>
                  <a:lnTo>
                    <a:pt x="12194" y="7516"/>
                  </a:lnTo>
                  <a:lnTo>
                    <a:pt x="12406" y="7996"/>
                  </a:lnTo>
                  <a:cubicBezTo>
                    <a:pt x="12818" y="8491"/>
                    <a:pt x="13031" y="8724"/>
                    <a:pt x="13031" y="8972"/>
                  </a:cubicBezTo>
                  <a:cubicBezTo>
                    <a:pt x="13031" y="9205"/>
                    <a:pt x="13031" y="9453"/>
                    <a:pt x="13230" y="9700"/>
                  </a:cubicBezTo>
                  <a:cubicBezTo>
                    <a:pt x="13318" y="10006"/>
                    <a:pt x="13418" y="10283"/>
                    <a:pt x="13555" y="10545"/>
                  </a:cubicBezTo>
                  <a:cubicBezTo>
                    <a:pt x="13555" y="10458"/>
                    <a:pt x="13605" y="10356"/>
                    <a:pt x="13630" y="10356"/>
                  </a:cubicBezTo>
                  <a:cubicBezTo>
                    <a:pt x="13643" y="10356"/>
                    <a:pt x="13655" y="10370"/>
                    <a:pt x="13655" y="10429"/>
                  </a:cubicBezTo>
                  <a:lnTo>
                    <a:pt x="13655" y="10662"/>
                  </a:lnTo>
                  <a:cubicBezTo>
                    <a:pt x="13643" y="10662"/>
                    <a:pt x="13630" y="10662"/>
                    <a:pt x="13618" y="10662"/>
                  </a:cubicBezTo>
                  <a:cubicBezTo>
                    <a:pt x="13630" y="10676"/>
                    <a:pt x="13643" y="10691"/>
                    <a:pt x="13655" y="10705"/>
                  </a:cubicBezTo>
                  <a:lnTo>
                    <a:pt x="13655" y="11871"/>
                  </a:lnTo>
                  <a:cubicBezTo>
                    <a:pt x="13655" y="11871"/>
                    <a:pt x="13543" y="12526"/>
                    <a:pt x="13480" y="12876"/>
                  </a:cubicBezTo>
                  <a:cubicBezTo>
                    <a:pt x="13480" y="12876"/>
                    <a:pt x="13493" y="12876"/>
                    <a:pt x="13493" y="12876"/>
                  </a:cubicBezTo>
                  <a:cubicBezTo>
                    <a:pt x="13518" y="12876"/>
                    <a:pt x="13518" y="12919"/>
                    <a:pt x="13443" y="13079"/>
                  </a:cubicBezTo>
                  <a:lnTo>
                    <a:pt x="13230" y="13575"/>
                  </a:lnTo>
                  <a:lnTo>
                    <a:pt x="13031" y="13808"/>
                  </a:lnTo>
                  <a:lnTo>
                    <a:pt x="13031" y="14055"/>
                  </a:lnTo>
                  <a:cubicBezTo>
                    <a:pt x="12818" y="14288"/>
                    <a:pt x="12619" y="14536"/>
                    <a:pt x="12406" y="14784"/>
                  </a:cubicBezTo>
                  <a:lnTo>
                    <a:pt x="12194" y="15017"/>
                  </a:lnTo>
                  <a:cubicBezTo>
                    <a:pt x="11832" y="15308"/>
                    <a:pt x="11682" y="15424"/>
                    <a:pt x="11570" y="15468"/>
                  </a:cubicBezTo>
                  <a:cubicBezTo>
                    <a:pt x="11607" y="15454"/>
                    <a:pt x="11620" y="15439"/>
                    <a:pt x="11595" y="15439"/>
                  </a:cubicBezTo>
                  <a:cubicBezTo>
                    <a:pt x="11570" y="15439"/>
                    <a:pt x="11495" y="15454"/>
                    <a:pt x="11370" y="15497"/>
                  </a:cubicBezTo>
                  <a:lnTo>
                    <a:pt x="10958" y="15745"/>
                  </a:lnTo>
                  <a:lnTo>
                    <a:pt x="9085" y="15745"/>
                  </a:lnTo>
                  <a:lnTo>
                    <a:pt x="8261" y="15497"/>
                  </a:lnTo>
                  <a:cubicBezTo>
                    <a:pt x="8261" y="15497"/>
                    <a:pt x="7987" y="15395"/>
                    <a:pt x="7924" y="15395"/>
                  </a:cubicBezTo>
                  <a:cubicBezTo>
                    <a:pt x="7887" y="15395"/>
                    <a:pt x="7912" y="15424"/>
                    <a:pt x="8049" y="15497"/>
                  </a:cubicBezTo>
                  <a:lnTo>
                    <a:pt x="7849" y="15497"/>
                  </a:lnTo>
                  <a:cubicBezTo>
                    <a:pt x="7637" y="15497"/>
                    <a:pt x="7013" y="15017"/>
                    <a:pt x="7013" y="15017"/>
                  </a:cubicBezTo>
                  <a:cubicBezTo>
                    <a:pt x="7100" y="15075"/>
                    <a:pt x="7150" y="15089"/>
                    <a:pt x="7175" y="15089"/>
                  </a:cubicBezTo>
                  <a:cubicBezTo>
                    <a:pt x="7250" y="15089"/>
                    <a:pt x="7125" y="14944"/>
                    <a:pt x="7063" y="14944"/>
                  </a:cubicBezTo>
                  <a:cubicBezTo>
                    <a:pt x="7038" y="14944"/>
                    <a:pt x="7013" y="14973"/>
                    <a:pt x="7013" y="15017"/>
                  </a:cubicBezTo>
                  <a:lnTo>
                    <a:pt x="6601" y="14536"/>
                  </a:lnTo>
                  <a:lnTo>
                    <a:pt x="6388" y="14288"/>
                  </a:lnTo>
                  <a:lnTo>
                    <a:pt x="6388" y="14055"/>
                  </a:lnTo>
                  <a:cubicBezTo>
                    <a:pt x="6413" y="14084"/>
                    <a:pt x="6426" y="14084"/>
                    <a:pt x="6426" y="14084"/>
                  </a:cubicBezTo>
                  <a:cubicBezTo>
                    <a:pt x="6476" y="14084"/>
                    <a:pt x="5976" y="13298"/>
                    <a:pt x="5976" y="13079"/>
                  </a:cubicBezTo>
                  <a:cubicBezTo>
                    <a:pt x="5764" y="13079"/>
                    <a:pt x="5976" y="12846"/>
                    <a:pt x="5764" y="12846"/>
                  </a:cubicBezTo>
                  <a:lnTo>
                    <a:pt x="5764" y="12599"/>
                  </a:lnTo>
                  <a:cubicBezTo>
                    <a:pt x="5764" y="12118"/>
                    <a:pt x="5764" y="11871"/>
                    <a:pt x="5564" y="11637"/>
                  </a:cubicBezTo>
                  <a:lnTo>
                    <a:pt x="5564" y="10181"/>
                  </a:lnTo>
                  <a:cubicBezTo>
                    <a:pt x="5564" y="9933"/>
                    <a:pt x="5564" y="9700"/>
                    <a:pt x="5564" y="9453"/>
                  </a:cubicBezTo>
                  <a:cubicBezTo>
                    <a:pt x="5564" y="9453"/>
                    <a:pt x="5564" y="9205"/>
                    <a:pt x="5564" y="8972"/>
                  </a:cubicBezTo>
                  <a:lnTo>
                    <a:pt x="5976" y="8244"/>
                  </a:lnTo>
                  <a:cubicBezTo>
                    <a:pt x="5976" y="8244"/>
                    <a:pt x="6214" y="7836"/>
                    <a:pt x="6151" y="7836"/>
                  </a:cubicBezTo>
                  <a:cubicBezTo>
                    <a:pt x="6126" y="7836"/>
                    <a:pt x="6076" y="7880"/>
                    <a:pt x="5976" y="7996"/>
                  </a:cubicBezTo>
                  <a:cubicBezTo>
                    <a:pt x="6139" y="7807"/>
                    <a:pt x="6301" y="7472"/>
                    <a:pt x="6576" y="7326"/>
                  </a:cubicBezTo>
                  <a:cubicBezTo>
                    <a:pt x="6563" y="7341"/>
                    <a:pt x="6563" y="7341"/>
                    <a:pt x="6588" y="7341"/>
                  </a:cubicBezTo>
                  <a:cubicBezTo>
                    <a:pt x="6613" y="7341"/>
                    <a:pt x="6676" y="7326"/>
                    <a:pt x="6800" y="7283"/>
                  </a:cubicBezTo>
                  <a:lnTo>
                    <a:pt x="7225" y="6787"/>
                  </a:lnTo>
                  <a:lnTo>
                    <a:pt x="7387" y="6598"/>
                  </a:lnTo>
                  <a:cubicBezTo>
                    <a:pt x="7362" y="6613"/>
                    <a:pt x="7337" y="6627"/>
                    <a:pt x="7325" y="6627"/>
                  </a:cubicBezTo>
                  <a:cubicBezTo>
                    <a:pt x="7312" y="6627"/>
                    <a:pt x="7337" y="6598"/>
                    <a:pt x="7425" y="6554"/>
                  </a:cubicBezTo>
                  <a:lnTo>
                    <a:pt x="7387" y="6598"/>
                  </a:lnTo>
                  <a:cubicBezTo>
                    <a:pt x="7437" y="6583"/>
                    <a:pt x="7525" y="6540"/>
                    <a:pt x="7575" y="6511"/>
                  </a:cubicBezTo>
                  <a:lnTo>
                    <a:pt x="7425" y="6554"/>
                  </a:lnTo>
                  <a:cubicBezTo>
                    <a:pt x="7562" y="6496"/>
                    <a:pt x="7612" y="6481"/>
                    <a:pt x="7624" y="6481"/>
                  </a:cubicBezTo>
                  <a:cubicBezTo>
                    <a:pt x="7637" y="6481"/>
                    <a:pt x="7612" y="6496"/>
                    <a:pt x="7575" y="6511"/>
                  </a:cubicBezTo>
                  <a:lnTo>
                    <a:pt x="8461" y="6307"/>
                  </a:lnTo>
                  <a:close/>
                  <a:moveTo>
                    <a:pt x="9560" y="0"/>
                  </a:moveTo>
                  <a:cubicBezTo>
                    <a:pt x="6026" y="0"/>
                    <a:pt x="2568" y="2141"/>
                    <a:pt x="995" y="5826"/>
                  </a:cubicBezTo>
                  <a:cubicBezTo>
                    <a:pt x="-1902" y="12599"/>
                    <a:pt x="1831" y="20580"/>
                    <a:pt x="8261" y="21556"/>
                  </a:cubicBezTo>
                  <a:cubicBezTo>
                    <a:pt x="8573" y="21585"/>
                    <a:pt x="8886" y="21600"/>
                    <a:pt x="9198" y="21600"/>
                  </a:cubicBezTo>
                  <a:cubicBezTo>
                    <a:pt x="15116" y="21600"/>
                    <a:pt x="19698" y="15264"/>
                    <a:pt x="18262" y="8229"/>
                  </a:cubicBezTo>
                  <a:cubicBezTo>
                    <a:pt x="18250" y="8156"/>
                    <a:pt x="18237" y="8084"/>
                    <a:pt x="18212" y="7996"/>
                  </a:cubicBezTo>
                  <a:cubicBezTo>
                    <a:pt x="18212" y="7996"/>
                    <a:pt x="18212" y="7996"/>
                    <a:pt x="18212" y="7996"/>
                  </a:cubicBezTo>
                  <a:cubicBezTo>
                    <a:pt x="17176" y="3641"/>
                    <a:pt x="13855" y="495"/>
                    <a:pt x="10122" y="15"/>
                  </a:cubicBezTo>
                  <a:cubicBezTo>
                    <a:pt x="9934" y="0"/>
                    <a:pt x="9747" y="0"/>
                    <a:pt x="956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44" name="Google Shape;3815;p75"/>
            <p:cNvSpPr/>
            <p:nvPr/>
          </p:nvSpPr>
          <p:spPr>
            <a:xfrm>
              <a:off x="202319" y="59313"/>
              <a:ext cx="96938" cy="206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3" h="21600" fill="norm" stroke="1" extrusionOk="0">
                  <a:moveTo>
                    <a:pt x="5074" y="0"/>
                  </a:moveTo>
                  <a:cubicBezTo>
                    <a:pt x="4711" y="0"/>
                    <a:pt x="4347" y="13"/>
                    <a:pt x="3957" y="38"/>
                  </a:cubicBezTo>
                  <a:cubicBezTo>
                    <a:pt x="942" y="460"/>
                    <a:pt x="-358" y="1943"/>
                    <a:pt x="84" y="3438"/>
                  </a:cubicBezTo>
                  <a:cubicBezTo>
                    <a:pt x="4815" y="8525"/>
                    <a:pt x="7856" y="14046"/>
                    <a:pt x="10013" y="19785"/>
                  </a:cubicBezTo>
                  <a:cubicBezTo>
                    <a:pt x="10715" y="20833"/>
                    <a:pt x="12898" y="21600"/>
                    <a:pt x="15082" y="21600"/>
                  </a:cubicBezTo>
                  <a:cubicBezTo>
                    <a:pt x="15550" y="21600"/>
                    <a:pt x="16017" y="21562"/>
                    <a:pt x="16485" y="21485"/>
                  </a:cubicBezTo>
                  <a:cubicBezTo>
                    <a:pt x="19500" y="21063"/>
                    <a:pt x="21242" y="19785"/>
                    <a:pt x="20384" y="18302"/>
                  </a:cubicBezTo>
                  <a:cubicBezTo>
                    <a:pt x="18201" y="12781"/>
                    <a:pt x="15186" y="7260"/>
                    <a:pt x="10429" y="1943"/>
                  </a:cubicBezTo>
                  <a:cubicBezTo>
                    <a:pt x="9675" y="652"/>
                    <a:pt x="7596" y="0"/>
                    <a:pt x="507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45" name="Google Shape;3816;p75"/>
            <p:cNvSpPr/>
            <p:nvPr/>
          </p:nvSpPr>
          <p:spPr>
            <a:xfrm>
              <a:off x="177574" y="83283"/>
              <a:ext cx="145730" cy="111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3" h="21600" fill="norm" stroke="1" extrusionOk="0">
                  <a:moveTo>
                    <a:pt x="16280" y="11155"/>
                  </a:moveTo>
                  <a:cubicBezTo>
                    <a:pt x="16247" y="11250"/>
                    <a:pt x="16230" y="11321"/>
                    <a:pt x="16214" y="11392"/>
                  </a:cubicBezTo>
                  <a:cubicBezTo>
                    <a:pt x="16214" y="11345"/>
                    <a:pt x="16230" y="11274"/>
                    <a:pt x="16280" y="11155"/>
                  </a:cubicBezTo>
                  <a:close/>
                  <a:moveTo>
                    <a:pt x="16197" y="0"/>
                  </a:moveTo>
                  <a:cubicBezTo>
                    <a:pt x="15669" y="0"/>
                    <a:pt x="15141" y="166"/>
                    <a:pt x="14630" y="545"/>
                  </a:cubicBezTo>
                  <a:cubicBezTo>
                    <a:pt x="12055" y="3103"/>
                    <a:pt x="10042" y="6703"/>
                    <a:pt x="8920" y="10705"/>
                  </a:cubicBezTo>
                  <a:lnTo>
                    <a:pt x="3937" y="8811"/>
                  </a:lnTo>
                  <a:cubicBezTo>
                    <a:pt x="3640" y="8645"/>
                    <a:pt x="3343" y="8574"/>
                    <a:pt x="3062" y="8574"/>
                  </a:cubicBezTo>
                  <a:cubicBezTo>
                    <a:pt x="43" y="8574"/>
                    <a:pt x="-1492" y="17526"/>
                    <a:pt x="2023" y="18261"/>
                  </a:cubicBezTo>
                  <a:lnTo>
                    <a:pt x="2023" y="18639"/>
                  </a:lnTo>
                  <a:lnTo>
                    <a:pt x="10240" y="21387"/>
                  </a:lnTo>
                  <a:cubicBezTo>
                    <a:pt x="10587" y="21529"/>
                    <a:pt x="10917" y="21600"/>
                    <a:pt x="11230" y="21600"/>
                  </a:cubicBezTo>
                  <a:cubicBezTo>
                    <a:pt x="12715" y="21600"/>
                    <a:pt x="13904" y="20203"/>
                    <a:pt x="14349" y="18261"/>
                  </a:cubicBezTo>
                  <a:cubicBezTo>
                    <a:pt x="14630" y="17076"/>
                    <a:pt x="14630" y="15892"/>
                    <a:pt x="14894" y="15111"/>
                  </a:cubicBezTo>
                  <a:cubicBezTo>
                    <a:pt x="14894" y="14708"/>
                    <a:pt x="14894" y="14305"/>
                    <a:pt x="15174" y="14305"/>
                  </a:cubicBezTo>
                  <a:cubicBezTo>
                    <a:pt x="15438" y="13216"/>
                    <a:pt x="15933" y="12458"/>
                    <a:pt x="16214" y="11392"/>
                  </a:cubicBezTo>
                  <a:cubicBezTo>
                    <a:pt x="16214" y="11439"/>
                    <a:pt x="16230" y="11439"/>
                    <a:pt x="16230" y="11439"/>
                  </a:cubicBezTo>
                  <a:cubicBezTo>
                    <a:pt x="16296" y="11439"/>
                    <a:pt x="16428" y="11250"/>
                    <a:pt x="16461" y="11155"/>
                  </a:cubicBezTo>
                  <a:cubicBezTo>
                    <a:pt x="16412" y="11155"/>
                    <a:pt x="16346" y="11155"/>
                    <a:pt x="16280" y="11155"/>
                  </a:cubicBezTo>
                  <a:cubicBezTo>
                    <a:pt x="16362" y="11108"/>
                    <a:pt x="16412" y="11084"/>
                    <a:pt x="16428" y="11084"/>
                  </a:cubicBezTo>
                  <a:cubicBezTo>
                    <a:pt x="16461" y="11084"/>
                    <a:pt x="16478" y="11108"/>
                    <a:pt x="16461" y="11155"/>
                  </a:cubicBezTo>
                  <a:cubicBezTo>
                    <a:pt x="16577" y="11132"/>
                    <a:pt x="16626" y="11061"/>
                    <a:pt x="16824" y="10776"/>
                  </a:cubicBezTo>
                  <a:cubicBezTo>
                    <a:pt x="17088" y="10374"/>
                    <a:pt x="17369" y="9995"/>
                    <a:pt x="17649" y="9592"/>
                  </a:cubicBezTo>
                  <a:cubicBezTo>
                    <a:pt x="17649" y="9592"/>
                    <a:pt x="17913" y="9189"/>
                    <a:pt x="17913" y="9189"/>
                  </a:cubicBezTo>
                  <a:cubicBezTo>
                    <a:pt x="19563" y="7626"/>
                    <a:pt x="20108" y="4879"/>
                    <a:pt x="19283" y="2511"/>
                  </a:cubicBezTo>
                  <a:cubicBezTo>
                    <a:pt x="18524" y="876"/>
                    <a:pt x="17385" y="0"/>
                    <a:pt x="1619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46" name="Google Shape;3817;p75"/>
            <p:cNvSpPr/>
            <p:nvPr/>
          </p:nvSpPr>
          <p:spPr>
            <a:xfrm>
              <a:off x="147045" y="0"/>
              <a:ext cx="146345" cy="11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0" h="21600" fill="norm" stroke="1" extrusionOk="0">
                  <a:moveTo>
                    <a:pt x="16458" y="0"/>
                  </a:moveTo>
                  <a:cubicBezTo>
                    <a:pt x="15907" y="0"/>
                    <a:pt x="15322" y="166"/>
                    <a:pt x="14821" y="545"/>
                  </a:cubicBezTo>
                  <a:cubicBezTo>
                    <a:pt x="12365" y="3150"/>
                    <a:pt x="10360" y="6608"/>
                    <a:pt x="9141" y="10753"/>
                  </a:cubicBezTo>
                  <a:lnTo>
                    <a:pt x="3996" y="8811"/>
                  </a:lnTo>
                  <a:cubicBezTo>
                    <a:pt x="3678" y="8645"/>
                    <a:pt x="3394" y="8550"/>
                    <a:pt x="3110" y="8550"/>
                  </a:cubicBezTo>
                  <a:cubicBezTo>
                    <a:pt x="53" y="8550"/>
                    <a:pt x="-1517" y="17526"/>
                    <a:pt x="2041" y="18237"/>
                  </a:cubicBezTo>
                  <a:lnTo>
                    <a:pt x="10644" y="21387"/>
                  </a:lnTo>
                  <a:cubicBezTo>
                    <a:pt x="10945" y="21529"/>
                    <a:pt x="11246" y="21600"/>
                    <a:pt x="11547" y="21600"/>
                  </a:cubicBezTo>
                  <a:cubicBezTo>
                    <a:pt x="12950" y="21600"/>
                    <a:pt x="14353" y="20132"/>
                    <a:pt x="14821" y="17858"/>
                  </a:cubicBezTo>
                  <a:cubicBezTo>
                    <a:pt x="14821" y="17053"/>
                    <a:pt x="15088" y="15892"/>
                    <a:pt x="15372" y="14708"/>
                  </a:cubicBezTo>
                  <a:cubicBezTo>
                    <a:pt x="15372" y="14708"/>
                    <a:pt x="15372" y="14305"/>
                    <a:pt x="15639" y="13926"/>
                  </a:cubicBezTo>
                  <a:cubicBezTo>
                    <a:pt x="15923" y="13121"/>
                    <a:pt x="16207" y="11961"/>
                    <a:pt x="16759" y="11155"/>
                  </a:cubicBezTo>
                  <a:cubicBezTo>
                    <a:pt x="16759" y="11155"/>
                    <a:pt x="17043" y="10776"/>
                    <a:pt x="17043" y="10776"/>
                  </a:cubicBezTo>
                  <a:lnTo>
                    <a:pt x="17861" y="9592"/>
                  </a:lnTo>
                  <a:lnTo>
                    <a:pt x="18429" y="8811"/>
                  </a:lnTo>
                  <a:cubicBezTo>
                    <a:pt x="18980" y="8408"/>
                    <a:pt x="19816" y="7224"/>
                    <a:pt x="19816" y="6039"/>
                  </a:cubicBezTo>
                  <a:cubicBezTo>
                    <a:pt x="20083" y="4855"/>
                    <a:pt x="20083" y="3292"/>
                    <a:pt x="19532" y="2511"/>
                  </a:cubicBezTo>
                  <a:cubicBezTo>
                    <a:pt x="18964" y="876"/>
                    <a:pt x="17728" y="0"/>
                    <a:pt x="1645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47" name="Google Shape;3818;p75"/>
            <p:cNvSpPr/>
            <p:nvPr/>
          </p:nvSpPr>
          <p:spPr>
            <a:xfrm>
              <a:off x="40185" y="226244"/>
              <a:ext cx="208218" cy="87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1600" fill="norm" stroke="1" extrusionOk="0">
                  <a:moveTo>
                    <a:pt x="2702" y="0"/>
                  </a:moveTo>
                  <a:cubicBezTo>
                    <a:pt x="1238" y="0"/>
                    <a:pt x="0" y="2500"/>
                    <a:pt x="0" y="6025"/>
                  </a:cubicBezTo>
                  <a:cubicBezTo>
                    <a:pt x="0" y="9520"/>
                    <a:pt x="1238" y="12532"/>
                    <a:pt x="2702" y="12532"/>
                  </a:cubicBezTo>
                  <a:lnTo>
                    <a:pt x="4353" y="12532"/>
                  </a:lnTo>
                  <a:lnTo>
                    <a:pt x="6441" y="13526"/>
                  </a:lnTo>
                  <a:cubicBezTo>
                    <a:pt x="7679" y="14008"/>
                    <a:pt x="9143" y="15033"/>
                    <a:pt x="10381" y="15515"/>
                  </a:cubicBezTo>
                  <a:cubicBezTo>
                    <a:pt x="12882" y="17021"/>
                    <a:pt x="15584" y="19039"/>
                    <a:pt x="18073" y="21540"/>
                  </a:cubicBezTo>
                  <a:cubicBezTo>
                    <a:pt x="18223" y="21570"/>
                    <a:pt x="18373" y="21600"/>
                    <a:pt x="18511" y="21600"/>
                  </a:cubicBezTo>
                  <a:cubicBezTo>
                    <a:pt x="19774" y="21600"/>
                    <a:pt x="20812" y="19732"/>
                    <a:pt x="21187" y="17021"/>
                  </a:cubicBezTo>
                  <a:cubicBezTo>
                    <a:pt x="21600" y="13526"/>
                    <a:pt x="20775" y="10514"/>
                    <a:pt x="19524" y="9520"/>
                  </a:cubicBezTo>
                  <a:cubicBezTo>
                    <a:pt x="14121" y="5001"/>
                    <a:pt x="8305" y="1506"/>
                    <a:pt x="270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48" name="Google Shape;3819;p75"/>
            <p:cNvSpPr/>
            <p:nvPr/>
          </p:nvSpPr>
          <p:spPr>
            <a:xfrm>
              <a:off x="86871" y="177572"/>
              <a:ext cx="93495" cy="159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1600" fill="norm" stroke="1" extrusionOk="0">
                  <a:moveTo>
                    <a:pt x="7640" y="0"/>
                  </a:moveTo>
                  <a:cubicBezTo>
                    <a:pt x="4500" y="0"/>
                    <a:pt x="2254" y="1635"/>
                    <a:pt x="2254" y="3550"/>
                  </a:cubicBezTo>
                  <a:cubicBezTo>
                    <a:pt x="2579" y="6589"/>
                    <a:pt x="4392" y="9479"/>
                    <a:pt x="7478" y="12006"/>
                  </a:cubicBezTo>
                  <a:lnTo>
                    <a:pt x="1361" y="15903"/>
                  </a:lnTo>
                  <a:cubicBezTo>
                    <a:pt x="-453" y="17009"/>
                    <a:pt x="-453" y="19189"/>
                    <a:pt x="1361" y="20576"/>
                  </a:cubicBezTo>
                  <a:cubicBezTo>
                    <a:pt x="2470" y="21253"/>
                    <a:pt x="3932" y="21600"/>
                    <a:pt x="5394" y="21600"/>
                  </a:cubicBezTo>
                  <a:cubicBezTo>
                    <a:pt x="6855" y="21600"/>
                    <a:pt x="8317" y="21253"/>
                    <a:pt x="9454" y="20576"/>
                  </a:cubicBezTo>
                  <a:lnTo>
                    <a:pt x="9454" y="20295"/>
                  </a:lnTo>
                  <a:lnTo>
                    <a:pt x="19333" y="14251"/>
                  </a:lnTo>
                  <a:cubicBezTo>
                    <a:pt x="21147" y="12881"/>
                    <a:pt x="21147" y="10684"/>
                    <a:pt x="19333" y="9314"/>
                  </a:cubicBezTo>
                  <a:cubicBezTo>
                    <a:pt x="18440" y="8769"/>
                    <a:pt x="17087" y="8224"/>
                    <a:pt x="16627" y="7679"/>
                  </a:cubicBezTo>
                  <a:lnTo>
                    <a:pt x="16194" y="7117"/>
                  </a:lnTo>
                  <a:cubicBezTo>
                    <a:pt x="15733" y="7117"/>
                    <a:pt x="15300" y="6853"/>
                    <a:pt x="15300" y="6572"/>
                  </a:cubicBezTo>
                  <a:cubicBezTo>
                    <a:pt x="14840" y="6308"/>
                    <a:pt x="14380" y="5747"/>
                    <a:pt x="14380" y="5483"/>
                  </a:cubicBezTo>
                  <a:cubicBezTo>
                    <a:pt x="14380" y="5582"/>
                    <a:pt x="14380" y="5681"/>
                    <a:pt x="14380" y="5747"/>
                  </a:cubicBezTo>
                  <a:lnTo>
                    <a:pt x="13947" y="5202"/>
                  </a:lnTo>
                  <a:cubicBezTo>
                    <a:pt x="13947" y="4657"/>
                    <a:pt x="13487" y="4376"/>
                    <a:pt x="13487" y="4112"/>
                  </a:cubicBezTo>
                  <a:lnTo>
                    <a:pt x="13487" y="3550"/>
                  </a:lnTo>
                  <a:cubicBezTo>
                    <a:pt x="13487" y="2461"/>
                    <a:pt x="12594" y="1635"/>
                    <a:pt x="11700" y="1090"/>
                  </a:cubicBezTo>
                  <a:cubicBezTo>
                    <a:pt x="10780" y="545"/>
                    <a:pt x="9454" y="0"/>
                    <a:pt x="764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49" name="Google Shape;3820;p75"/>
            <p:cNvSpPr/>
            <p:nvPr/>
          </p:nvSpPr>
          <p:spPr>
            <a:xfrm>
              <a:off x="-1" y="161306"/>
              <a:ext cx="92439" cy="155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53" h="21600" fill="norm" stroke="1" extrusionOk="0">
                  <a:moveTo>
                    <a:pt x="7096" y="0"/>
                  </a:moveTo>
                  <a:cubicBezTo>
                    <a:pt x="4116" y="0"/>
                    <a:pt x="1594" y="1406"/>
                    <a:pt x="1594" y="3371"/>
                  </a:cubicBezTo>
                  <a:cubicBezTo>
                    <a:pt x="2206" y="6641"/>
                    <a:pt x="3938" y="9623"/>
                    <a:pt x="6612" y="12079"/>
                  </a:cubicBezTo>
                  <a:cubicBezTo>
                    <a:pt x="4804" y="13384"/>
                    <a:pt x="2995" y="14654"/>
                    <a:pt x="1161" y="16043"/>
                  </a:cubicBezTo>
                  <a:cubicBezTo>
                    <a:pt x="-1819" y="18466"/>
                    <a:pt x="1441" y="21600"/>
                    <a:pt x="5237" y="21600"/>
                  </a:cubicBezTo>
                  <a:cubicBezTo>
                    <a:pt x="6281" y="21600"/>
                    <a:pt x="7351" y="21363"/>
                    <a:pt x="8370" y="20821"/>
                  </a:cubicBezTo>
                  <a:lnTo>
                    <a:pt x="8777" y="20821"/>
                  </a:lnTo>
                  <a:cubicBezTo>
                    <a:pt x="11732" y="18856"/>
                    <a:pt x="14712" y="16602"/>
                    <a:pt x="17667" y="14637"/>
                  </a:cubicBezTo>
                  <a:cubicBezTo>
                    <a:pt x="19781" y="13214"/>
                    <a:pt x="19781" y="10978"/>
                    <a:pt x="17667" y="9555"/>
                  </a:cubicBezTo>
                  <a:cubicBezTo>
                    <a:pt x="16826" y="9284"/>
                    <a:pt x="15986" y="8725"/>
                    <a:pt x="15120" y="8149"/>
                  </a:cubicBezTo>
                  <a:cubicBezTo>
                    <a:pt x="15171" y="8183"/>
                    <a:pt x="15196" y="8200"/>
                    <a:pt x="15222" y="8200"/>
                  </a:cubicBezTo>
                  <a:cubicBezTo>
                    <a:pt x="15247" y="8200"/>
                    <a:pt x="15094" y="8047"/>
                    <a:pt x="14967" y="7945"/>
                  </a:cubicBezTo>
                  <a:lnTo>
                    <a:pt x="15120" y="8149"/>
                  </a:lnTo>
                  <a:cubicBezTo>
                    <a:pt x="14890" y="7912"/>
                    <a:pt x="14814" y="7844"/>
                    <a:pt x="14839" y="7844"/>
                  </a:cubicBezTo>
                  <a:cubicBezTo>
                    <a:pt x="14839" y="7844"/>
                    <a:pt x="14890" y="7878"/>
                    <a:pt x="14967" y="7945"/>
                  </a:cubicBezTo>
                  <a:lnTo>
                    <a:pt x="14712" y="7590"/>
                  </a:lnTo>
                  <a:cubicBezTo>
                    <a:pt x="14279" y="7319"/>
                    <a:pt x="14279" y="7031"/>
                    <a:pt x="13872" y="6472"/>
                  </a:cubicBezTo>
                  <a:cubicBezTo>
                    <a:pt x="13439" y="6184"/>
                    <a:pt x="13439" y="5896"/>
                    <a:pt x="13006" y="5336"/>
                  </a:cubicBezTo>
                  <a:cubicBezTo>
                    <a:pt x="13006" y="5336"/>
                    <a:pt x="13260" y="5811"/>
                    <a:pt x="13184" y="5811"/>
                  </a:cubicBezTo>
                  <a:cubicBezTo>
                    <a:pt x="13184" y="5811"/>
                    <a:pt x="13107" y="5760"/>
                    <a:pt x="13006" y="5624"/>
                  </a:cubicBezTo>
                  <a:lnTo>
                    <a:pt x="12598" y="5065"/>
                  </a:lnTo>
                  <a:lnTo>
                    <a:pt x="12165" y="3930"/>
                  </a:lnTo>
                  <a:lnTo>
                    <a:pt x="12165" y="3371"/>
                  </a:lnTo>
                  <a:cubicBezTo>
                    <a:pt x="12165" y="2524"/>
                    <a:pt x="11732" y="1677"/>
                    <a:pt x="10484" y="830"/>
                  </a:cubicBezTo>
                  <a:cubicBezTo>
                    <a:pt x="9618" y="271"/>
                    <a:pt x="8370" y="0"/>
                    <a:pt x="709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50" name="Google Shape;3821;p75"/>
            <p:cNvSpPr/>
            <p:nvPr/>
          </p:nvSpPr>
          <p:spPr>
            <a:xfrm>
              <a:off x="101792" y="332396"/>
              <a:ext cx="161857" cy="16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9" h="21600" fill="norm" stroke="1" extrusionOk="0">
                  <a:moveTo>
                    <a:pt x="18042" y="0"/>
                  </a:moveTo>
                  <a:cubicBezTo>
                    <a:pt x="17175" y="0"/>
                    <a:pt x="16309" y="332"/>
                    <a:pt x="15635" y="997"/>
                  </a:cubicBezTo>
                  <a:cubicBezTo>
                    <a:pt x="10034" y="5728"/>
                    <a:pt x="4979" y="10982"/>
                    <a:pt x="438" y="16758"/>
                  </a:cubicBezTo>
                  <a:cubicBezTo>
                    <a:pt x="-92" y="17549"/>
                    <a:pt x="-92" y="18340"/>
                    <a:pt x="181" y="19400"/>
                  </a:cubicBezTo>
                  <a:cubicBezTo>
                    <a:pt x="438" y="20176"/>
                    <a:pt x="967" y="20714"/>
                    <a:pt x="1770" y="21236"/>
                  </a:cubicBezTo>
                  <a:cubicBezTo>
                    <a:pt x="2283" y="21489"/>
                    <a:pt x="2829" y="21600"/>
                    <a:pt x="3358" y="21600"/>
                  </a:cubicBezTo>
                  <a:cubicBezTo>
                    <a:pt x="4482" y="21600"/>
                    <a:pt x="5589" y="21078"/>
                    <a:pt x="6311" y="20176"/>
                  </a:cubicBezTo>
                  <a:cubicBezTo>
                    <a:pt x="6375" y="20049"/>
                    <a:pt x="6391" y="19986"/>
                    <a:pt x="6375" y="19954"/>
                  </a:cubicBezTo>
                  <a:lnTo>
                    <a:pt x="6568" y="19400"/>
                  </a:lnTo>
                  <a:cubicBezTo>
                    <a:pt x="6841" y="19131"/>
                    <a:pt x="7113" y="18862"/>
                    <a:pt x="7370" y="18609"/>
                  </a:cubicBezTo>
                  <a:lnTo>
                    <a:pt x="8975" y="16505"/>
                  </a:lnTo>
                  <a:cubicBezTo>
                    <a:pt x="10307" y="15191"/>
                    <a:pt x="11366" y="13878"/>
                    <a:pt x="12698" y="12564"/>
                  </a:cubicBezTo>
                  <a:cubicBezTo>
                    <a:pt x="15105" y="10191"/>
                    <a:pt x="17769" y="7833"/>
                    <a:pt x="20433" y="5459"/>
                  </a:cubicBezTo>
                  <a:cubicBezTo>
                    <a:pt x="21508" y="4415"/>
                    <a:pt x="21508" y="2310"/>
                    <a:pt x="20433" y="997"/>
                  </a:cubicBezTo>
                  <a:cubicBezTo>
                    <a:pt x="19775" y="332"/>
                    <a:pt x="18908" y="0"/>
                    <a:pt x="1804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51" name="Google Shape;3822;p75"/>
            <p:cNvSpPr/>
            <p:nvPr/>
          </p:nvSpPr>
          <p:spPr>
            <a:xfrm>
              <a:off x="90198" y="377278"/>
              <a:ext cx="139201" cy="110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3" h="21600" fill="norm" stroke="1" extrusionOk="0">
                  <a:moveTo>
                    <a:pt x="3963" y="0"/>
                  </a:moveTo>
                  <a:cubicBezTo>
                    <a:pt x="3598" y="0"/>
                    <a:pt x="3215" y="95"/>
                    <a:pt x="2831" y="262"/>
                  </a:cubicBezTo>
                  <a:cubicBezTo>
                    <a:pt x="1936" y="667"/>
                    <a:pt x="1023" y="1453"/>
                    <a:pt x="421" y="2239"/>
                  </a:cubicBezTo>
                  <a:cubicBezTo>
                    <a:pt x="-492" y="4620"/>
                    <a:pt x="111" y="7787"/>
                    <a:pt x="1936" y="8978"/>
                  </a:cubicBezTo>
                  <a:cubicBezTo>
                    <a:pt x="4054" y="10550"/>
                    <a:pt x="6483" y="11336"/>
                    <a:pt x="8911" y="11336"/>
                  </a:cubicBezTo>
                  <a:cubicBezTo>
                    <a:pt x="9824" y="11336"/>
                    <a:pt x="10810" y="11264"/>
                    <a:pt x="11760" y="11121"/>
                  </a:cubicBezTo>
                  <a:cubicBezTo>
                    <a:pt x="12326" y="13574"/>
                    <a:pt x="12892" y="16027"/>
                    <a:pt x="13458" y="18480"/>
                  </a:cubicBezTo>
                  <a:cubicBezTo>
                    <a:pt x="14042" y="20647"/>
                    <a:pt x="15393" y="21600"/>
                    <a:pt x="16762" y="21600"/>
                  </a:cubicBezTo>
                  <a:cubicBezTo>
                    <a:pt x="18899" y="21600"/>
                    <a:pt x="21108" y="19314"/>
                    <a:pt x="20743" y="15694"/>
                  </a:cubicBezTo>
                  <a:lnTo>
                    <a:pt x="20432" y="15694"/>
                  </a:lnTo>
                  <a:lnTo>
                    <a:pt x="17694" y="3834"/>
                  </a:lnTo>
                  <a:cubicBezTo>
                    <a:pt x="17201" y="1881"/>
                    <a:pt x="15685" y="452"/>
                    <a:pt x="14133" y="452"/>
                  </a:cubicBezTo>
                  <a:cubicBezTo>
                    <a:pt x="13805" y="452"/>
                    <a:pt x="13476" y="524"/>
                    <a:pt x="13147" y="667"/>
                  </a:cubicBezTo>
                  <a:cubicBezTo>
                    <a:pt x="12234" y="1072"/>
                    <a:pt x="11029" y="1453"/>
                    <a:pt x="10116" y="1453"/>
                  </a:cubicBezTo>
                  <a:lnTo>
                    <a:pt x="11029" y="1453"/>
                  </a:lnTo>
                  <a:cubicBezTo>
                    <a:pt x="10427" y="1643"/>
                    <a:pt x="9824" y="1762"/>
                    <a:pt x="9203" y="1762"/>
                  </a:cubicBezTo>
                  <a:cubicBezTo>
                    <a:pt x="8601" y="1762"/>
                    <a:pt x="7998" y="1643"/>
                    <a:pt x="7396" y="1453"/>
                  </a:cubicBezTo>
                  <a:lnTo>
                    <a:pt x="8290" y="1453"/>
                  </a:lnTo>
                  <a:cubicBezTo>
                    <a:pt x="7688" y="1453"/>
                    <a:pt x="7085" y="1072"/>
                    <a:pt x="6483" y="1072"/>
                  </a:cubicBezTo>
                  <a:lnTo>
                    <a:pt x="5570" y="667"/>
                  </a:lnTo>
                  <a:cubicBezTo>
                    <a:pt x="5369" y="667"/>
                    <a:pt x="4894" y="310"/>
                    <a:pt x="4967" y="310"/>
                  </a:cubicBezTo>
                  <a:cubicBezTo>
                    <a:pt x="5004" y="310"/>
                    <a:pt x="5168" y="405"/>
                    <a:pt x="5570" y="667"/>
                  </a:cubicBezTo>
                  <a:cubicBezTo>
                    <a:pt x="5040" y="191"/>
                    <a:pt x="4511" y="0"/>
                    <a:pt x="396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52" name="Google Shape;3823;p75"/>
            <p:cNvSpPr/>
            <p:nvPr/>
          </p:nvSpPr>
          <p:spPr>
            <a:xfrm>
              <a:off x="31833" y="444418"/>
              <a:ext cx="138636" cy="110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8" h="21600" fill="norm" stroke="1" extrusionOk="0">
                  <a:moveTo>
                    <a:pt x="4004" y="0"/>
                  </a:moveTo>
                  <a:cubicBezTo>
                    <a:pt x="3566" y="0"/>
                    <a:pt x="3128" y="95"/>
                    <a:pt x="2762" y="262"/>
                  </a:cubicBezTo>
                  <a:cubicBezTo>
                    <a:pt x="1849" y="643"/>
                    <a:pt x="936" y="1429"/>
                    <a:pt x="626" y="2620"/>
                  </a:cubicBezTo>
                  <a:cubicBezTo>
                    <a:pt x="-579" y="4596"/>
                    <a:pt x="24" y="7764"/>
                    <a:pt x="1849" y="9359"/>
                  </a:cubicBezTo>
                  <a:cubicBezTo>
                    <a:pt x="3967" y="10526"/>
                    <a:pt x="6396" y="11336"/>
                    <a:pt x="8824" y="11336"/>
                  </a:cubicBezTo>
                  <a:cubicBezTo>
                    <a:pt x="9883" y="11336"/>
                    <a:pt x="10887" y="11264"/>
                    <a:pt x="11873" y="11098"/>
                  </a:cubicBezTo>
                  <a:lnTo>
                    <a:pt x="13371" y="18456"/>
                  </a:lnTo>
                  <a:cubicBezTo>
                    <a:pt x="14101" y="20647"/>
                    <a:pt x="15489" y="21600"/>
                    <a:pt x="16876" y="21600"/>
                  </a:cubicBezTo>
                  <a:cubicBezTo>
                    <a:pt x="18958" y="21600"/>
                    <a:pt x="21021" y="19409"/>
                    <a:pt x="20656" y="16075"/>
                  </a:cubicBezTo>
                  <a:lnTo>
                    <a:pt x="20345" y="15670"/>
                  </a:lnTo>
                  <a:lnTo>
                    <a:pt x="17917" y="3810"/>
                  </a:lnTo>
                  <a:cubicBezTo>
                    <a:pt x="17424" y="1858"/>
                    <a:pt x="15890" y="452"/>
                    <a:pt x="14192" y="452"/>
                  </a:cubicBezTo>
                  <a:cubicBezTo>
                    <a:pt x="13827" y="452"/>
                    <a:pt x="13444" y="500"/>
                    <a:pt x="13060" y="643"/>
                  </a:cubicBezTo>
                  <a:cubicBezTo>
                    <a:pt x="12166" y="1048"/>
                    <a:pt x="11253" y="1429"/>
                    <a:pt x="10029" y="1429"/>
                  </a:cubicBezTo>
                  <a:lnTo>
                    <a:pt x="11253" y="1429"/>
                  </a:lnTo>
                  <a:cubicBezTo>
                    <a:pt x="10486" y="1643"/>
                    <a:pt x="9810" y="1738"/>
                    <a:pt x="9171" y="1738"/>
                  </a:cubicBezTo>
                  <a:cubicBezTo>
                    <a:pt x="8514" y="1738"/>
                    <a:pt x="7911" y="1643"/>
                    <a:pt x="7309" y="1429"/>
                  </a:cubicBezTo>
                  <a:lnTo>
                    <a:pt x="8222" y="1429"/>
                  </a:lnTo>
                  <a:lnTo>
                    <a:pt x="6706" y="1048"/>
                  </a:lnTo>
                  <a:lnTo>
                    <a:pt x="5793" y="643"/>
                  </a:lnTo>
                  <a:cubicBezTo>
                    <a:pt x="5592" y="643"/>
                    <a:pt x="5118" y="286"/>
                    <a:pt x="5191" y="286"/>
                  </a:cubicBezTo>
                  <a:cubicBezTo>
                    <a:pt x="5209" y="286"/>
                    <a:pt x="5392" y="381"/>
                    <a:pt x="5793" y="643"/>
                  </a:cubicBezTo>
                  <a:cubicBezTo>
                    <a:pt x="5264" y="191"/>
                    <a:pt x="4625" y="0"/>
                    <a:pt x="400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53" name="Google Shape;3824;p75"/>
            <p:cNvSpPr/>
            <p:nvPr/>
          </p:nvSpPr>
          <p:spPr>
            <a:xfrm>
              <a:off x="280879" y="351230"/>
              <a:ext cx="96799" cy="207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4" h="21600" fill="norm" stroke="1" extrusionOk="0">
                  <a:moveTo>
                    <a:pt x="5480" y="0"/>
                  </a:moveTo>
                  <a:cubicBezTo>
                    <a:pt x="5012" y="0"/>
                    <a:pt x="4545" y="38"/>
                    <a:pt x="4103" y="102"/>
                  </a:cubicBezTo>
                  <a:cubicBezTo>
                    <a:pt x="1088" y="535"/>
                    <a:pt x="-654" y="2013"/>
                    <a:pt x="230" y="3288"/>
                  </a:cubicBezTo>
                  <a:cubicBezTo>
                    <a:pt x="2387" y="8997"/>
                    <a:pt x="5402" y="14285"/>
                    <a:pt x="10159" y="19587"/>
                  </a:cubicBezTo>
                  <a:cubicBezTo>
                    <a:pt x="10497" y="20810"/>
                    <a:pt x="12628" y="21600"/>
                    <a:pt x="15072" y="21600"/>
                  </a:cubicBezTo>
                  <a:cubicBezTo>
                    <a:pt x="15565" y="21600"/>
                    <a:pt x="16111" y="21562"/>
                    <a:pt x="16631" y="21485"/>
                  </a:cubicBezTo>
                  <a:cubicBezTo>
                    <a:pt x="19230" y="21065"/>
                    <a:pt x="20946" y="19587"/>
                    <a:pt x="20504" y="18312"/>
                  </a:cubicBezTo>
                  <a:cubicBezTo>
                    <a:pt x="15773" y="13024"/>
                    <a:pt x="12732" y="7519"/>
                    <a:pt x="10575" y="2013"/>
                  </a:cubicBezTo>
                  <a:cubicBezTo>
                    <a:pt x="9873" y="790"/>
                    <a:pt x="7690" y="0"/>
                    <a:pt x="54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54" name="Google Shape;3825;p75"/>
            <p:cNvSpPr/>
            <p:nvPr/>
          </p:nvSpPr>
          <p:spPr>
            <a:xfrm>
              <a:off x="256695" y="422282"/>
              <a:ext cx="147107" cy="111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6" h="21600" fill="norm" stroke="1" extrusionOk="0">
                  <a:moveTo>
                    <a:pt x="8504" y="0"/>
                  </a:moveTo>
                  <a:cubicBezTo>
                    <a:pt x="7011" y="0"/>
                    <a:pt x="5800" y="1467"/>
                    <a:pt x="5352" y="3738"/>
                  </a:cubicBezTo>
                  <a:cubicBezTo>
                    <a:pt x="5070" y="4542"/>
                    <a:pt x="5070" y="5702"/>
                    <a:pt x="4804" y="6885"/>
                  </a:cubicBezTo>
                  <a:cubicBezTo>
                    <a:pt x="4522" y="6885"/>
                    <a:pt x="4522" y="7287"/>
                    <a:pt x="4522" y="7665"/>
                  </a:cubicBezTo>
                  <a:lnTo>
                    <a:pt x="3975" y="8848"/>
                  </a:lnTo>
                  <a:lnTo>
                    <a:pt x="3427" y="10433"/>
                  </a:lnTo>
                  <a:cubicBezTo>
                    <a:pt x="3477" y="10268"/>
                    <a:pt x="3494" y="10197"/>
                    <a:pt x="3477" y="10197"/>
                  </a:cubicBezTo>
                  <a:cubicBezTo>
                    <a:pt x="3427" y="10197"/>
                    <a:pt x="3179" y="10646"/>
                    <a:pt x="3228" y="10646"/>
                  </a:cubicBezTo>
                  <a:cubicBezTo>
                    <a:pt x="3245" y="10646"/>
                    <a:pt x="3311" y="10599"/>
                    <a:pt x="3427" y="10433"/>
                  </a:cubicBezTo>
                  <a:lnTo>
                    <a:pt x="3145" y="10812"/>
                  </a:lnTo>
                  <a:lnTo>
                    <a:pt x="2316" y="11995"/>
                  </a:lnTo>
                  <a:lnTo>
                    <a:pt x="1768" y="12775"/>
                  </a:lnTo>
                  <a:cubicBezTo>
                    <a:pt x="1918" y="12586"/>
                    <a:pt x="1934" y="12515"/>
                    <a:pt x="1918" y="12515"/>
                  </a:cubicBezTo>
                  <a:cubicBezTo>
                    <a:pt x="1868" y="12515"/>
                    <a:pt x="1553" y="12846"/>
                    <a:pt x="1619" y="12870"/>
                  </a:cubicBezTo>
                  <a:cubicBezTo>
                    <a:pt x="1669" y="12846"/>
                    <a:pt x="1719" y="12799"/>
                    <a:pt x="1768" y="12775"/>
                  </a:cubicBezTo>
                  <a:cubicBezTo>
                    <a:pt x="1685" y="12846"/>
                    <a:pt x="1636" y="12870"/>
                    <a:pt x="1619" y="12870"/>
                  </a:cubicBezTo>
                  <a:cubicBezTo>
                    <a:pt x="1619" y="12870"/>
                    <a:pt x="1619" y="12870"/>
                    <a:pt x="1619" y="12870"/>
                  </a:cubicBezTo>
                  <a:cubicBezTo>
                    <a:pt x="873" y="13320"/>
                    <a:pt x="375" y="14432"/>
                    <a:pt x="109" y="15543"/>
                  </a:cubicBezTo>
                  <a:cubicBezTo>
                    <a:pt x="-156" y="16726"/>
                    <a:pt x="109" y="18288"/>
                    <a:pt x="391" y="19471"/>
                  </a:cubicBezTo>
                  <a:cubicBezTo>
                    <a:pt x="1138" y="20796"/>
                    <a:pt x="2266" y="21600"/>
                    <a:pt x="3427" y="21600"/>
                  </a:cubicBezTo>
                  <a:cubicBezTo>
                    <a:pt x="3991" y="21600"/>
                    <a:pt x="4539" y="21411"/>
                    <a:pt x="5070" y="21032"/>
                  </a:cubicBezTo>
                  <a:cubicBezTo>
                    <a:pt x="7724" y="18430"/>
                    <a:pt x="9781" y="14928"/>
                    <a:pt x="10992" y="10906"/>
                  </a:cubicBezTo>
                  <a:lnTo>
                    <a:pt x="16102" y="12775"/>
                  </a:lnTo>
                  <a:cubicBezTo>
                    <a:pt x="16268" y="12823"/>
                    <a:pt x="16450" y="12846"/>
                    <a:pt x="16616" y="12846"/>
                  </a:cubicBezTo>
                  <a:cubicBezTo>
                    <a:pt x="20100" y="12846"/>
                    <a:pt x="21444" y="5228"/>
                    <a:pt x="17761" y="3359"/>
                  </a:cubicBezTo>
                  <a:lnTo>
                    <a:pt x="9483" y="213"/>
                  </a:lnTo>
                  <a:cubicBezTo>
                    <a:pt x="9151" y="71"/>
                    <a:pt x="8819" y="0"/>
                    <a:pt x="850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55" name="Google Shape;3826;p75"/>
            <p:cNvSpPr/>
            <p:nvPr/>
          </p:nvSpPr>
          <p:spPr>
            <a:xfrm>
              <a:off x="286677" y="505565"/>
              <a:ext cx="145977" cy="113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4" h="21600" fill="norm" stroke="1" extrusionOk="0">
                  <a:moveTo>
                    <a:pt x="8665" y="0"/>
                  </a:moveTo>
                  <a:cubicBezTo>
                    <a:pt x="7085" y="0"/>
                    <a:pt x="5673" y="1449"/>
                    <a:pt x="5202" y="3694"/>
                  </a:cubicBezTo>
                  <a:cubicBezTo>
                    <a:pt x="5202" y="4862"/>
                    <a:pt x="4933" y="5657"/>
                    <a:pt x="4647" y="6803"/>
                  </a:cubicBezTo>
                  <a:cubicBezTo>
                    <a:pt x="4647" y="7200"/>
                    <a:pt x="4647" y="7200"/>
                    <a:pt x="4378" y="7597"/>
                  </a:cubicBezTo>
                  <a:lnTo>
                    <a:pt x="3807" y="9140"/>
                  </a:lnTo>
                  <a:cubicBezTo>
                    <a:pt x="3807" y="9538"/>
                    <a:pt x="3538" y="9912"/>
                    <a:pt x="3252" y="10309"/>
                  </a:cubicBezTo>
                  <a:lnTo>
                    <a:pt x="2983" y="11081"/>
                  </a:lnTo>
                  <a:cubicBezTo>
                    <a:pt x="2697" y="11478"/>
                    <a:pt x="2412" y="11478"/>
                    <a:pt x="2143" y="11852"/>
                  </a:cubicBezTo>
                  <a:lnTo>
                    <a:pt x="1588" y="12647"/>
                  </a:lnTo>
                  <a:cubicBezTo>
                    <a:pt x="1016" y="13418"/>
                    <a:pt x="462" y="14190"/>
                    <a:pt x="176" y="15358"/>
                  </a:cubicBezTo>
                  <a:cubicBezTo>
                    <a:pt x="-93" y="16901"/>
                    <a:pt x="-93" y="18070"/>
                    <a:pt x="462" y="19239"/>
                  </a:cubicBezTo>
                  <a:cubicBezTo>
                    <a:pt x="1000" y="20735"/>
                    <a:pt x="2126" y="21600"/>
                    <a:pt x="3302" y="21600"/>
                  </a:cubicBezTo>
                  <a:cubicBezTo>
                    <a:pt x="3958" y="21600"/>
                    <a:pt x="4614" y="21343"/>
                    <a:pt x="5202" y="20782"/>
                  </a:cubicBezTo>
                  <a:cubicBezTo>
                    <a:pt x="7707" y="18187"/>
                    <a:pt x="9740" y="14727"/>
                    <a:pt x="10951" y="10730"/>
                  </a:cubicBezTo>
                  <a:lnTo>
                    <a:pt x="16094" y="12647"/>
                  </a:lnTo>
                  <a:cubicBezTo>
                    <a:pt x="16279" y="12670"/>
                    <a:pt x="16464" y="12694"/>
                    <a:pt x="16649" y="12694"/>
                  </a:cubicBezTo>
                  <a:cubicBezTo>
                    <a:pt x="20162" y="12694"/>
                    <a:pt x="21507" y="5540"/>
                    <a:pt x="18061" y="3319"/>
                  </a:cubicBezTo>
                  <a:lnTo>
                    <a:pt x="9673" y="210"/>
                  </a:lnTo>
                  <a:cubicBezTo>
                    <a:pt x="9337" y="70"/>
                    <a:pt x="9001" y="0"/>
                    <a:pt x="866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56" name="Google Shape;3827;p75"/>
            <p:cNvSpPr/>
            <p:nvPr/>
          </p:nvSpPr>
          <p:spPr>
            <a:xfrm>
              <a:off x="331675" y="304513"/>
              <a:ext cx="208330" cy="88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4" h="21600" fill="norm" stroke="1" extrusionOk="0">
                  <a:moveTo>
                    <a:pt x="2557" y="0"/>
                  </a:moveTo>
                  <a:cubicBezTo>
                    <a:pt x="1494" y="0"/>
                    <a:pt x="444" y="1852"/>
                    <a:pt x="106" y="4720"/>
                  </a:cubicBezTo>
                  <a:cubicBezTo>
                    <a:pt x="-306" y="7678"/>
                    <a:pt x="519" y="11173"/>
                    <a:pt x="1969" y="12159"/>
                  </a:cubicBezTo>
                  <a:cubicBezTo>
                    <a:pt x="7369" y="16611"/>
                    <a:pt x="12982" y="19598"/>
                    <a:pt x="18794" y="21600"/>
                  </a:cubicBezTo>
                  <a:cubicBezTo>
                    <a:pt x="20244" y="21600"/>
                    <a:pt x="21294" y="18612"/>
                    <a:pt x="21294" y="15147"/>
                  </a:cubicBezTo>
                  <a:cubicBezTo>
                    <a:pt x="21294" y="11651"/>
                    <a:pt x="20244" y="9172"/>
                    <a:pt x="18794" y="9172"/>
                  </a:cubicBezTo>
                  <a:lnTo>
                    <a:pt x="17969" y="9172"/>
                  </a:lnTo>
                  <a:lnTo>
                    <a:pt x="17132" y="8694"/>
                  </a:lnTo>
                  <a:lnTo>
                    <a:pt x="14857" y="7678"/>
                  </a:lnTo>
                  <a:cubicBezTo>
                    <a:pt x="13607" y="7200"/>
                    <a:pt x="12357" y="6692"/>
                    <a:pt x="11107" y="5706"/>
                  </a:cubicBezTo>
                  <a:cubicBezTo>
                    <a:pt x="8407" y="4212"/>
                    <a:pt x="5919" y="2241"/>
                    <a:pt x="3219" y="239"/>
                  </a:cubicBezTo>
                  <a:cubicBezTo>
                    <a:pt x="3007" y="60"/>
                    <a:pt x="2782" y="0"/>
                    <a:pt x="255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57" name="Google Shape;3828;p75"/>
            <p:cNvSpPr/>
            <p:nvPr/>
          </p:nvSpPr>
          <p:spPr>
            <a:xfrm>
              <a:off x="400311" y="283723"/>
              <a:ext cx="94182" cy="157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75" h="21600" fill="norm" stroke="1" extrusionOk="0">
                  <a:moveTo>
                    <a:pt x="13122" y="0"/>
                  </a:moveTo>
                  <a:cubicBezTo>
                    <a:pt x="12098" y="0"/>
                    <a:pt x="11123" y="301"/>
                    <a:pt x="10416" y="1037"/>
                  </a:cubicBezTo>
                  <a:lnTo>
                    <a:pt x="10026" y="753"/>
                  </a:lnTo>
                  <a:lnTo>
                    <a:pt x="1517" y="6877"/>
                  </a:lnTo>
                  <a:cubicBezTo>
                    <a:pt x="-506" y="8265"/>
                    <a:pt x="-506" y="10490"/>
                    <a:pt x="1517" y="11879"/>
                  </a:cubicBezTo>
                  <a:cubicBezTo>
                    <a:pt x="2322" y="12431"/>
                    <a:pt x="3127" y="12983"/>
                    <a:pt x="3931" y="13552"/>
                  </a:cubicBezTo>
                  <a:lnTo>
                    <a:pt x="4345" y="13820"/>
                  </a:lnTo>
                  <a:cubicBezTo>
                    <a:pt x="4760" y="14372"/>
                    <a:pt x="4760" y="14657"/>
                    <a:pt x="5150" y="14941"/>
                  </a:cubicBezTo>
                  <a:cubicBezTo>
                    <a:pt x="5564" y="15209"/>
                    <a:pt x="5564" y="15493"/>
                    <a:pt x="5954" y="16045"/>
                  </a:cubicBezTo>
                  <a:lnTo>
                    <a:pt x="6369" y="16597"/>
                  </a:lnTo>
                  <a:lnTo>
                    <a:pt x="6783" y="17718"/>
                  </a:lnTo>
                  <a:lnTo>
                    <a:pt x="6783" y="18270"/>
                  </a:lnTo>
                  <a:cubicBezTo>
                    <a:pt x="6783" y="19107"/>
                    <a:pt x="7173" y="19944"/>
                    <a:pt x="8392" y="20763"/>
                  </a:cubicBezTo>
                  <a:cubicBezTo>
                    <a:pt x="9197" y="21332"/>
                    <a:pt x="10416" y="21600"/>
                    <a:pt x="11635" y="21600"/>
                  </a:cubicBezTo>
                  <a:cubicBezTo>
                    <a:pt x="14463" y="21600"/>
                    <a:pt x="16901" y="20211"/>
                    <a:pt x="16901" y="18270"/>
                  </a:cubicBezTo>
                  <a:cubicBezTo>
                    <a:pt x="16316" y="15025"/>
                    <a:pt x="14634" y="12063"/>
                    <a:pt x="12049" y="9637"/>
                  </a:cubicBezTo>
                  <a:cubicBezTo>
                    <a:pt x="13805" y="8399"/>
                    <a:pt x="15560" y="7144"/>
                    <a:pt x="17315" y="5756"/>
                  </a:cubicBezTo>
                  <a:cubicBezTo>
                    <a:pt x="21094" y="3815"/>
                    <a:pt x="16754" y="0"/>
                    <a:pt x="1312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58" name="Google Shape;3829;p75"/>
            <p:cNvSpPr/>
            <p:nvPr/>
          </p:nvSpPr>
          <p:spPr>
            <a:xfrm>
              <a:off x="487629" y="297908"/>
              <a:ext cx="94475" cy="159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9" h="21600" fill="norm" stroke="1" extrusionOk="0">
                  <a:moveTo>
                    <a:pt x="14946" y="0"/>
                  </a:moveTo>
                  <a:cubicBezTo>
                    <a:pt x="13566" y="0"/>
                    <a:pt x="12239" y="347"/>
                    <a:pt x="11363" y="1024"/>
                  </a:cubicBezTo>
                  <a:lnTo>
                    <a:pt x="10912" y="1024"/>
                  </a:lnTo>
                  <a:lnTo>
                    <a:pt x="1651" y="7068"/>
                  </a:lnTo>
                  <a:cubicBezTo>
                    <a:pt x="-551" y="8439"/>
                    <a:pt x="-551" y="10635"/>
                    <a:pt x="1651" y="12006"/>
                  </a:cubicBezTo>
                  <a:cubicBezTo>
                    <a:pt x="2527" y="12550"/>
                    <a:pt x="3403" y="13095"/>
                    <a:pt x="4305" y="13640"/>
                  </a:cubicBezTo>
                  <a:lnTo>
                    <a:pt x="4730" y="14202"/>
                  </a:lnTo>
                  <a:lnTo>
                    <a:pt x="5632" y="15011"/>
                  </a:lnTo>
                  <a:cubicBezTo>
                    <a:pt x="6056" y="15292"/>
                    <a:pt x="6056" y="15837"/>
                    <a:pt x="6507" y="16117"/>
                  </a:cubicBezTo>
                  <a:cubicBezTo>
                    <a:pt x="6507" y="15919"/>
                    <a:pt x="6269" y="15721"/>
                    <a:pt x="6295" y="15721"/>
                  </a:cubicBezTo>
                  <a:cubicBezTo>
                    <a:pt x="6322" y="15721"/>
                    <a:pt x="6375" y="15754"/>
                    <a:pt x="6507" y="15837"/>
                  </a:cubicBezTo>
                  <a:lnTo>
                    <a:pt x="6932" y="16398"/>
                  </a:lnTo>
                  <a:lnTo>
                    <a:pt x="7383" y="17488"/>
                  </a:lnTo>
                  <a:lnTo>
                    <a:pt x="7383" y="18033"/>
                  </a:lnTo>
                  <a:cubicBezTo>
                    <a:pt x="7383" y="19139"/>
                    <a:pt x="7834" y="19965"/>
                    <a:pt x="9135" y="20510"/>
                  </a:cubicBezTo>
                  <a:cubicBezTo>
                    <a:pt x="10037" y="21055"/>
                    <a:pt x="11363" y="21600"/>
                    <a:pt x="12664" y="21600"/>
                  </a:cubicBezTo>
                  <a:cubicBezTo>
                    <a:pt x="15768" y="21600"/>
                    <a:pt x="18395" y="19965"/>
                    <a:pt x="18395" y="18033"/>
                  </a:cubicBezTo>
                  <a:cubicBezTo>
                    <a:pt x="17759" y="15028"/>
                    <a:pt x="15928" y="12154"/>
                    <a:pt x="12929" y="9760"/>
                  </a:cubicBezTo>
                  <a:cubicBezTo>
                    <a:pt x="14972" y="8488"/>
                    <a:pt x="16909" y="7167"/>
                    <a:pt x="18847" y="5961"/>
                  </a:cubicBezTo>
                  <a:cubicBezTo>
                    <a:pt x="21049" y="4591"/>
                    <a:pt x="21049" y="2394"/>
                    <a:pt x="18847" y="1024"/>
                  </a:cubicBezTo>
                  <a:cubicBezTo>
                    <a:pt x="17732" y="347"/>
                    <a:pt x="16299" y="0"/>
                    <a:pt x="1494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59" name="Google Shape;3830;p75"/>
            <p:cNvSpPr/>
            <p:nvPr/>
          </p:nvSpPr>
          <p:spPr>
            <a:xfrm>
              <a:off x="316418" y="117647"/>
              <a:ext cx="161881" cy="167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2" h="21600" fill="norm" stroke="1" extrusionOk="0">
                  <a:moveTo>
                    <a:pt x="15153" y="1629"/>
                  </a:moveTo>
                  <a:cubicBezTo>
                    <a:pt x="15072" y="1629"/>
                    <a:pt x="14944" y="1724"/>
                    <a:pt x="14960" y="1771"/>
                  </a:cubicBezTo>
                  <a:cubicBezTo>
                    <a:pt x="15040" y="1724"/>
                    <a:pt x="15121" y="1692"/>
                    <a:pt x="15201" y="1692"/>
                  </a:cubicBezTo>
                  <a:cubicBezTo>
                    <a:pt x="15201" y="1645"/>
                    <a:pt x="15185" y="1629"/>
                    <a:pt x="15153" y="1629"/>
                  </a:cubicBezTo>
                  <a:close/>
                  <a:moveTo>
                    <a:pt x="17913" y="0"/>
                  </a:moveTo>
                  <a:cubicBezTo>
                    <a:pt x="16838" y="0"/>
                    <a:pt x="15795" y="538"/>
                    <a:pt x="15201" y="1692"/>
                  </a:cubicBezTo>
                  <a:cubicBezTo>
                    <a:pt x="15089" y="1755"/>
                    <a:pt x="15024" y="1771"/>
                    <a:pt x="14992" y="1771"/>
                  </a:cubicBezTo>
                  <a:cubicBezTo>
                    <a:pt x="14976" y="1771"/>
                    <a:pt x="14976" y="1771"/>
                    <a:pt x="14960" y="1771"/>
                  </a:cubicBezTo>
                  <a:cubicBezTo>
                    <a:pt x="14800" y="1850"/>
                    <a:pt x="14671" y="2040"/>
                    <a:pt x="14671" y="2230"/>
                  </a:cubicBezTo>
                  <a:lnTo>
                    <a:pt x="13869" y="3004"/>
                  </a:lnTo>
                  <a:lnTo>
                    <a:pt x="12264" y="5107"/>
                  </a:lnTo>
                  <a:cubicBezTo>
                    <a:pt x="10932" y="6420"/>
                    <a:pt x="9873" y="7748"/>
                    <a:pt x="8541" y="9061"/>
                  </a:cubicBezTo>
                  <a:cubicBezTo>
                    <a:pt x="6134" y="11417"/>
                    <a:pt x="3743" y="13789"/>
                    <a:pt x="806" y="16145"/>
                  </a:cubicBezTo>
                  <a:cubicBezTo>
                    <a:pt x="-269" y="17457"/>
                    <a:pt x="-269" y="19307"/>
                    <a:pt x="806" y="20620"/>
                  </a:cubicBezTo>
                  <a:cubicBezTo>
                    <a:pt x="1464" y="21268"/>
                    <a:pt x="2331" y="21600"/>
                    <a:pt x="3197" y="21600"/>
                  </a:cubicBezTo>
                  <a:cubicBezTo>
                    <a:pt x="4064" y="21600"/>
                    <a:pt x="4930" y="21268"/>
                    <a:pt x="5604" y="20620"/>
                  </a:cubicBezTo>
                  <a:lnTo>
                    <a:pt x="5604" y="20873"/>
                  </a:lnTo>
                  <a:cubicBezTo>
                    <a:pt x="11205" y="16145"/>
                    <a:pt x="16260" y="10626"/>
                    <a:pt x="20801" y="4854"/>
                  </a:cubicBezTo>
                  <a:cubicBezTo>
                    <a:pt x="21331" y="4064"/>
                    <a:pt x="21331" y="3273"/>
                    <a:pt x="21074" y="2483"/>
                  </a:cubicBezTo>
                  <a:cubicBezTo>
                    <a:pt x="20625" y="870"/>
                    <a:pt x="19261" y="0"/>
                    <a:pt x="1791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60" name="Google Shape;3831;p75"/>
            <p:cNvSpPr/>
            <p:nvPr/>
          </p:nvSpPr>
          <p:spPr>
            <a:xfrm>
              <a:off x="350580" y="127675"/>
              <a:ext cx="139333" cy="112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3" h="21600" fill="norm" stroke="1" extrusionOk="0">
                  <a:moveTo>
                    <a:pt x="3900" y="0"/>
                  </a:moveTo>
                  <a:cubicBezTo>
                    <a:pt x="3552" y="0"/>
                    <a:pt x="3186" y="70"/>
                    <a:pt x="2801" y="211"/>
                  </a:cubicBezTo>
                  <a:cubicBezTo>
                    <a:pt x="676" y="585"/>
                    <a:pt x="-240" y="3323"/>
                    <a:pt x="53" y="6038"/>
                  </a:cubicBezTo>
                  <a:lnTo>
                    <a:pt x="365" y="6038"/>
                  </a:lnTo>
                  <a:lnTo>
                    <a:pt x="3113" y="17692"/>
                  </a:lnTo>
                  <a:cubicBezTo>
                    <a:pt x="3607" y="19938"/>
                    <a:pt x="5146" y="21389"/>
                    <a:pt x="6704" y="21389"/>
                  </a:cubicBezTo>
                  <a:cubicBezTo>
                    <a:pt x="7033" y="21389"/>
                    <a:pt x="7345" y="21343"/>
                    <a:pt x="7675" y="21202"/>
                  </a:cubicBezTo>
                  <a:cubicBezTo>
                    <a:pt x="8591" y="20430"/>
                    <a:pt x="9800" y="20430"/>
                    <a:pt x="10716" y="20032"/>
                  </a:cubicBezTo>
                  <a:lnTo>
                    <a:pt x="12548" y="20032"/>
                  </a:lnTo>
                  <a:lnTo>
                    <a:pt x="14362" y="20430"/>
                  </a:lnTo>
                  <a:lnTo>
                    <a:pt x="15278" y="20804"/>
                  </a:lnTo>
                  <a:cubicBezTo>
                    <a:pt x="16194" y="21600"/>
                    <a:pt x="17110" y="21600"/>
                    <a:pt x="18026" y="21600"/>
                  </a:cubicBezTo>
                  <a:cubicBezTo>
                    <a:pt x="18942" y="21202"/>
                    <a:pt x="19839" y="20430"/>
                    <a:pt x="20462" y="19260"/>
                  </a:cubicBezTo>
                  <a:cubicBezTo>
                    <a:pt x="21360" y="16920"/>
                    <a:pt x="20755" y="13807"/>
                    <a:pt x="18942" y="12637"/>
                  </a:cubicBezTo>
                  <a:cubicBezTo>
                    <a:pt x="16798" y="11093"/>
                    <a:pt x="14362" y="10320"/>
                    <a:pt x="11925" y="10320"/>
                  </a:cubicBezTo>
                  <a:cubicBezTo>
                    <a:pt x="11009" y="10320"/>
                    <a:pt x="10038" y="10390"/>
                    <a:pt x="9067" y="10554"/>
                  </a:cubicBezTo>
                  <a:lnTo>
                    <a:pt x="7363" y="3323"/>
                  </a:lnTo>
                  <a:cubicBezTo>
                    <a:pt x="6868" y="1404"/>
                    <a:pt x="5549" y="0"/>
                    <a:pt x="39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61" name="Google Shape;3832;p75"/>
            <p:cNvSpPr/>
            <p:nvPr/>
          </p:nvSpPr>
          <p:spPr>
            <a:xfrm>
              <a:off x="408639" y="62981"/>
              <a:ext cx="140176" cy="109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7" h="21600" fill="norm" stroke="1" extrusionOk="0">
                  <a:moveTo>
                    <a:pt x="4429" y="0"/>
                  </a:moveTo>
                  <a:cubicBezTo>
                    <a:pt x="2065" y="0"/>
                    <a:pt x="-744" y="2478"/>
                    <a:pt x="180" y="5749"/>
                  </a:cubicBezTo>
                  <a:lnTo>
                    <a:pt x="483" y="5749"/>
                  </a:lnTo>
                  <a:cubicBezTo>
                    <a:pt x="1372" y="9742"/>
                    <a:pt x="1958" y="13735"/>
                    <a:pt x="2847" y="17727"/>
                  </a:cubicBezTo>
                  <a:cubicBezTo>
                    <a:pt x="3327" y="19700"/>
                    <a:pt x="4820" y="21143"/>
                    <a:pt x="6474" y="21143"/>
                  </a:cubicBezTo>
                  <a:cubicBezTo>
                    <a:pt x="6829" y="21143"/>
                    <a:pt x="7203" y="21071"/>
                    <a:pt x="7576" y="20927"/>
                  </a:cubicBezTo>
                  <a:cubicBezTo>
                    <a:pt x="8447" y="20518"/>
                    <a:pt x="9336" y="20133"/>
                    <a:pt x="10527" y="20133"/>
                  </a:cubicBezTo>
                  <a:lnTo>
                    <a:pt x="9638" y="20133"/>
                  </a:lnTo>
                  <a:cubicBezTo>
                    <a:pt x="10225" y="19940"/>
                    <a:pt x="10812" y="19820"/>
                    <a:pt x="11416" y="19820"/>
                  </a:cubicBezTo>
                  <a:cubicBezTo>
                    <a:pt x="12003" y="19820"/>
                    <a:pt x="12589" y="19940"/>
                    <a:pt x="13176" y="20133"/>
                  </a:cubicBezTo>
                  <a:lnTo>
                    <a:pt x="12287" y="20133"/>
                  </a:lnTo>
                  <a:cubicBezTo>
                    <a:pt x="12892" y="20133"/>
                    <a:pt x="13478" y="20518"/>
                    <a:pt x="14065" y="20518"/>
                  </a:cubicBezTo>
                  <a:lnTo>
                    <a:pt x="14954" y="20927"/>
                  </a:lnTo>
                  <a:cubicBezTo>
                    <a:pt x="15292" y="21408"/>
                    <a:pt x="15843" y="21600"/>
                    <a:pt x="16429" y="21600"/>
                  </a:cubicBezTo>
                  <a:cubicBezTo>
                    <a:pt x="16820" y="21600"/>
                    <a:pt x="17247" y="21504"/>
                    <a:pt x="17603" y="21335"/>
                  </a:cubicBezTo>
                  <a:cubicBezTo>
                    <a:pt x="18492" y="20927"/>
                    <a:pt x="19380" y="20133"/>
                    <a:pt x="19967" y="19339"/>
                  </a:cubicBezTo>
                  <a:cubicBezTo>
                    <a:pt x="20856" y="16934"/>
                    <a:pt x="20269" y="13735"/>
                    <a:pt x="18492" y="12532"/>
                  </a:cubicBezTo>
                  <a:cubicBezTo>
                    <a:pt x="16429" y="10944"/>
                    <a:pt x="14065" y="10127"/>
                    <a:pt x="11700" y="10127"/>
                  </a:cubicBezTo>
                  <a:cubicBezTo>
                    <a:pt x="10723" y="10127"/>
                    <a:pt x="9816" y="10199"/>
                    <a:pt x="8909" y="10343"/>
                  </a:cubicBezTo>
                  <a:lnTo>
                    <a:pt x="7274" y="2935"/>
                  </a:lnTo>
                  <a:cubicBezTo>
                    <a:pt x="7060" y="866"/>
                    <a:pt x="5816" y="0"/>
                    <a:pt x="442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882" name="Google Shape;3833;p75"/>
          <p:cNvGrpSpPr/>
          <p:nvPr/>
        </p:nvGrpSpPr>
        <p:grpSpPr>
          <a:xfrm>
            <a:off x="864485" y="2144775"/>
            <a:ext cx="580268" cy="619913"/>
            <a:chOff x="0" y="0"/>
            <a:chExt cx="580266" cy="619911"/>
          </a:xfrm>
        </p:grpSpPr>
        <p:sp>
          <p:nvSpPr>
            <p:cNvPr id="2863" name="Google Shape;3834;p75"/>
            <p:cNvSpPr/>
            <p:nvPr/>
          </p:nvSpPr>
          <p:spPr>
            <a:xfrm>
              <a:off x="199948" y="219029"/>
              <a:ext cx="180901" cy="18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72" h="21600" fill="norm" stroke="1" extrusionOk="0">
                  <a:moveTo>
                    <a:pt x="6962" y="6882"/>
                  </a:moveTo>
                  <a:cubicBezTo>
                    <a:pt x="6924" y="6926"/>
                    <a:pt x="6899" y="6970"/>
                    <a:pt x="6860" y="7014"/>
                  </a:cubicBezTo>
                  <a:cubicBezTo>
                    <a:pt x="6886" y="6985"/>
                    <a:pt x="6911" y="6941"/>
                    <a:pt x="6962" y="6882"/>
                  </a:cubicBezTo>
                  <a:close/>
                  <a:moveTo>
                    <a:pt x="10777" y="6163"/>
                  </a:moveTo>
                  <a:lnTo>
                    <a:pt x="11198" y="6398"/>
                  </a:lnTo>
                  <a:cubicBezTo>
                    <a:pt x="11300" y="6515"/>
                    <a:pt x="11351" y="6589"/>
                    <a:pt x="11326" y="6589"/>
                  </a:cubicBezTo>
                  <a:cubicBezTo>
                    <a:pt x="11300" y="6589"/>
                    <a:pt x="11198" y="6530"/>
                    <a:pt x="10994" y="6413"/>
                  </a:cubicBezTo>
                  <a:lnTo>
                    <a:pt x="11415" y="6647"/>
                  </a:lnTo>
                  <a:lnTo>
                    <a:pt x="12040" y="7132"/>
                  </a:lnTo>
                  <a:lnTo>
                    <a:pt x="12474" y="7616"/>
                  </a:lnTo>
                  <a:lnTo>
                    <a:pt x="12895" y="7865"/>
                  </a:lnTo>
                  <a:cubicBezTo>
                    <a:pt x="13061" y="8261"/>
                    <a:pt x="13367" y="8643"/>
                    <a:pt x="13380" y="8907"/>
                  </a:cubicBezTo>
                  <a:cubicBezTo>
                    <a:pt x="13354" y="8892"/>
                    <a:pt x="13342" y="8863"/>
                    <a:pt x="13316" y="8834"/>
                  </a:cubicBezTo>
                  <a:cubicBezTo>
                    <a:pt x="13278" y="8731"/>
                    <a:pt x="13252" y="8702"/>
                    <a:pt x="13240" y="8702"/>
                  </a:cubicBezTo>
                  <a:cubicBezTo>
                    <a:pt x="13188" y="8702"/>
                    <a:pt x="13278" y="9127"/>
                    <a:pt x="13303" y="9127"/>
                  </a:cubicBezTo>
                  <a:cubicBezTo>
                    <a:pt x="13316" y="9127"/>
                    <a:pt x="13316" y="9113"/>
                    <a:pt x="13316" y="9083"/>
                  </a:cubicBezTo>
                  <a:cubicBezTo>
                    <a:pt x="13354" y="9039"/>
                    <a:pt x="13380" y="8980"/>
                    <a:pt x="13380" y="8907"/>
                  </a:cubicBezTo>
                  <a:cubicBezTo>
                    <a:pt x="13393" y="8936"/>
                    <a:pt x="13405" y="8966"/>
                    <a:pt x="13418" y="8980"/>
                  </a:cubicBezTo>
                  <a:cubicBezTo>
                    <a:pt x="13418" y="9259"/>
                    <a:pt x="13456" y="9538"/>
                    <a:pt x="13533" y="9817"/>
                  </a:cubicBezTo>
                  <a:cubicBezTo>
                    <a:pt x="13533" y="10052"/>
                    <a:pt x="13533" y="10301"/>
                    <a:pt x="13533" y="10551"/>
                  </a:cubicBezTo>
                  <a:lnTo>
                    <a:pt x="13533" y="11768"/>
                  </a:lnTo>
                  <a:cubicBezTo>
                    <a:pt x="13533" y="12253"/>
                    <a:pt x="13533" y="12502"/>
                    <a:pt x="13316" y="12986"/>
                  </a:cubicBezTo>
                  <a:lnTo>
                    <a:pt x="13099" y="13471"/>
                  </a:lnTo>
                  <a:cubicBezTo>
                    <a:pt x="13099" y="13471"/>
                    <a:pt x="12895" y="13720"/>
                    <a:pt x="12895" y="13720"/>
                  </a:cubicBezTo>
                  <a:lnTo>
                    <a:pt x="12895" y="13955"/>
                  </a:lnTo>
                  <a:cubicBezTo>
                    <a:pt x="12678" y="13955"/>
                    <a:pt x="12474" y="14439"/>
                    <a:pt x="12257" y="14689"/>
                  </a:cubicBezTo>
                  <a:lnTo>
                    <a:pt x="12040" y="14938"/>
                  </a:lnTo>
                  <a:cubicBezTo>
                    <a:pt x="12155" y="14806"/>
                    <a:pt x="12181" y="14762"/>
                    <a:pt x="12168" y="14762"/>
                  </a:cubicBezTo>
                  <a:cubicBezTo>
                    <a:pt x="12117" y="14762"/>
                    <a:pt x="11874" y="14982"/>
                    <a:pt x="11925" y="14982"/>
                  </a:cubicBezTo>
                  <a:cubicBezTo>
                    <a:pt x="11951" y="14982"/>
                    <a:pt x="11976" y="14967"/>
                    <a:pt x="12040" y="14938"/>
                  </a:cubicBezTo>
                  <a:lnTo>
                    <a:pt x="11198" y="15422"/>
                  </a:lnTo>
                  <a:lnTo>
                    <a:pt x="10777" y="15422"/>
                  </a:lnTo>
                  <a:lnTo>
                    <a:pt x="10343" y="15657"/>
                  </a:lnTo>
                  <a:lnTo>
                    <a:pt x="8863" y="15657"/>
                  </a:lnTo>
                  <a:lnTo>
                    <a:pt x="8021" y="15173"/>
                  </a:lnTo>
                  <a:cubicBezTo>
                    <a:pt x="8021" y="15173"/>
                    <a:pt x="7741" y="15070"/>
                    <a:pt x="7677" y="15070"/>
                  </a:cubicBezTo>
                  <a:cubicBezTo>
                    <a:pt x="7639" y="15070"/>
                    <a:pt x="7664" y="15099"/>
                    <a:pt x="7804" y="15173"/>
                  </a:cubicBezTo>
                  <a:cubicBezTo>
                    <a:pt x="7945" y="15334"/>
                    <a:pt x="7996" y="15393"/>
                    <a:pt x="7983" y="15393"/>
                  </a:cubicBezTo>
                  <a:cubicBezTo>
                    <a:pt x="7970" y="15393"/>
                    <a:pt x="7741" y="15173"/>
                    <a:pt x="7588" y="15173"/>
                  </a:cubicBezTo>
                  <a:cubicBezTo>
                    <a:pt x="7383" y="15173"/>
                    <a:pt x="6745" y="14938"/>
                    <a:pt x="6745" y="14689"/>
                  </a:cubicBezTo>
                  <a:cubicBezTo>
                    <a:pt x="6745" y="14645"/>
                    <a:pt x="6771" y="14615"/>
                    <a:pt x="6797" y="14615"/>
                  </a:cubicBezTo>
                  <a:cubicBezTo>
                    <a:pt x="6873" y="14615"/>
                    <a:pt x="7013" y="14762"/>
                    <a:pt x="7013" y="14762"/>
                  </a:cubicBezTo>
                  <a:cubicBezTo>
                    <a:pt x="7013" y="14762"/>
                    <a:pt x="7001" y="14747"/>
                    <a:pt x="6962" y="14689"/>
                  </a:cubicBezTo>
                  <a:lnTo>
                    <a:pt x="6529" y="14204"/>
                  </a:lnTo>
                  <a:lnTo>
                    <a:pt x="6324" y="13955"/>
                  </a:lnTo>
                  <a:cubicBezTo>
                    <a:pt x="6108" y="13955"/>
                    <a:pt x="5903" y="13221"/>
                    <a:pt x="5687" y="12986"/>
                  </a:cubicBezTo>
                  <a:cubicBezTo>
                    <a:pt x="5687" y="12986"/>
                    <a:pt x="5687" y="12737"/>
                    <a:pt x="5687" y="12737"/>
                  </a:cubicBezTo>
                  <a:lnTo>
                    <a:pt x="5687" y="12502"/>
                  </a:lnTo>
                  <a:cubicBezTo>
                    <a:pt x="5470" y="12253"/>
                    <a:pt x="5470" y="11768"/>
                    <a:pt x="5470" y="11519"/>
                  </a:cubicBezTo>
                  <a:cubicBezTo>
                    <a:pt x="5431" y="11372"/>
                    <a:pt x="5406" y="11314"/>
                    <a:pt x="5393" y="11314"/>
                  </a:cubicBezTo>
                  <a:cubicBezTo>
                    <a:pt x="5380" y="11314"/>
                    <a:pt x="5380" y="11358"/>
                    <a:pt x="5380" y="11416"/>
                  </a:cubicBezTo>
                  <a:cubicBezTo>
                    <a:pt x="5266" y="11270"/>
                    <a:pt x="5304" y="11240"/>
                    <a:pt x="5470" y="11035"/>
                  </a:cubicBezTo>
                  <a:cubicBezTo>
                    <a:pt x="5266" y="10785"/>
                    <a:pt x="5266" y="10551"/>
                    <a:pt x="5470" y="10052"/>
                  </a:cubicBezTo>
                  <a:lnTo>
                    <a:pt x="5470" y="9567"/>
                  </a:lnTo>
                  <a:cubicBezTo>
                    <a:pt x="5470" y="9333"/>
                    <a:pt x="5687" y="9083"/>
                    <a:pt x="5687" y="9083"/>
                  </a:cubicBezTo>
                  <a:cubicBezTo>
                    <a:pt x="5903" y="8599"/>
                    <a:pt x="5903" y="8349"/>
                    <a:pt x="6108" y="8100"/>
                  </a:cubicBezTo>
                  <a:cubicBezTo>
                    <a:pt x="6108" y="8100"/>
                    <a:pt x="6248" y="7953"/>
                    <a:pt x="6286" y="7865"/>
                  </a:cubicBezTo>
                  <a:lnTo>
                    <a:pt x="6324" y="7865"/>
                  </a:lnTo>
                  <a:cubicBezTo>
                    <a:pt x="6503" y="7660"/>
                    <a:pt x="6682" y="7278"/>
                    <a:pt x="6860" y="7014"/>
                  </a:cubicBezTo>
                  <a:cubicBezTo>
                    <a:pt x="6822" y="7073"/>
                    <a:pt x="6835" y="7102"/>
                    <a:pt x="6860" y="7102"/>
                  </a:cubicBezTo>
                  <a:cubicBezTo>
                    <a:pt x="6962" y="7102"/>
                    <a:pt x="7243" y="6882"/>
                    <a:pt x="6962" y="6882"/>
                  </a:cubicBezTo>
                  <a:lnTo>
                    <a:pt x="7383" y="6647"/>
                  </a:lnTo>
                  <a:lnTo>
                    <a:pt x="7804" y="6398"/>
                  </a:lnTo>
                  <a:cubicBezTo>
                    <a:pt x="7715" y="6457"/>
                    <a:pt x="7690" y="6471"/>
                    <a:pt x="7702" y="6471"/>
                  </a:cubicBezTo>
                  <a:cubicBezTo>
                    <a:pt x="7741" y="6471"/>
                    <a:pt x="8047" y="6324"/>
                    <a:pt x="8009" y="6324"/>
                  </a:cubicBezTo>
                  <a:cubicBezTo>
                    <a:pt x="7996" y="6324"/>
                    <a:pt x="7945" y="6354"/>
                    <a:pt x="7804" y="6398"/>
                  </a:cubicBezTo>
                  <a:cubicBezTo>
                    <a:pt x="8021" y="6163"/>
                    <a:pt x="8442" y="6163"/>
                    <a:pt x="8659" y="6163"/>
                  </a:cubicBezTo>
                  <a:close/>
                  <a:moveTo>
                    <a:pt x="9374" y="0"/>
                  </a:moveTo>
                  <a:cubicBezTo>
                    <a:pt x="5903" y="0"/>
                    <a:pt x="2573" y="2348"/>
                    <a:pt x="1017" y="5914"/>
                  </a:cubicBezTo>
                  <a:cubicBezTo>
                    <a:pt x="-1943" y="12737"/>
                    <a:pt x="1872" y="20778"/>
                    <a:pt x="8442" y="21512"/>
                  </a:cubicBezTo>
                  <a:cubicBezTo>
                    <a:pt x="8851" y="21571"/>
                    <a:pt x="9259" y="21600"/>
                    <a:pt x="9654" y="21600"/>
                  </a:cubicBezTo>
                  <a:cubicBezTo>
                    <a:pt x="15396" y="21600"/>
                    <a:pt x="19657" y="15466"/>
                    <a:pt x="18751" y="8907"/>
                  </a:cubicBezTo>
                  <a:cubicBezTo>
                    <a:pt x="18738" y="8658"/>
                    <a:pt x="18687" y="8379"/>
                    <a:pt x="18611" y="8100"/>
                  </a:cubicBezTo>
                  <a:cubicBezTo>
                    <a:pt x="18611" y="8100"/>
                    <a:pt x="18611" y="8100"/>
                    <a:pt x="18611" y="8100"/>
                  </a:cubicBezTo>
                  <a:cubicBezTo>
                    <a:pt x="17769" y="3713"/>
                    <a:pt x="14375" y="543"/>
                    <a:pt x="10343" y="59"/>
                  </a:cubicBezTo>
                  <a:cubicBezTo>
                    <a:pt x="10024" y="15"/>
                    <a:pt x="9705" y="0"/>
                    <a:pt x="937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64" name="Google Shape;3835;p75"/>
            <p:cNvSpPr/>
            <p:nvPr/>
          </p:nvSpPr>
          <p:spPr>
            <a:xfrm>
              <a:off x="202617" y="60046"/>
              <a:ext cx="96799" cy="207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4" h="21600" fill="norm" stroke="1" extrusionOk="0">
                  <a:moveTo>
                    <a:pt x="5480" y="0"/>
                  </a:moveTo>
                  <a:cubicBezTo>
                    <a:pt x="5012" y="0"/>
                    <a:pt x="4571" y="38"/>
                    <a:pt x="4103" y="102"/>
                  </a:cubicBezTo>
                  <a:cubicBezTo>
                    <a:pt x="1088" y="535"/>
                    <a:pt x="-654" y="2013"/>
                    <a:pt x="230" y="3288"/>
                  </a:cubicBezTo>
                  <a:cubicBezTo>
                    <a:pt x="4545" y="8576"/>
                    <a:pt x="8002" y="14081"/>
                    <a:pt x="10159" y="19587"/>
                  </a:cubicBezTo>
                  <a:cubicBezTo>
                    <a:pt x="10497" y="20810"/>
                    <a:pt x="12628" y="21600"/>
                    <a:pt x="15072" y="21600"/>
                  </a:cubicBezTo>
                  <a:cubicBezTo>
                    <a:pt x="15565" y="21600"/>
                    <a:pt x="16111" y="21562"/>
                    <a:pt x="16631" y="21485"/>
                  </a:cubicBezTo>
                  <a:cubicBezTo>
                    <a:pt x="19230" y="21065"/>
                    <a:pt x="20946" y="19587"/>
                    <a:pt x="20504" y="18312"/>
                  </a:cubicBezTo>
                  <a:cubicBezTo>
                    <a:pt x="18347" y="12603"/>
                    <a:pt x="14890" y="7098"/>
                    <a:pt x="10575" y="2013"/>
                  </a:cubicBezTo>
                  <a:cubicBezTo>
                    <a:pt x="9873" y="790"/>
                    <a:pt x="7690" y="0"/>
                    <a:pt x="54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65" name="Google Shape;3836;p75"/>
            <p:cNvSpPr/>
            <p:nvPr/>
          </p:nvSpPr>
          <p:spPr>
            <a:xfrm>
              <a:off x="174167" y="84383"/>
              <a:ext cx="149857" cy="111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8" h="21600" fill="norm" stroke="1" extrusionOk="0">
                  <a:moveTo>
                    <a:pt x="17295" y="0"/>
                  </a:moveTo>
                  <a:cubicBezTo>
                    <a:pt x="16752" y="0"/>
                    <a:pt x="16192" y="189"/>
                    <a:pt x="15665" y="591"/>
                  </a:cubicBezTo>
                  <a:cubicBezTo>
                    <a:pt x="12982" y="3190"/>
                    <a:pt x="10893" y="6617"/>
                    <a:pt x="9637" y="10729"/>
                  </a:cubicBezTo>
                  <a:lnTo>
                    <a:pt x="4373" y="8839"/>
                  </a:lnTo>
                  <a:cubicBezTo>
                    <a:pt x="4084" y="8697"/>
                    <a:pt x="3778" y="8649"/>
                    <a:pt x="3473" y="8649"/>
                  </a:cubicBezTo>
                  <a:cubicBezTo>
                    <a:pt x="2046" y="8649"/>
                    <a:pt x="603" y="10115"/>
                    <a:pt x="144" y="12383"/>
                  </a:cubicBezTo>
                  <a:cubicBezTo>
                    <a:pt x="-416" y="14723"/>
                    <a:pt x="705" y="17488"/>
                    <a:pt x="2692" y="18268"/>
                  </a:cubicBezTo>
                  <a:lnTo>
                    <a:pt x="11148" y="21411"/>
                  </a:lnTo>
                  <a:cubicBezTo>
                    <a:pt x="11437" y="21553"/>
                    <a:pt x="11742" y="21600"/>
                    <a:pt x="12048" y="21600"/>
                  </a:cubicBezTo>
                  <a:cubicBezTo>
                    <a:pt x="13492" y="21600"/>
                    <a:pt x="14918" y="20135"/>
                    <a:pt x="15376" y="17866"/>
                  </a:cubicBezTo>
                  <a:cubicBezTo>
                    <a:pt x="15376" y="17086"/>
                    <a:pt x="15665" y="15905"/>
                    <a:pt x="15937" y="14723"/>
                  </a:cubicBezTo>
                  <a:cubicBezTo>
                    <a:pt x="15937" y="14723"/>
                    <a:pt x="16226" y="14345"/>
                    <a:pt x="16226" y="13943"/>
                  </a:cubicBezTo>
                  <a:lnTo>
                    <a:pt x="16786" y="12761"/>
                  </a:lnTo>
                  <a:lnTo>
                    <a:pt x="17346" y="11202"/>
                  </a:lnTo>
                  <a:lnTo>
                    <a:pt x="17924" y="10800"/>
                  </a:lnTo>
                  <a:cubicBezTo>
                    <a:pt x="17924" y="10422"/>
                    <a:pt x="18195" y="10020"/>
                    <a:pt x="18484" y="9618"/>
                  </a:cubicBezTo>
                  <a:lnTo>
                    <a:pt x="19044" y="8839"/>
                  </a:lnTo>
                  <a:cubicBezTo>
                    <a:pt x="18892" y="9051"/>
                    <a:pt x="18875" y="9122"/>
                    <a:pt x="18892" y="9122"/>
                  </a:cubicBezTo>
                  <a:cubicBezTo>
                    <a:pt x="18942" y="9122"/>
                    <a:pt x="19265" y="8768"/>
                    <a:pt x="19197" y="8768"/>
                  </a:cubicBezTo>
                  <a:cubicBezTo>
                    <a:pt x="19146" y="8791"/>
                    <a:pt x="19095" y="8815"/>
                    <a:pt x="19044" y="8839"/>
                  </a:cubicBezTo>
                  <a:cubicBezTo>
                    <a:pt x="19129" y="8791"/>
                    <a:pt x="19180" y="8768"/>
                    <a:pt x="19197" y="8768"/>
                  </a:cubicBezTo>
                  <a:cubicBezTo>
                    <a:pt x="19197" y="8768"/>
                    <a:pt x="19197" y="8768"/>
                    <a:pt x="19197" y="8768"/>
                  </a:cubicBezTo>
                  <a:cubicBezTo>
                    <a:pt x="19961" y="8295"/>
                    <a:pt x="20471" y="7208"/>
                    <a:pt x="20742" y="6097"/>
                  </a:cubicBezTo>
                  <a:cubicBezTo>
                    <a:pt x="21184" y="2670"/>
                    <a:pt x="19333" y="0"/>
                    <a:pt x="1729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66" name="Google Shape;3837;p75"/>
            <p:cNvSpPr/>
            <p:nvPr/>
          </p:nvSpPr>
          <p:spPr>
            <a:xfrm>
              <a:off x="145670" y="0"/>
              <a:ext cx="148705" cy="112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9" h="21600" fill="norm" stroke="1" extrusionOk="0">
                  <a:moveTo>
                    <a:pt x="17604" y="0"/>
                  </a:moveTo>
                  <a:cubicBezTo>
                    <a:pt x="16962" y="0"/>
                    <a:pt x="16321" y="257"/>
                    <a:pt x="15714" y="796"/>
                  </a:cubicBezTo>
                  <a:cubicBezTo>
                    <a:pt x="12923" y="3393"/>
                    <a:pt x="10930" y="6857"/>
                    <a:pt x="9751" y="10859"/>
                  </a:cubicBezTo>
                  <a:lnTo>
                    <a:pt x="4481" y="8963"/>
                  </a:lnTo>
                  <a:cubicBezTo>
                    <a:pt x="4117" y="8823"/>
                    <a:pt x="3788" y="8752"/>
                    <a:pt x="3458" y="8752"/>
                  </a:cubicBezTo>
                  <a:cubicBezTo>
                    <a:pt x="1898" y="8752"/>
                    <a:pt x="632" y="10227"/>
                    <a:pt x="147" y="12473"/>
                  </a:cubicBezTo>
                  <a:cubicBezTo>
                    <a:pt x="-425" y="14790"/>
                    <a:pt x="736" y="17528"/>
                    <a:pt x="2453" y="18300"/>
                  </a:cubicBezTo>
                  <a:lnTo>
                    <a:pt x="11103" y="21413"/>
                  </a:lnTo>
                  <a:cubicBezTo>
                    <a:pt x="11450" y="21530"/>
                    <a:pt x="11797" y="21600"/>
                    <a:pt x="12143" y="21600"/>
                  </a:cubicBezTo>
                  <a:cubicBezTo>
                    <a:pt x="13773" y="21600"/>
                    <a:pt x="15229" y="20149"/>
                    <a:pt x="15714" y="17902"/>
                  </a:cubicBezTo>
                  <a:cubicBezTo>
                    <a:pt x="15714" y="16732"/>
                    <a:pt x="15992" y="15960"/>
                    <a:pt x="16286" y="14790"/>
                  </a:cubicBezTo>
                  <a:lnTo>
                    <a:pt x="16286" y="14018"/>
                  </a:lnTo>
                  <a:lnTo>
                    <a:pt x="16858" y="12473"/>
                  </a:lnTo>
                  <a:lnTo>
                    <a:pt x="17725" y="11303"/>
                  </a:lnTo>
                  <a:cubicBezTo>
                    <a:pt x="17777" y="11139"/>
                    <a:pt x="17795" y="11069"/>
                    <a:pt x="17777" y="11069"/>
                  </a:cubicBezTo>
                  <a:cubicBezTo>
                    <a:pt x="17777" y="11069"/>
                    <a:pt x="17777" y="11069"/>
                    <a:pt x="17760" y="11069"/>
                  </a:cubicBezTo>
                  <a:cubicBezTo>
                    <a:pt x="17847" y="10905"/>
                    <a:pt x="18003" y="10905"/>
                    <a:pt x="18003" y="10905"/>
                  </a:cubicBezTo>
                  <a:cubicBezTo>
                    <a:pt x="18297" y="10507"/>
                    <a:pt x="18592" y="10133"/>
                    <a:pt x="18869" y="9735"/>
                  </a:cubicBezTo>
                  <a:lnTo>
                    <a:pt x="19459" y="8963"/>
                  </a:lnTo>
                  <a:cubicBezTo>
                    <a:pt x="20031" y="8191"/>
                    <a:pt x="20603" y="7418"/>
                    <a:pt x="20898" y="6248"/>
                  </a:cubicBezTo>
                  <a:cubicBezTo>
                    <a:pt x="21175" y="5078"/>
                    <a:pt x="21175" y="3510"/>
                    <a:pt x="20603" y="2364"/>
                  </a:cubicBezTo>
                  <a:cubicBezTo>
                    <a:pt x="19858" y="842"/>
                    <a:pt x="18748" y="0"/>
                    <a:pt x="1760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67" name="Google Shape;3838;p75"/>
            <p:cNvSpPr/>
            <p:nvPr/>
          </p:nvSpPr>
          <p:spPr>
            <a:xfrm>
              <a:off x="39091" y="225633"/>
              <a:ext cx="209570" cy="88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600" fill="norm" stroke="1" extrusionOk="0">
                  <a:moveTo>
                    <a:pt x="2700" y="0"/>
                  </a:moveTo>
                  <a:cubicBezTo>
                    <a:pt x="1250" y="0"/>
                    <a:pt x="0" y="2988"/>
                    <a:pt x="0" y="6453"/>
                  </a:cubicBezTo>
                  <a:cubicBezTo>
                    <a:pt x="0" y="9919"/>
                    <a:pt x="1250" y="12398"/>
                    <a:pt x="2700" y="12398"/>
                  </a:cubicBezTo>
                  <a:lnTo>
                    <a:pt x="3525" y="12398"/>
                  </a:lnTo>
                  <a:lnTo>
                    <a:pt x="4363" y="12906"/>
                  </a:lnTo>
                  <a:lnTo>
                    <a:pt x="6438" y="13892"/>
                  </a:lnTo>
                  <a:cubicBezTo>
                    <a:pt x="7688" y="14400"/>
                    <a:pt x="9138" y="14878"/>
                    <a:pt x="10388" y="15894"/>
                  </a:cubicBezTo>
                  <a:cubicBezTo>
                    <a:pt x="12875" y="17388"/>
                    <a:pt x="15575" y="19359"/>
                    <a:pt x="18063" y="21331"/>
                  </a:cubicBezTo>
                  <a:cubicBezTo>
                    <a:pt x="18325" y="21510"/>
                    <a:pt x="18575" y="21600"/>
                    <a:pt x="18838" y="21600"/>
                  </a:cubicBezTo>
                  <a:cubicBezTo>
                    <a:pt x="20000" y="21600"/>
                    <a:pt x="21050" y="19837"/>
                    <a:pt x="21388" y="17388"/>
                  </a:cubicBezTo>
                  <a:cubicBezTo>
                    <a:pt x="21600" y="13892"/>
                    <a:pt x="20763" y="10427"/>
                    <a:pt x="19525" y="9441"/>
                  </a:cubicBezTo>
                  <a:lnTo>
                    <a:pt x="19525" y="9919"/>
                  </a:lnTo>
                  <a:cubicBezTo>
                    <a:pt x="14125" y="4959"/>
                    <a:pt x="8513" y="1972"/>
                    <a:pt x="27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68" name="Google Shape;3839;p75"/>
            <p:cNvSpPr/>
            <p:nvPr/>
          </p:nvSpPr>
          <p:spPr>
            <a:xfrm>
              <a:off x="88401" y="178427"/>
              <a:ext cx="92339" cy="157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03" h="21600" fill="norm" stroke="1" extrusionOk="0">
                  <a:moveTo>
                    <a:pt x="12653" y="5505"/>
                  </a:moveTo>
                  <a:cubicBezTo>
                    <a:pt x="12727" y="5606"/>
                    <a:pt x="12801" y="5706"/>
                    <a:pt x="12752" y="5706"/>
                  </a:cubicBezTo>
                  <a:cubicBezTo>
                    <a:pt x="12727" y="5706"/>
                    <a:pt x="12702" y="5690"/>
                    <a:pt x="12653" y="5639"/>
                  </a:cubicBezTo>
                  <a:cubicBezTo>
                    <a:pt x="12653" y="5589"/>
                    <a:pt x="12653" y="5538"/>
                    <a:pt x="12653" y="5505"/>
                  </a:cubicBezTo>
                  <a:close/>
                  <a:moveTo>
                    <a:pt x="7079" y="0"/>
                  </a:moveTo>
                  <a:cubicBezTo>
                    <a:pt x="4454" y="0"/>
                    <a:pt x="1952" y="1309"/>
                    <a:pt x="1952" y="3407"/>
                  </a:cubicBezTo>
                  <a:cubicBezTo>
                    <a:pt x="2249" y="6478"/>
                    <a:pt x="3859" y="9533"/>
                    <a:pt x="6658" y="12050"/>
                  </a:cubicBezTo>
                  <a:lnTo>
                    <a:pt x="1531" y="15676"/>
                  </a:lnTo>
                  <a:cubicBezTo>
                    <a:pt x="-2383" y="17673"/>
                    <a:pt x="2001" y="21600"/>
                    <a:pt x="5816" y="21600"/>
                  </a:cubicBezTo>
                  <a:cubicBezTo>
                    <a:pt x="6807" y="21600"/>
                    <a:pt x="7773" y="21331"/>
                    <a:pt x="8541" y="20694"/>
                  </a:cubicBezTo>
                  <a:lnTo>
                    <a:pt x="8120" y="20694"/>
                  </a:lnTo>
                  <a:lnTo>
                    <a:pt x="17161" y="14568"/>
                  </a:lnTo>
                  <a:cubicBezTo>
                    <a:pt x="19217" y="13175"/>
                    <a:pt x="19217" y="10943"/>
                    <a:pt x="17161" y="9550"/>
                  </a:cubicBezTo>
                  <a:cubicBezTo>
                    <a:pt x="16344" y="8996"/>
                    <a:pt x="15526" y="8425"/>
                    <a:pt x="14709" y="7871"/>
                  </a:cubicBezTo>
                  <a:lnTo>
                    <a:pt x="14288" y="7586"/>
                  </a:lnTo>
                  <a:cubicBezTo>
                    <a:pt x="13867" y="7032"/>
                    <a:pt x="13470" y="6764"/>
                    <a:pt x="13470" y="6478"/>
                  </a:cubicBezTo>
                  <a:cubicBezTo>
                    <a:pt x="13049" y="6193"/>
                    <a:pt x="13049" y="5639"/>
                    <a:pt x="12653" y="5371"/>
                  </a:cubicBezTo>
                  <a:cubicBezTo>
                    <a:pt x="12653" y="5287"/>
                    <a:pt x="12653" y="5220"/>
                    <a:pt x="12653" y="5085"/>
                  </a:cubicBezTo>
                  <a:cubicBezTo>
                    <a:pt x="12232" y="4800"/>
                    <a:pt x="12232" y="4246"/>
                    <a:pt x="12232" y="3978"/>
                  </a:cubicBezTo>
                  <a:lnTo>
                    <a:pt x="12232" y="3407"/>
                  </a:lnTo>
                  <a:cubicBezTo>
                    <a:pt x="12232" y="2568"/>
                    <a:pt x="11414" y="1745"/>
                    <a:pt x="10597" y="906"/>
                  </a:cubicBezTo>
                  <a:cubicBezTo>
                    <a:pt x="9532" y="285"/>
                    <a:pt x="8293" y="0"/>
                    <a:pt x="70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69" name="Google Shape;3840;p75"/>
            <p:cNvSpPr/>
            <p:nvPr/>
          </p:nvSpPr>
          <p:spPr>
            <a:xfrm>
              <a:off x="0" y="161307"/>
              <a:ext cx="91863" cy="158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8" h="21600" fill="norm" stroke="1" extrusionOk="0">
                  <a:moveTo>
                    <a:pt x="7359" y="0"/>
                  </a:moveTo>
                  <a:cubicBezTo>
                    <a:pt x="4668" y="0"/>
                    <a:pt x="2053" y="1436"/>
                    <a:pt x="1777" y="3505"/>
                  </a:cubicBezTo>
                  <a:cubicBezTo>
                    <a:pt x="2380" y="6577"/>
                    <a:pt x="4140" y="9498"/>
                    <a:pt x="7032" y="11935"/>
                  </a:cubicBezTo>
                  <a:lnTo>
                    <a:pt x="1349" y="15708"/>
                  </a:lnTo>
                  <a:cubicBezTo>
                    <a:pt x="-2297" y="17694"/>
                    <a:pt x="2204" y="21600"/>
                    <a:pt x="5900" y="21600"/>
                  </a:cubicBezTo>
                  <a:cubicBezTo>
                    <a:pt x="6856" y="21600"/>
                    <a:pt x="7761" y="21333"/>
                    <a:pt x="8465" y="20699"/>
                  </a:cubicBezTo>
                  <a:lnTo>
                    <a:pt x="17643" y="14606"/>
                  </a:lnTo>
                  <a:cubicBezTo>
                    <a:pt x="19303" y="13220"/>
                    <a:pt x="19303" y="11000"/>
                    <a:pt x="17643" y="9615"/>
                  </a:cubicBezTo>
                  <a:cubicBezTo>
                    <a:pt x="16386" y="9064"/>
                    <a:pt x="15556" y="8496"/>
                    <a:pt x="15129" y="7946"/>
                  </a:cubicBezTo>
                  <a:lnTo>
                    <a:pt x="14299" y="7395"/>
                  </a:lnTo>
                  <a:cubicBezTo>
                    <a:pt x="13872" y="7111"/>
                    <a:pt x="13872" y="6844"/>
                    <a:pt x="13469" y="6560"/>
                  </a:cubicBezTo>
                  <a:cubicBezTo>
                    <a:pt x="13469" y="6293"/>
                    <a:pt x="13042" y="5726"/>
                    <a:pt x="12639" y="5458"/>
                  </a:cubicBezTo>
                  <a:cubicBezTo>
                    <a:pt x="12639" y="5458"/>
                    <a:pt x="12891" y="5809"/>
                    <a:pt x="12790" y="5809"/>
                  </a:cubicBezTo>
                  <a:cubicBezTo>
                    <a:pt x="12765" y="5809"/>
                    <a:pt x="12715" y="5792"/>
                    <a:pt x="12639" y="5726"/>
                  </a:cubicBezTo>
                  <a:cubicBezTo>
                    <a:pt x="12639" y="5458"/>
                    <a:pt x="12639" y="5175"/>
                    <a:pt x="12639" y="5175"/>
                  </a:cubicBezTo>
                  <a:cubicBezTo>
                    <a:pt x="12639" y="4624"/>
                    <a:pt x="12212" y="4340"/>
                    <a:pt x="12212" y="4073"/>
                  </a:cubicBezTo>
                  <a:cubicBezTo>
                    <a:pt x="12212" y="3789"/>
                    <a:pt x="12212" y="3505"/>
                    <a:pt x="12212" y="3505"/>
                  </a:cubicBezTo>
                  <a:cubicBezTo>
                    <a:pt x="12212" y="2404"/>
                    <a:pt x="11784" y="1569"/>
                    <a:pt x="10955" y="1018"/>
                  </a:cubicBezTo>
                  <a:cubicBezTo>
                    <a:pt x="9899" y="317"/>
                    <a:pt x="8616" y="0"/>
                    <a:pt x="735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70" name="Google Shape;3841;p75"/>
            <p:cNvSpPr/>
            <p:nvPr/>
          </p:nvSpPr>
          <p:spPr>
            <a:xfrm>
              <a:off x="102777" y="333863"/>
              <a:ext cx="161367" cy="16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5" h="21600" fill="norm" stroke="1" extrusionOk="0">
                  <a:moveTo>
                    <a:pt x="6199" y="19947"/>
                  </a:moveTo>
                  <a:cubicBezTo>
                    <a:pt x="6150" y="19979"/>
                    <a:pt x="6102" y="19995"/>
                    <a:pt x="6038" y="19995"/>
                  </a:cubicBezTo>
                  <a:cubicBezTo>
                    <a:pt x="6038" y="20042"/>
                    <a:pt x="6054" y="20058"/>
                    <a:pt x="6070" y="20058"/>
                  </a:cubicBezTo>
                  <a:cubicBezTo>
                    <a:pt x="6102" y="20058"/>
                    <a:pt x="6150" y="20011"/>
                    <a:pt x="6199" y="19947"/>
                  </a:cubicBezTo>
                  <a:close/>
                  <a:moveTo>
                    <a:pt x="18010" y="0"/>
                  </a:moveTo>
                  <a:cubicBezTo>
                    <a:pt x="17175" y="0"/>
                    <a:pt x="16309" y="318"/>
                    <a:pt x="15635" y="985"/>
                  </a:cubicBezTo>
                  <a:lnTo>
                    <a:pt x="15635" y="715"/>
                  </a:lnTo>
                  <a:cubicBezTo>
                    <a:pt x="10034" y="5468"/>
                    <a:pt x="4979" y="11015"/>
                    <a:pt x="438" y="16832"/>
                  </a:cubicBezTo>
                  <a:cubicBezTo>
                    <a:pt x="-92" y="17626"/>
                    <a:pt x="-92" y="18421"/>
                    <a:pt x="181" y="19200"/>
                  </a:cubicBezTo>
                  <a:cubicBezTo>
                    <a:pt x="614" y="20805"/>
                    <a:pt x="1946" y="21600"/>
                    <a:pt x="3262" y="21600"/>
                  </a:cubicBezTo>
                  <a:cubicBezTo>
                    <a:pt x="4353" y="21600"/>
                    <a:pt x="5444" y="21075"/>
                    <a:pt x="6038" y="19995"/>
                  </a:cubicBezTo>
                  <a:cubicBezTo>
                    <a:pt x="6183" y="19868"/>
                    <a:pt x="6247" y="19820"/>
                    <a:pt x="6263" y="19820"/>
                  </a:cubicBezTo>
                  <a:cubicBezTo>
                    <a:pt x="6295" y="19820"/>
                    <a:pt x="6247" y="19883"/>
                    <a:pt x="6199" y="19947"/>
                  </a:cubicBezTo>
                  <a:cubicBezTo>
                    <a:pt x="6327" y="19868"/>
                    <a:pt x="6375" y="19661"/>
                    <a:pt x="6568" y="19470"/>
                  </a:cubicBezTo>
                  <a:lnTo>
                    <a:pt x="7370" y="18421"/>
                  </a:lnTo>
                  <a:cubicBezTo>
                    <a:pt x="7900" y="17881"/>
                    <a:pt x="8445" y="17356"/>
                    <a:pt x="8975" y="16562"/>
                  </a:cubicBezTo>
                  <a:cubicBezTo>
                    <a:pt x="10307" y="15242"/>
                    <a:pt x="11366" y="13923"/>
                    <a:pt x="12698" y="12604"/>
                  </a:cubicBezTo>
                  <a:cubicBezTo>
                    <a:pt x="15105" y="10236"/>
                    <a:pt x="17496" y="7852"/>
                    <a:pt x="20176" y="5468"/>
                  </a:cubicBezTo>
                  <a:cubicBezTo>
                    <a:pt x="21508" y="4148"/>
                    <a:pt x="21508" y="2034"/>
                    <a:pt x="20176" y="985"/>
                  </a:cubicBezTo>
                  <a:cubicBezTo>
                    <a:pt x="19630" y="318"/>
                    <a:pt x="18844" y="0"/>
                    <a:pt x="18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71" name="Google Shape;3842;p75"/>
            <p:cNvSpPr/>
            <p:nvPr/>
          </p:nvSpPr>
          <p:spPr>
            <a:xfrm>
              <a:off x="89685" y="378012"/>
              <a:ext cx="138422" cy="110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3" h="21600" fill="norm" stroke="1" extrusionOk="0">
                  <a:moveTo>
                    <a:pt x="2786" y="0"/>
                  </a:moveTo>
                  <a:cubicBezTo>
                    <a:pt x="1865" y="408"/>
                    <a:pt x="944" y="1200"/>
                    <a:pt x="631" y="2400"/>
                  </a:cubicBezTo>
                  <a:cubicBezTo>
                    <a:pt x="-584" y="4776"/>
                    <a:pt x="24" y="7968"/>
                    <a:pt x="1865" y="9168"/>
                  </a:cubicBezTo>
                  <a:cubicBezTo>
                    <a:pt x="4314" y="10368"/>
                    <a:pt x="6763" y="11160"/>
                    <a:pt x="9212" y="11568"/>
                  </a:cubicBezTo>
                  <a:cubicBezTo>
                    <a:pt x="10059" y="11568"/>
                    <a:pt x="10925" y="11496"/>
                    <a:pt x="11790" y="11352"/>
                  </a:cubicBezTo>
                  <a:lnTo>
                    <a:pt x="13485" y="18744"/>
                  </a:lnTo>
                  <a:cubicBezTo>
                    <a:pt x="14074" y="20736"/>
                    <a:pt x="15344" y="21600"/>
                    <a:pt x="16670" y="21600"/>
                  </a:cubicBezTo>
                  <a:cubicBezTo>
                    <a:pt x="18769" y="21600"/>
                    <a:pt x="21016" y="19392"/>
                    <a:pt x="20832" y="15960"/>
                  </a:cubicBezTo>
                  <a:lnTo>
                    <a:pt x="20519" y="15960"/>
                  </a:lnTo>
                  <a:cubicBezTo>
                    <a:pt x="19911" y="11952"/>
                    <a:pt x="18990" y="7968"/>
                    <a:pt x="18070" y="3984"/>
                  </a:cubicBezTo>
                  <a:cubicBezTo>
                    <a:pt x="17573" y="1680"/>
                    <a:pt x="16026" y="192"/>
                    <a:pt x="14461" y="192"/>
                  </a:cubicBezTo>
                  <a:cubicBezTo>
                    <a:pt x="14129" y="192"/>
                    <a:pt x="13816" y="264"/>
                    <a:pt x="13485" y="408"/>
                  </a:cubicBezTo>
                  <a:cubicBezTo>
                    <a:pt x="12269" y="792"/>
                    <a:pt x="11348" y="1200"/>
                    <a:pt x="10115" y="1608"/>
                  </a:cubicBezTo>
                  <a:lnTo>
                    <a:pt x="8292" y="1608"/>
                  </a:lnTo>
                  <a:lnTo>
                    <a:pt x="6763" y="1200"/>
                  </a:lnTo>
                  <a:lnTo>
                    <a:pt x="5843" y="792"/>
                  </a:lnTo>
                  <a:cubicBezTo>
                    <a:pt x="5640" y="792"/>
                    <a:pt x="5161" y="456"/>
                    <a:pt x="5235" y="456"/>
                  </a:cubicBezTo>
                  <a:cubicBezTo>
                    <a:pt x="5272" y="456"/>
                    <a:pt x="5437" y="528"/>
                    <a:pt x="5843" y="792"/>
                  </a:cubicBezTo>
                  <a:cubicBezTo>
                    <a:pt x="4922" y="0"/>
                    <a:pt x="3707" y="0"/>
                    <a:pt x="27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72" name="Google Shape;3843;p75"/>
            <p:cNvSpPr/>
            <p:nvPr/>
          </p:nvSpPr>
          <p:spPr>
            <a:xfrm>
              <a:off x="32236" y="445029"/>
              <a:ext cx="139201" cy="111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3" h="21600" fill="norm" stroke="1" extrusionOk="0">
                  <a:moveTo>
                    <a:pt x="2849" y="0"/>
                  </a:moveTo>
                  <a:cubicBezTo>
                    <a:pt x="1626" y="402"/>
                    <a:pt x="1023" y="1183"/>
                    <a:pt x="421" y="2366"/>
                  </a:cubicBezTo>
                  <a:cubicBezTo>
                    <a:pt x="-492" y="4732"/>
                    <a:pt x="111" y="7878"/>
                    <a:pt x="1936" y="9037"/>
                  </a:cubicBezTo>
                  <a:cubicBezTo>
                    <a:pt x="4054" y="10220"/>
                    <a:pt x="6483" y="11025"/>
                    <a:pt x="8911" y="11403"/>
                  </a:cubicBezTo>
                  <a:cubicBezTo>
                    <a:pt x="9861" y="11403"/>
                    <a:pt x="10810" y="11332"/>
                    <a:pt x="11760" y="11143"/>
                  </a:cubicBezTo>
                  <a:cubicBezTo>
                    <a:pt x="12326" y="13580"/>
                    <a:pt x="12892" y="16040"/>
                    <a:pt x="13458" y="18477"/>
                  </a:cubicBezTo>
                  <a:cubicBezTo>
                    <a:pt x="14060" y="20630"/>
                    <a:pt x="15393" y="21600"/>
                    <a:pt x="16762" y="21600"/>
                  </a:cubicBezTo>
                  <a:cubicBezTo>
                    <a:pt x="18899" y="21600"/>
                    <a:pt x="21108" y="19305"/>
                    <a:pt x="20743" y="15733"/>
                  </a:cubicBezTo>
                  <a:lnTo>
                    <a:pt x="20432" y="15733"/>
                  </a:lnTo>
                  <a:lnTo>
                    <a:pt x="17712" y="3927"/>
                  </a:lnTo>
                  <a:cubicBezTo>
                    <a:pt x="17219" y="1751"/>
                    <a:pt x="15977" y="544"/>
                    <a:pt x="14407" y="544"/>
                  </a:cubicBezTo>
                  <a:cubicBezTo>
                    <a:pt x="14005" y="544"/>
                    <a:pt x="13585" y="639"/>
                    <a:pt x="13147" y="804"/>
                  </a:cubicBezTo>
                  <a:cubicBezTo>
                    <a:pt x="12253" y="1183"/>
                    <a:pt x="11029" y="1585"/>
                    <a:pt x="10116" y="1585"/>
                  </a:cubicBezTo>
                  <a:lnTo>
                    <a:pt x="11029" y="1585"/>
                  </a:lnTo>
                  <a:cubicBezTo>
                    <a:pt x="10427" y="1774"/>
                    <a:pt x="9824" y="1869"/>
                    <a:pt x="9203" y="1869"/>
                  </a:cubicBezTo>
                  <a:cubicBezTo>
                    <a:pt x="8601" y="1869"/>
                    <a:pt x="7998" y="1774"/>
                    <a:pt x="7396" y="1585"/>
                  </a:cubicBezTo>
                  <a:lnTo>
                    <a:pt x="8309" y="1585"/>
                  </a:lnTo>
                  <a:cubicBezTo>
                    <a:pt x="7688" y="1585"/>
                    <a:pt x="7085" y="1183"/>
                    <a:pt x="6483" y="1183"/>
                  </a:cubicBezTo>
                  <a:lnTo>
                    <a:pt x="5570" y="804"/>
                  </a:lnTo>
                  <a:cubicBezTo>
                    <a:pt x="5369" y="804"/>
                    <a:pt x="4894" y="450"/>
                    <a:pt x="4967" y="450"/>
                  </a:cubicBezTo>
                  <a:cubicBezTo>
                    <a:pt x="5004" y="450"/>
                    <a:pt x="5168" y="520"/>
                    <a:pt x="5570" y="804"/>
                  </a:cubicBezTo>
                  <a:cubicBezTo>
                    <a:pt x="4657" y="0"/>
                    <a:pt x="3744" y="0"/>
                    <a:pt x="284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73" name="Google Shape;3844;p75"/>
            <p:cNvSpPr/>
            <p:nvPr/>
          </p:nvSpPr>
          <p:spPr>
            <a:xfrm>
              <a:off x="281852" y="352575"/>
              <a:ext cx="95577" cy="206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4" h="21600" fill="norm" stroke="1" extrusionOk="0">
                  <a:moveTo>
                    <a:pt x="5249" y="0"/>
                  </a:moveTo>
                  <a:cubicBezTo>
                    <a:pt x="4730" y="0"/>
                    <a:pt x="4210" y="38"/>
                    <a:pt x="3664" y="115"/>
                  </a:cubicBezTo>
                  <a:cubicBezTo>
                    <a:pt x="1091" y="537"/>
                    <a:pt x="-651" y="2021"/>
                    <a:pt x="233" y="3517"/>
                  </a:cubicBezTo>
                  <a:lnTo>
                    <a:pt x="233" y="3299"/>
                  </a:lnTo>
                  <a:cubicBezTo>
                    <a:pt x="2390" y="8824"/>
                    <a:pt x="5405" y="14349"/>
                    <a:pt x="9720" y="19656"/>
                  </a:cubicBezTo>
                  <a:cubicBezTo>
                    <a:pt x="10500" y="20807"/>
                    <a:pt x="12995" y="21600"/>
                    <a:pt x="15698" y="21600"/>
                  </a:cubicBezTo>
                  <a:cubicBezTo>
                    <a:pt x="16010" y="21600"/>
                    <a:pt x="16322" y="21587"/>
                    <a:pt x="16634" y="21574"/>
                  </a:cubicBezTo>
                  <a:cubicBezTo>
                    <a:pt x="19233" y="21140"/>
                    <a:pt x="20949" y="19656"/>
                    <a:pt x="20091" y="18173"/>
                  </a:cubicBezTo>
                  <a:cubicBezTo>
                    <a:pt x="15776" y="13070"/>
                    <a:pt x="12735" y="7545"/>
                    <a:pt x="10578" y="2021"/>
                  </a:cubicBezTo>
                  <a:cubicBezTo>
                    <a:pt x="9876" y="793"/>
                    <a:pt x="7693" y="0"/>
                    <a:pt x="524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74" name="Google Shape;3845;p75"/>
            <p:cNvSpPr/>
            <p:nvPr/>
          </p:nvSpPr>
          <p:spPr>
            <a:xfrm>
              <a:off x="257680" y="423750"/>
              <a:ext cx="145798" cy="111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6" h="21600" fill="norm" stroke="1" extrusionOk="0">
                  <a:moveTo>
                    <a:pt x="4754" y="6892"/>
                  </a:moveTo>
                  <a:cubicBezTo>
                    <a:pt x="4721" y="6987"/>
                    <a:pt x="4654" y="7129"/>
                    <a:pt x="4554" y="7271"/>
                  </a:cubicBezTo>
                  <a:cubicBezTo>
                    <a:pt x="4554" y="7271"/>
                    <a:pt x="4671" y="7129"/>
                    <a:pt x="4754" y="6892"/>
                  </a:cubicBezTo>
                  <a:close/>
                  <a:moveTo>
                    <a:pt x="8647" y="0"/>
                  </a:moveTo>
                  <a:cubicBezTo>
                    <a:pt x="7243" y="0"/>
                    <a:pt x="5840" y="1397"/>
                    <a:pt x="5389" y="3339"/>
                  </a:cubicBezTo>
                  <a:cubicBezTo>
                    <a:pt x="5389" y="4524"/>
                    <a:pt x="5105" y="5708"/>
                    <a:pt x="4838" y="6489"/>
                  </a:cubicBezTo>
                  <a:cubicBezTo>
                    <a:pt x="4838" y="6632"/>
                    <a:pt x="4788" y="6774"/>
                    <a:pt x="4754" y="6892"/>
                  </a:cubicBezTo>
                  <a:cubicBezTo>
                    <a:pt x="4771" y="6845"/>
                    <a:pt x="4771" y="6821"/>
                    <a:pt x="4754" y="6821"/>
                  </a:cubicBezTo>
                  <a:cubicBezTo>
                    <a:pt x="4738" y="6821"/>
                    <a:pt x="4671" y="6939"/>
                    <a:pt x="4554" y="7271"/>
                  </a:cubicBezTo>
                  <a:lnTo>
                    <a:pt x="4003" y="8858"/>
                  </a:lnTo>
                  <a:cubicBezTo>
                    <a:pt x="3752" y="9213"/>
                    <a:pt x="3719" y="9568"/>
                    <a:pt x="3518" y="10208"/>
                  </a:cubicBezTo>
                  <a:cubicBezTo>
                    <a:pt x="3552" y="10161"/>
                    <a:pt x="3585" y="10137"/>
                    <a:pt x="3602" y="10137"/>
                  </a:cubicBezTo>
                  <a:cubicBezTo>
                    <a:pt x="3618" y="10137"/>
                    <a:pt x="3585" y="10208"/>
                    <a:pt x="3451" y="10421"/>
                  </a:cubicBezTo>
                  <a:cubicBezTo>
                    <a:pt x="3468" y="10350"/>
                    <a:pt x="3501" y="10279"/>
                    <a:pt x="3518" y="10208"/>
                  </a:cubicBezTo>
                  <a:cubicBezTo>
                    <a:pt x="3401" y="10303"/>
                    <a:pt x="3234" y="10516"/>
                    <a:pt x="3301" y="10516"/>
                  </a:cubicBezTo>
                  <a:cubicBezTo>
                    <a:pt x="3318" y="10516"/>
                    <a:pt x="3368" y="10492"/>
                    <a:pt x="3451" y="10421"/>
                  </a:cubicBezTo>
                  <a:lnTo>
                    <a:pt x="2883" y="10824"/>
                  </a:lnTo>
                  <a:lnTo>
                    <a:pt x="2332" y="12008"/>
                  </a:lnTo>
                  <a:lnTo>
                    <a:pt x="1781" y="12387"/>
                  </a:lnTo>
                  <a:cubicBezTo>
                    <a:pt x="946" y="13168"/>
                    <a:pt x="394" y="14353"/>
                    <a:pt x="110" y="15537"/>
                  </a:cubicBezTo>
                  <a:cubicBezTo>
                    <a:pt x="-157" y="16721"/>
                    <a:pt x="110" y="17905"/>
                    <a:pt x="394" y="19089"/>
                  </a:cubicBezTo>
                  <a:cubicBezTo>
                    <a:pt x="1163" y="20700"/>
                    <a:pt x="2449" y="21600"/>
                    <a:pt x="3635" y="21600"/>
                  </a:cubicBezTo>
                  <a:cubicBezTo>
                    <a:pt x="4170" y="21600"/>
                    <a:pt x="4688" y="21411"/>
                    <a:pt x="5105" y="21055"/>
                  </a:cubicBezTo>
                  <a:cubicBezTo>
                    <a:pt x="7711" y="18497"/>
                    <a:pt x="9733" y="14921"/>
                    <a:pt x="10969" y="10918"/>
                  </a:cubicBezTo>
                  <a:lnTo>
                    <a:pt x="15930" y="12789"/>
                  </a:lnTo>
                  <a:cubicBezTo>
                    <a:pt x="16231" y="12955"/>
                    <a:pt x="16515" y="13026"/>
                    <a:pt x="16782" y="13026"/>
                  </a:cubicBezTo>
                  <a:cubicBezTo>
                    <a:pt x="19856" y="13026"/>
                    <a:pt x="21443" y="3695"/>
                    <a:pt x="17868" y="3339"/>
                  </a:cubicBezTo>
                  <a:lnTo>
                    <a:pt x="18152" y="2937"/>
                  </a:lnTo>
                  <a:lnTo>
                    <a:pt x="9549" y="189"/>
                  </a:lnTo>
                  <a:cubicBezTo>
                    <a:pt x="9248" y="47"/>
                    <a:pt x="8947" y="0"/>
                    <a:pt x="864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75" name="Google Shape;3846;p75"/>
            <p:cNvSpPr/>
            <p:nvPr/>
          </p:nvSpPr>
          <p:spPr>
            <a:xfrm>
              <a:off x="286981" y="507644"/>
              <a:ext cx="145635" cy="112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6" h="21600" fill="norm" stroke="1" extrusionOk="0">
                  <a:moveTo>
                    <a:pt x="8942" y="0"/>
                  </a:moveTo>
                  <a:cubicBezTo>
                    <a:pt x="7415" y="0"/>
                    <a:pt x="5854" y="1200"/>
                    <a:pt x="5345" y="3600"/>
                  </a:cubicBezTo>
                  <a:cubicBezTo>
                    <a:pt x="5073" y="4776"/>
                    <a:pt x="5073" y="5553"/>
                    <a:pt x="4785" y="6729"/>
                  </a:cubicBezTo>
                  <a:cubicBezTo>
                    <a:pt x="4785" y="7106"/>
                    <a:pt x="4513" y="7106"/>
                    <a:pt x="4513" y="7506"/>
                  </a:cubicBezTo>
                  <a:cubicBezTo>
                    <a:pt x="4513" y="7906"/>
                    <a:pt x="4225" y="8682"/>
                    <a:pt x="3937" y="9059"/>
                  </a:cubicBezTo>
                  <a:lnTo>
                    <a:pt x="3377" y="10235"/>
                  </a:lnTo>
                  <a:lnTo>
                    <a:pt x="3105" y="11035"/>
                  </a:lnTo>
                  <a:lnTo>
                    <a:pt x="2257" y="12188"/>
                  </a:lnTo>
                  <a:lnTo>
                    <a:pt x="1680" y="12588"/>
                  </a:lnTo>
                  <a:cubicBezTo>
                    <a:pt x="848" y="13365"/>
                    <a:pt x="271" y="14141"/>
                    <a:pt x="0" y="15318"/>
                  </a:cubicBezTo>
                  <a:cubicBezTo>
                    <a:pt x="0" y="16894"/>
                    <a:pt x="0" y="18071"/>
                    <a:pt x="560" y="19224"/>
                  </a:cubicBezTo>
                  <a:cubicBezTo>
                    <a:pt x="1103" y="20753"/>
                    <a:pt x="2240" y="21600"/>
                    <a:pt x="3427" y="21600"/>
                  </a:cubicBezTo>
                  <a:cubicBezTo>
                    <a:pt x="4089" y="21600"/>
                    <a:pt x="4751" y="21341"/>
                    <a:pt x="5345" y="20800"/>
                  </a:cubicBezTo>
                  <a:cubicBezTo>
                    <a:pt x="7822" y="18235"/>
                    <a:pt x="9841" y="14824"/>
                    <a:pt x="11080" y="10894"/>
                  </a:cubicBezTo>
                  <a:lnTo>
                    <a:pt x="16340" y="12588"/>
                  </a:lnTo>
                  <a:cubicBezTo>
                    <a:pt x="16696" y="12824"/>
                    <a:pt x="17036" y="12918"/>
                    <a:pt x="17358" y="12918"/>
                  </a:cubicBezTo>
                  <a:cubicBezTo>
                    <a:pt x="20344" y="12918"/>
                    <a:pt x="21600" y="3906"/>
                    <a:pt x="18037" y="3200"/>
                  </a:cubicBezTo>
                  <a:lnTo>
                    <a:pt x="18325" y="3200"/>
                  </a:lnTo>
                  <a:lnTo>
                    <a:pt x="9587" y="71"/>
                  </a:lnTo>
                  <a:cubicBezTo>
                    <a:pt x="9366" y="24"/>
                    <a:pt x="9146" y="0"/>
                    <a:pt x="894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76" name="Google Shape;3847;p75"/>
            <p:cNvSpPr/>
            <p:nvPr/>
          </p:nvSpPr>
          <p:spPr>
            <a:xfrm>
              <a:off x="332659" y="304513"/>
              <a:ext cx="208208" cy="87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3" h="21600" fill="norm" stroke="1" extrusionOk="0">
                  <a:moveTo>
                    <a:pt x="2745" y="0"/>
                  </a:moveTo>
                  <a:cubicBezTo>
                    <a:pt x="1632" y="0"/>
                    <a:pt x="468" y="1536"/>
                    <a:pt x="106" y="4609"/>
                  </a:cubicBezTo>
                  <a:cubicBezTo>
                    <a:pt x="-307" y="8104"/>
                    <a:pt x="518" y="11086"/>
                    <a:pt x="1969" y="12110"/>
                  </a:cubicBezTo>
                  <a:lnTo>
                    <a:pt x="1769" y="12110"/>
                  </a:lnTo>
                  <a:cubicBezTo>
                    <a:pt x="7372" y="16599"/>
                    <a:pt x="12988" y="20124"/>
                    <a:pt x="18804" y="21600"/>
                  </a:cubicBezTo>
                  <a:cubicBezTo>
                    <a:pt x="20055" y="21600"/>
                    <a:pt x="21293" y="19100"/>
                    <a:pt x="21293" y="15605"/>
                  </a:cubicBezTo>
                  <a:cubicBezTo>
                    <a:pt x="21293" y="12110"/>
                    <a:pt x="20055" y="9098"/>
                    <a:pt x="18804" y="9098"/>
                  </a:cubicBezTo>
                  <a:lnTo>
                    <a:pt x="16940" y="9098"/>
                  </a:lnTo>
                  <a:cubicBezTo>
                    <a:pt x="16315" y="8586"/>
                    <a:pt x="15690" y="8586"/>
                    <a:pt x="14852" y="8104"/>
                  </a:cubicBezTo>
                  <a:cubicBezTo>
                    <a:pt x="13614" y="7592"/>
                    <a:pt x="12363" y="6597"/>
                    <a:pt x="11112" y="6085"/>
                  </a:cubicBezTo>
                  <a:cubicBezTo>
                    <a:pt x="8411" y="4609"/>
                    <a:pt x="5922" y="2591"/>
                    <a:pt x="3220" y="90"/>
                  </a:cubicBezTo>
                  <a:cubicBezTo>
                    <a:pt x="3070" y="30"/>
                    <a:pt x="2907" y="0"/>
                    <a:pt x="274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77" name="Google Shape;3848;p75"/>
            <p:cNvSpPr/>
            <p:nvPr/>
          </p:nvSpPr>
          <p:spPr>
            <a:xfrm>
              <a:off x="400776" y="282989"/>
              <a:ext cx="93434" cy="158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6" h="21600" fill="norm" stroke="1" extrusionOk="0">
                  <a:moveTo>
                    <a:pt x="6599" y="16067"/>
                  </a:moveTo>
                  <a:cubicBezTo>
                    <a:pt x="6627" y="16200"/>
                    <a:pt x="6708" y="16317"/>
                    <a:pt x="6735" y="16317"/>
                  </a:cubicBezTo>
                  <a:cubicBezTo>
                    <a:pt x="6735" y="16317"/>
                    <a:pt x="6735" y="16300"/>
                    <a:pt x="6735" y="16267"/>
                  </a:cubicBezTo>
                  <a:cubicBezTo>
                    <a:pt x="6681" y="16200"/>
                    <a:pt x="6627" y="16133"/>
                    <a:pt x="6599" y="16067"/>
                  </a:cubicBezTo>
                  <a:close/>
                  <a:moveTo>
                    <a:pt x="15299" y="0"/>
                  </a:moveTo>
                  <a:cubicBezTo>
                    <a:pt x="13836" y="0"/>
                    <a:pt x="12372" y="350"/>
                    <a:pt x="11234" y="1050"/>
                  </a:cubicBezTo>
                  <a:lnTo>
                    <a:pt x="1342" y="7133"/>
                  </a:lnTo>
                  <a:cubicBezTo>
                    <a:pt x="-447" y="8517"/>
                    <a:pt x="-447" y="10733"/>
                    <a:pt x="1342" y="12117"/>
                  </a:cubicBezTo>
                  <a:cubicBezTo>
                    <a:pt x="2697" y="12400"/>
                    <a:pt x="3591" y="12950"/>
                    <a:pt x="4052" y="13500"/>
                  </a:cubicBezTo>
                  <a:lnTo>
                    <a:pt x="4946" y="14067"/>
                  </a:lnTo>
                  <a:cubicBezTo>
                    <a:pt x="4946" y="14333"/>
                    <a:pt x="5407" y="14617"/>
                    <a:pt x="5841" y="15167"/>
                  </a:cubicBezTo>
                  <a:cubicBezTo>
                    <a:pt x="6247" y="15400"/>
                    <a:pt x="6274" y="15650"/>
                    <a:pt x="6599" y="16067"/>
                  </a:cubicBezTo>
                  <a:cubicBezTo>
                    <a:pt x="6545" y="15950"/>
                    <a:pt x="6518" y="15833"/>
                    <a:pt x="6572" y="15833"/>
                  </a:cubicBezTo>
                  <a:cubicBezTo>
                    <a:pt x="6599" y="15833"/>
                    <a:pt x="6654" y="15883"/>
                    <a:pt x="6735" y="16000"/>
                  </a:cubicBezTo>
                  <a:lnTo>
                    <a:pt x="6735" y="16550"/>
                  </a:lnTo>
                  <a:cubicBezTo>
                    <a:pt x="6735" y="16833"/>
                    <a:pt x="7196" y="17383"/>
                    <a:pt x="7196" y="17667"/>
                  </a:cubicBezTo>
                  <a:cubicBezTo>
                    <a:pt x="7196" y="17933"/>
                    <a:pt x="7196" y="17933"/>
                    <a:pt x="7196" y="18217"/>
                  </a:cubicBezTo>
                  <a:cubicBezTo>
                    <a:pt x="7196" y="19050"/>
                    <a:pt x="8090" y="19867"/>
                    <a:pt x="8984" y="20700"/>
                  </a:cubicBezTo>
                  <a:cubicBezTo>
                    <a:pt x="10150" y="21317"/>
                    <a:pt x="11505" y="21600"/>
                    <a:pt x="12833" y="21600"/>
                  </a:cubicBezTo>
                  <a:cubicBezTo>
                    <a:pt x="15706" y="21600"/>
                    <a:pt x="18443" y="20300"/>
                    <a:pt x="18443" y="18217"/>
                  </a:cubicBezTo>
                  <a:cubicBezTo>
                    <a:pt x="18118" y="15183"/>
                    <a:pt x="16356" y="12150"/>
                    <a:pt x="13321" y="9650"/>
                  </a:cubicBezTo>
                  <a:cubicBezTo>
                    <a:pt x="15245" y="8433"/>
                    <a:pt x="17223" y="7183"/>
                    <a:pt x="19364" y="6033"/>
                  </a:cubicBezTo>
                  <a:cubicBezTo>
                    <a:pt x="21153" y="4650"/>
                    <a:pt x="21153" y="2433"/>
                    <a:pt x="19364" y="1050"/>
                  </a:cubicBezTo>
                  <a:cubicBezTo>
                    <a:pt x="18226" y="350"/>
                    <a:pt x="16763" y="0"/>
                    <a:pt x="1529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78" name="Google Shape;3849;p75"/>
            <p:cNvSpPr/>
            <p:nvPr/>
          </p:nvSpPr>
          <p:spPr>
            <a:xfrm>
              <a:off x="488094" y="302190"/>
              <a:ext cx="92173" cy="156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0" h="21600" fill="norm" stroke="1" extrusionOk="0">
                  <a:moveTo>
                    <a:pt x="6284" y="15677"/>
                  </a:moveTo>
                  <a:cubicBezTo>
                    <a:pt x="6309" y="15761"/>
                    <a:pt x="6361" y="15846"/>
                    <a:pt x="6413" y="15846"/>
                  </a:cubicBezTo>
                  <a:cubicBezTo>
                    <a:pt x="6413" y="15846"/>
                    <a:pt x="6439" y="15829"/>
                    <a:pt x="6439" y="15795"/>
                  </a:cubicBezTo>
                  <a:cubicBezTo>
                    <a:pt x="6387" y="15761"/>
                    <a:pt x="6335" y="15727"/>
                    <a:pt x="6284" y="15677"/>
                  </a:cubicBezTo>
                  <a:close/>
                  <a:moveTo>
                    <a:pt x="13897" y="0"/>
                  </a:moveTo>
                  <a:cubicBezTo>
                    <a:pt x="12864" y="0"/>
                    <a:pt x="11780" y="186"/>
                    <a:pt x="10722" y="658"/>
                  </a:cubicBezTo>
                  <a:lnTo>
                    <a:pt x="1277" y="6817"/>
                  </a:lnTo>
                  <a:cubicBezTo>
                    <a:pt x="-426" y="8218"/>
                    <a:pt x="-426" y="10462"/>
                    <a:pt x="1277" y="11863"/>
                  </a:cubicBezTo>
                  <a:cubicBezTo>
                    <a:pt x="2568" y="12150"/>
                    <a:pt x="3419" y="12707"/>
                    <a:pt x="3858" y="13264"/>
                  </a:cubicBezTo>
                  <a:lnTo>
                    <a:pt x="4709" y="13821"/>
                  </a:lnTo>
                  <a:cubicBezTo>
                    <a:pt x="4709" y="14107"/>
                    <a:pt x="5148" y="14394"/>
                    <a:pt x="5587" y="14951"/>
                  </a:cubicBezTo>
                  <a:cubicBezTo>
                    <a:pt x="5587" y="15188"/>
                    <a:pt x="5897" y="15441"/>
                    <a:pt x="6284" y="15677"/>
                  </a:cubicBezTo>
                  <a:cubicBezTo>
                    <a:pt x="6258" y="15643"/>
                    <a:pt x="6232" y="15593"/>
                    <a:pt x="6258" y="15593"/>
                  </a:cubicBezTo>
                  <a:cubicBezTo>
                    <a:pt x="6258" y="15593"/>
                    <a:pt x="6309" y="15643"/>
                    <a:pt x="6439" y="15795"/>
                  </a:cubicBezTo>
                  <a:cubicBezTo>
                    <a:pt x="6439" y="16065"/>
                    <a:pt x="6439" y="16352"/>
                    <a:pt x="6439" y="16352"/>
                  </a:cubicBezTo>
                  <a:cubicBezTo>
                    <a:pt x="6851" y="16909"/>
                    <a:pt x="6851" y="17196"/>
                    <a:pt x="6851" y="17466"/>
                  </a:cubicBezTo>
                  <a:lnTo>
                    <a:pt x="6851" y="18309"/>
                  </a:lnTo>
                  <a:cubicBezTo>
                    <a:pt x="6851" y="19153"/>
                    <a:pt x="7729" y="19997"/>
                    <a:pt x="8580" y="20554"/>
                  </a:cubicBezTo>
                  <a:cubicBezTo>
                    <a:pt x="9690" y="21279"/>
                    <a:pt x="11006" y="21600"/>
                    <a:pt x="12322" y="21600"/>
                  </a:cubicBezTo>
                  <a:cubicBezTo>
                    <a:pt x="15032" y="21600"/>
                    <a:pt x="17587" y="20216"/>
                    <a:pt x="17587" y="18309"/>
                  </a:cubicBezTo>
                  <a:cubicBezTo>
                    <a:pt x="17277" y="15036"/>
                    <a:pt x="15342" y="12049"/>
                    <a:pt x="12477" y="9585"/>
                  </a:cubicBezTo>
                  <a:lnTo>
                    <a:pt x="18439" y="5704"/>
                  </a:lnTo>
                  <a:cubicBezTo>
                    <a:pt x="21174" y="3021"/>
                    <a:pt x="17922" y="0"/>
                    <a:pt x="1389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79" name="Google Shape;3850;p75"/>
            <p:cNvSpPr/>
            <p:nvPr/>
          </p:nvSpPr>
          <p:spPr>
            <a:xfrm>
              <a:off x="315935" y="117769"/>
              <a:ext cx="162814" cy="170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3" h="21600" fill="norm" stroke="1" extrusionOk="0">
                  <a:moveTo>
                    <a:pt x="17703" y="0"/>
                  </a:moveTo>
                  <a:cubicBezTo>
                    <a:pt x="16640" y="0"/>
                    <a:pt x="15625" y="574"/>
                    <a:pt x="14943" y="1566"/>
                  </a:cubicBezTo>
                  <a:lnTo>
                    <a:pt x="14690" y="2078"/>
                  </a:lnTo>
                  <a:lnTo>
                    <a:pt x="13897" y="3117"/>
                  </a:lnTo>
                  <a:cubicBezTo>
                    <a:pt x="13373" y="3892"/>
                    <a:pt x="12580" y="4404"/>
                    <a:pt x="12057" y="5179"/>
                  </a:cubicBezTo>
                  <a:cubicBezTo>
                    <a:pt x="10994" y="6466"/>
                    <a:pt x="9948" y="7753"/>
                    <a:pt x="8631" y="8776"/>
                  </a:cubicBezTo>
                  <a:cubicBezTo>
                    <a:pt x="6252" y="11366"/>
                    <a:pt x="3620" y="13940"/>
                    <a:pt x="987" y="16250"/>
                  </a:cubicBezTo>
                  <a:cubicBezTo>
                    <a:pt x="-329" y="17289"/>
                    <a:pt x="-329" y="19352"/>
                    <a:pt x="987" y="20639"/>
                  </a:cubicBezTo>
                  <a:cubicBezTo>
                    <a:pt x="1638" y="21274"/>
                    <a:pt x="2430" y="21600"/>
                    <a:pt x="3223" y="21600"/>
                  </a:cubicBezTo>
                  <a:cubicBezTo>
                    <a:pt x="4016" y="21600"/>
                    <a:pt x="4809" y="21274"/>
                    <a:pt x="5460" y="20639"/>
                  </a:cubicBezTo>
                  <a:lnTo>
                    <a:pt x="5460" y="20375"/>
                  </a:lnTo>
                  <a:cubicBezTo>
                    <a:pt x="11264" y="15739"/>
                    <a:pt x="16260" y="10591"/>
                    <a:pt x="20748" y="4915"/>
                  </a:cubicBezTo>
                  <a:cubicBezTo>
                    <a:pt x="21001" y="4140"/>
                    <a:pt x="21271" y="3117"/>
                    <a:pt x="21001" y="2341"/>
                  </a:cubicBezTo>
                  <a:cubicBezTo>
                    <a:pt x="20748" y="1566"/>
                    <a:pt x="20224" y="791"/>
                    <a:pt x="19431" y="543"/>
                  </a:cubicBezTo>
                  <a:cubicBezTo>
                    <a:pt x="18860" y="171"/>
                    <a:pt x="18274" y="0"/>
                    <a:pt x="1770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80" name="Google Shape;3851;p75"/>
            <p:cNvSpPr/>
            <p:nvPr/>
          </p:nvSpPr>
          <p:spPr>
            <a:xfrm>
              <a:off x="350677" y="131466"/>
              <a:ext cx="139587" cy="109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1" h="21600" fill="norm" stroke="1" extrusionOk="0">
                  <a:moveTo>
                    <a:pt x="4368" y="0"/>
                  </a:moveTo>
                  <a:cubicBezTo>
                    <a:pt x="2036" y="0"/>
                    <a:pt x="-734" y="2480"/>
                    <a:pt x="178" y="5731"/>
                  </a:cubicBezTo>
                  <a:lnTo>
                    <a:pt x="476" y="5731"/>
                  </a:lnTo>
                  <a:cubicBezTo>
                    <a:pt x="1352" y="9753"/>
                    <a:pt x="2229" y="13750"/>
                    <a:pt x="3106" y="17747"/>
                  </a:cubicBezTo>
                  <a:cubicBezTo>
                    <a:pt x="3334" y="19722"/>
                    <a:pt x="4754" y="21142"/>
                    <a:pt x="6402" y="21142"/>
                  </a:cubicBezTo>
                  <a:cubicBezTo>
                    <a:pt x="6752" y="21142"/>
                    <a:pt x="7103" y="21094"/>
                    <a:pt x="7471" y="20950"/>
                  </a:cubicBezTo>
                  <a:cubicBezTo>
                    <a:pt x="8348" y="20540"/>
                    <a:pt x="9207" y="20131"/>
                    <a:pt x="10382" y="20131"/>
                  </a:cubicBezTo>
                  <a:lnTo>
                    <a:pt x="9505" y="20131"/>
                  </a:lnTo>
                  <a:cubicBezTo>
                    <a:pt x="10084" y="19938"/>
                    <a:pt x="10680" y="19842"/>
                    <a:pt x="11258" y="19842"/>
                  </a:cubicBezTo>
                  <a:cubicBezTo>
                    <a:pt x="11837" y="19842"/>
                    <a:pt x="12415" y="19938"/>
                    <a:pt x="12994" y="20131"/>
                  </a:cubicBezTo>
                  <a:lnTo>
                    <a:pt x="12135" y="20131"/>
                  </a:lnTo>
                  <a:cubicBezTo>
                    <a:pt x="12713" y="20131"/>
                    <a:pt x="13292" y="20540"/>
                    <a:pt x="13871" y="20540"/>
                  </a:cubicBezTo>
                  <a:lnTo>
                    <a:pt x="14747" y="20950"/>
                  </a:lnTo>
                  <a:cubicBezTo>
                    <a:pt x="15256" y="21407"/>
                    <a:pt x="15782" y="21600"/>
                    <a:pt x="16290" y="21600"/>
                  </a:cubicBezTo>
                  <a:cubicBezTo>
                    <a:pt x="16641" y="21600"/>
                    <a:pt x="17009" y="21504"/>
                    <a:pt x="17377" y="21335"/>
                  </a:cubicBezTo>
                  <a:cubicBezTo>
                    <a:pt x="20568" y="20131"/>
                    <a:pt x="20866" y="14544"/>
                    <a:pt x="18236" y="12546"/>
                  </a:cubicBezTo>
                  <a:cubicBezTo>
                    <a:pt x="16202" y="10932"/>
                    <a:pt x="13871" y="10138"/>
                    <a:pt x="11539" y="10138"/>
                  </a:cubicBezTo>
                  <a:cubicBezTo>
                    <a:pt x="10662" y="10138"/>
                    <a:pt x="9733" y="10210"/>
                    <a:pt x="8804" y="10355"/>
                  </a:cubicBezTo>
                  <a:lnTo>
                    <a:pt x="7173" y="2938"/>
                  </a:lnTo>
                  <a:cubicBezTo>
                    <a:pt x="6963" y="867"/>
                    <a:pt x="5735" y="0"/>
                    <a:pt x="436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81" name="Google Shape;3852;p75"/>
            <p:cNvSpPr/>
            <p:nvPr/>
          </p:nvSpPr>
          <p:spPr>
            <a:xfrm>
              <a:off x="408594" y="56989"/>
              <a:ext cx="140624" cy="116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0" h="21600" fill="norm" stroke="1" extrusionOk="0">
                  <a:moveTo>
                    <a:pt x="3815" y="0"/>
                  </a:moveTo>
                  <a:cubicBezTo>
                    <a:pt x="1500" y="0"/>
                    <a:pt x="-884" y="2604"/>
                    <a:pt x="326" y="6408"/>
                  </a:cubicBezTo>
                  <a:lnTo>
                    <a:pt x="326" y="6770"/>
                  </a:lnTo>
                  <a:lnTo>
                    <a:pt x="2956" y="18068"/>
                  </a:lnTo>
                  <a:cubicBezTo>
                    <a:pt x="3429" y="19925"/>
                    <a:pt x="4902" y="21260"/>
                    <a:pt x="6374" y="21260"/>
                  </a:cubicBezTo>
                  <a:cubicBezTo>
                    <a:pt x="6690" y="21260"/>
                    <a:pt x="7006" y="21192"/>
                    <a:pt x="7321" y="21057"/>
                  </a:cubicBezTo>
                  <a:cubicBezTo>
                    <a:pt x="8478" y="20694"/>
                    <a:pt x="9355" y="20309"/>
                    <a:pt x="10530" y="20309"/>
                  </a:cubicBezTo>
                  <a:lnTo>
                    <a:pt x="9355" y="20309"/>
                  </a:lnTo>
                  <a:cubicBezTo>
                    <a:pt x="9934" y="20128"/>
                    <a:pt x="10530" y="20038"/>
                    <a:pt x="11143" y="20038"/>
                  </a:cubicBezTo>
                  <a:cubicBezTo>
                    <a:pt x="11757" y="20038"/>
                    <a:pt x="12423" y="20128"/>
                    <a:pt x="13142" y="20309"/>
                  </a:cubicBezTo>
                  <a:lnTo>
                    <a:pt x="11985" y="20309"/>
                  </a:lnTo>
                  <a:lnTo>
                    <a:pt x="13721" y="20694"/>
                  </a:lnTo>
                  <a:lnTo>
                    <a:pt x="14597" y="21057"/>
                  </a:lnTo>
                  <a:cubicBezTo>
                    <a:pt x="14702" y="21057"/>
                    <a:pt x="14843" y="21147"/>
                    <a:pt x="14983" y="21238"/>
                  </a:cubicBezTo>
                  <a:cubicBezTo>
                    <a:pt x="14860" y="21170"/>
                    <a:pt x="14720" y="21125"/>
                    <a:pt x="14597" y="21057"/>
                  </a:cubicBezTo>
                  <a:cubicBezTo>
                    <a:pt x="14983" y="21328"/>
                    <a:pt x="15158" y="21396"/>
                    <a:pt x="15193" y="21396"/>
                  </a:cubicBezTo>
                  <a:cubicBezTo>
                    <a:pt x="15211" y="21396"/>
                    <a:pt x="15106" y="21306"/>
                    <a:pt x="14983" y="21238"/>
                  </a:cubicBezTo>
                  <a:cubicBezTo>
                    <a:pt x="15474" y="21419"/>
                    <a:pt x="15982" y="21600"/>
                    <a:pt x="16561" y="21600"/>
                  </a:cubicBezTo>
                  <a:cubicBezTo>
                    <a:pt x="16859" y="21600"/>
                    <a:pt x="17174" y="21555"/>
                    <a:pt x="17508" y="21442"/>
                  </a:cubicBezTo>
                  <a:cubicBezTo>
                    <a:pt x="18384" y="21057"/>
                    <a:pt x="18963" y="20309"/>
                    <a:pt x="19559" y="19177"/>
                  </a:cubicBezTo>
                  <a:cubicBezTo>
                    <a:pt x="20716" y="16936"/>
                    <a:pt x="20137" y="14287"/>
                    <a:pt x="18384" y="12792"/>
                  </a:cubicBezTo>
                  <a:cubicBezTo>
                    <a:pt x="16052" y="11660"/>
                    <a:pt x="13721" y="10913"/>
                    <a:pt x="11406" y="10913"/>
                  </a:cubicBezTo>
                  <a:cubicBezTo>
                    <a:pt x="11021" y="10845"/>
                    <a:pt x="10652" y="10800"/>
                    <a:pt x="10284" y="10800"/>
                  </a:cubicBezTo>
                  <a:cubicBezTo>
                    <a:pt x="9758" y="10800"/>
                    <a:pt x="9250" y="10868"/>
                    <a:pt x="8724" y="10958"/>
                  </a:cubicBezTo>
                  <a:lnTo>
                    <a:pt x="7321" y="4143"/>
                  </a:lnTo>
                  <a:cubicBezTo>
                    <a:pt x="6971" y="1223"/>
                    <a:pt x="5410" y="0"/>
                    <a:pt x="38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883" name="Google Shape;3853;p75"/>
          <p:cNvSpPr/>
          <p:nvPr/>
        </p:nvSpPr>
        <p:spPr>
          <a:xfrm>
            <a:off x="7431453" y="4242761"/>
            <a:ext cx="119129" cy="119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50" h="21600" fill="norm" stroke="1" extrusionOk="0">
                <a:moveTo>
                  <a:pt x="9919" y="0"/>
                </a:moveTo>
                <a:cubicBezTo>
                  <a:pt x="7840" y="0"/>
                  <a:pt x="5721" y="729"/>
                  <a:pt x="3887" y="2275"/>
                </a:cubicBezTo>
                <a:cubicBezTo>
                  <a:pt x="158" y="5588"/>
                  <a:pt x="-1187" y="11087"/>
                  <a:pt x="1177" y="15858"/>
                </a:cubicBezTo>
                <a:cubicBezTo>
                  <a:pt x="3011" y="19833"/>
                  <a:pt x="6373" y="21600"/>
                  <a:pt x="9735" y="21600"/>
                </a:cubicBezTo>
                <a:cubicBezTo>
                  <a:pt x="15074" y="21600"/>
                  <a:pt x="20413" y="17183"/>
                  <a:pt x="19802" y="9983"/>
                </a:cubicBezTo>
                <a:cubicBezTo>
                  <a:pt x="19313" y="3843"/>
                  <a:pt x="14728" y="0"/>
                  <a:pt x="9919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884" name="Google Shape;3854;p75"/>
          <p:cNvSpPr/>
          <p:nvPr/>
        </p:nvSpPr>
        <p:spPr>
          <a:xfrm>
            <a:off x="4901219" y="1253965"/>
            <a:ext cx="120272" cy="120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21" h="21600" fill="norm" stroke="1" extrusionOk="0">
                <a:moveTo>
                  <a:pt x="9975" y="0"/>
                </a:moveTo>
                <a:cubicBezTo>
                  <a:pt x="7858" y="0"/>
                  <a:pt x="5679" y="724"/>
                  <a:pt x="3725" y="2259"/>
                </a:cubicBezTo>
                <a:cubicBezTo>
                  <a:pt x="20" y="5548"/>
                  <a:pt x="-998" y="11008"/>
                  <a:pt x="1017" y="15745"/>
                </a:cubicBezTo>
                <a:cubicBezTo>
                  <a:pt x="2972" y="19802"/>
                  <a:pt x="6372" y="21600"/>
                  <a:pt x="9751" y="21600"/>
                </a:cubicBezTo>
                <a:cubicBezTo>
                  <a:pt x="15187" y="21600"/>
                  <a:pt x="20602" y="16951"/>
                  <a:pt x="19971" y="9561"/>
                </a:cubicBezTo>
                <a:cubicBezTo>
                  <a:pt x="19258" y="3728"/>
                  <a:pt x="14780" y="0"/>
                  <a:pt x="997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885" name="Google Shape;3855;p75"/>
          <p:cNvSpPr/>
          <p:nvPr/>
        </p:nvSpPr>
        <p:spPr>
          <a:xfrm>
            <a:off x="3030632" y="801476"/>
            <a:ext cx="167830" cy="136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61" h="21600" fill="norm" stroke="1" extrusionOk="0">
                <a:moveTo>
                  <a:pt x="7488" y="0"/>
                </a:moveTo>
                <a:cubicBezTo>
                  <a:pt x="6407" y="0"/>
                  <a:pt x="5313" y="252"/>
                  <a:pt x="4269" y="697"/>
                </a:cubicBezTo>
                <a:cubicBezTo>
                  <a:pt x="-3484" y="3581"/>
                  <a:pt x="804" y="15155"/>
                  <a:pt x="5498" y="19335"/>
                </a:cubicBezTo>
                <a:cubicBezTo>
                  <a:pt x="6923" y="20942"/>
                  <a:pt x="8766" y="21600"/>
                  <a:pt x="10597" y="21600"/>
                </a:cubicBezTo>
                <a:cubicBezTo>
                  <a:pt x="10695" y="21600"/>
                  <a:pt x="10793" y="21600"/>
                  <a:pt x="10879" y="21600"/>
                </a:cubicBezTo>
                <a:cubicBezTo>
                  <a:pt x="15216" y="21600"/>
                  <a:pt x="18116" y="14381"/>
                  <a:pt x="16322" y="8090"/>
                </a:cubicBezTo>
                <a:cubicBezTo>
                  <a:pt x="15302" y="4548"/>
                  <a:pt x="13459" y="1974"/>
                  <a:pt x="11211" y="1006"/>
                </a:cubicBezTo>
                <a:cubicBezTo>
                  <a:pt x="10007" y="329"/>
                  <a:pt x="8754" y="0"/>
                  <a:pt x="7488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886" name="Google Shape;3856;p75"/>
          <p:cNvSpPr/>
          <p:nvPr/>
        </p:nvSpPr>
        <p:spPr>
          <a:xfrm>
            <a:off x="2254954" y="3596754"/>
            <a:ext cx="166544" cy="136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30" h="21600" fill="norm" stroke="1" extrusionOk="0">
                <a:moveTo>
                  <a:pt x="7842" y="0"/>
                </a:moveTo>
                <a:cubicBezTo>
                  <a:pt x="6709" y="0"/>
                  <a:pt x="5564" y="252"/>
                  <a:pt x="4482" y="697"/>
                </a:cubicBezTo>
                <a:cubicBezTo>
                  <a:pt x="-3653" y="3600"/>
                  <a:pt x="839" y="15174"/>
                  <a:pt x="5757" y="19355"/>
                </a:cubicBezTo>
                <a:cubicBezTo>
                  <a:pt x="7263" y="20961"/>
                  <a:pt x="9181" y="21600"/>
                  <a:pt x="11112" y="21600"/>
                </a:cubicBezTo>
                <a:cubicBezTo>
                  <a:pt x="12824" y="21600"/>
                  <a:pt x="14742" y="20303"/>
                  <a:pt x="16029" y="18387"/>
                </a:cubicBezTo>
                <a:cubicBezTo>
                  <a:pt x="17522" y="15484"/>
                  <a:pt x="17947" y="11303"/>
                  <a:pt x="17097" y="8090"/>
                </a:cubicBezTo>
                <a:cubicBezTo>
                  <a:pt x="16029" y="4548"/>
                  <a:pt x="14098" y="1974"/>
                  <a:pt x="11742" y="1026"/>
                </a:cubicBezTo>
                <a:cubicBezTo>
                  <a:pt x="10494" y="329"/>
                  <a:pt x="9168" y="0"/>
                  <a:pt x="78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887" name="Google Shape;3857;p75"/>
          <p:cNvSpPr/>
          <p:nvPr/>
        </p:nvSpPr>
        <p:spPr>
          <a:xfrm>
            <a:off x="6950860" y="938192"/>
            <a:ext cx="166479" cy="136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23" h="21600" fill="norm" stroke="1" extrusionOk="0">
                <a:moveTo>
                  <a:pt x="7684" y="0"/>
                </a:moveTo>
                <a:cubicBezTo>
                  <a:pt x="6552" y="0"/>
                  <a:pt x="5406" y="232"/>
                  <a:pt x="4325" y="678"/>
                </a:cubicBezTo>
                <a:cubicBezTo>
                  <a:pt x="-3592" y="3584"/>
                  <a:pt x="900" y="15168"/>
                  <a:pt x="5599" y="19353"/>
                </a:cubicBezTo>
                <a:cubicBezTo>
                  <a:pt x="7311" y="20961"/>
                  <a:pt x="9242" y="21600"/>
                  <a:pt x="10954" y="21600"/>
                </a:cubicBezTo>
                <a:cubicBezTo>
                  <a:pt x="12872" y="21600"/>
                  <a:pt x="14584" y="20321"/>
                  <a:pt x="15871" y="18384"/>
                </a:cubicBezTo>
                <a:cubicBezTo>
                  <a:pt x="17583" y="15478"/>
                  <a:pt x="18008" y="11623"/>
                  <a:pt x="16940" y="8078"/>
                </a:cubicBezTo>
                <a:cubicBezTo>
                  <a:pt x="15871" y="4533"/>
                  <a:pt x="13940" y="1976"/>
                  <a:pt x="11585" y="1007"/>
                </a:cubicBezTo>
                <a:cubicBezTo>
                  <a:pt x="10336" y="310"/>
                  <a:pt x="9010" y="0"/>
                  <a:pt x="7684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888" name="Google Shape;3858;p75"/>
          <p:cNvSpPr/>
          <p:nvPr/>
        </p:nvSpPr>
        <p:spPr>
          <a:xfrm>
            <a:off x="5983258" y="4872642"/>
            <a:ext cx="50038" cy="45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54" h="21600" fill="norm" stroke="1" extrusionOk="0">
                <a:moveTo>
                  <a:pt x="11003" y="0"/>
                </a:moveTo>
                <a:cubicBezTo>
                  <a:pt x="4414" y="0"/>
                  <a:pt x="-3746" y="8898"/>
                  <a:pt x="1883" y="17737"/>
                </a:cubicBezTo>
                <a:cubicBezTo>
                  <a:pt x="3847" y="20312"/>
                  <a:pt x="6421" y="21600"/>
                  <a:pt x="8778" y="21600"/>
                </a:cubicBezTo>
                <a:cubicBezTo>
                  <a:pt x="9956" y="21600"/>
                  <a:pt x="11090" y="21307"/>
                  <a:pt x="12050" y="20663"/>
                </a:cubicBezTo>
                <a:cubicBezTo>
                  <a:pt x="15672" y="18732"/>
                  <a:pt x="17854" y="13873"/>
                  <a:pt x="17854" y="8956"/>
                </a:cubicBezTo>
                <a:cubicBezTo>
                  <a:pt x="17592" y="2517"/>
                  <a:pt x="14538" y="0"/>
                  <a:pt x="11003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889" name="Google Shape;3859;p75"/>
          <p:cNvSpPr/>
          <p:nvPr/>
        </p:nvSpPr>
        <p:spPr>
          <a:xfrm>
            <a:off x="1512466" y="3357712"/>
            <a:ext cx="48142" cy="46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51" h="21600" fill="norm" stroke="1" extrusionOk="0">
                <a:moveTo>
                  <a:pt x="10897" y="0"/>
                </a:moveTo>
                <a:cubicBezTo>
                  <a:pt x="4313" y="0"/>
                  <a:pt x="-3849" y="9110"/>
                  <a:pt x="2013" y="17761"/>
                </a:cubicBezTo>
                <a:cubicBezTo>
                  <a:pt x="3501" y="20340"/>
                  <a:pt x="5981" y="21600"/>
                  <a:pt x="8597" y="21600"/>
                </a:cubicBezTo>
                <a:cubicBezTo>
                  <a:pt x="9905" y="21600"/>
                  <a:pt x="11257" y="21256"/>
                  <a:pt x="12475" y="20626"/>
                </a:cubicBezTo>
                <a:cubicBezTo>
                  <a:pt x="15496" y="18735"/>
                  <a:pt x="17751" y="13980"/>
                  <a:pt x="17751" y="9224"/>
                </a:cubicBezTo>
                <a:cubicBezTo>
                  <a:pt x="17480" y="2578"/>
                  <a:pt x="14414" y="0"/>
                  <a:pt x="10897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890" name="Google Shape;3860;p75"/>
          <p:cNvSpPr/>
          <p:nvPr/>
        </p:nvSpPr>
        <p:spPr>
          <a:xfrm>
            <a:off x="4530507" y="4585386"/>
            <a:ext cx="48017" cy="46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05" h="21600" fill="norm" stroke="1" extrusionOk="0">
                <a:moveTo>
                  <a:pt x="11211" y="0"/>
                </a:moveTo>
                <a:cubicBezTo>
                  <a:pt x="4583" y="0"/>
                  <a:pt x="-3895" y="9110"/>
                  <a:pt x="1967" y="17819"/>
                </a:cubicBezTo>
                <a:cubicBezTo>
                  <a:pt x="3500" y="20340"/>
                  <a:pt x="5981" y="21600"/>
                  <a:pt x="8596" y="21600"/>
                </a:cubicBezTo>
                <a:cubicBezTo>
                  <a:pt x="9904" y="21600"/>
                  <a:pt x="11211" y="21314"/>
                  <a:pt x="12474" y="20683"/>
                </a:cubicBezTo>
                <a:cubicBezTo>
                  <a:pt x="15495" y="18735"/>
                  <a:pt x="17705" y="13980"/>
                  <a:pt x="17705" y="9224"/>
                </a:cubicBezTo>
                <a:cubicBezTo>
                  <a:pt x="17705" y="2636"/>
                  <a:pt x="14729" y="0"/>
                  <a:pt x="1121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916" name="Google Shape;3861;p75"/>
          <p:cNvGrpSpPr/>
          <p:nvPr/>
        </p:nvGrpSpPr>
        <p:grpSpPr>
          <a:xfrm>
            <a:off x="-856883" y="-864369"/>
            <a:ext cx="4695800" cy="3047594"/>
            <a:chOff x="0" y="0"/>
            <a:chExt cx="4695799" cy="3047593"/>
          </a:xfrm>
        </p:grpSpPr>
        <p:sp>
          <p:nvSpPr>
            <p:cNvPr id="2891" name="Google Shape;3862;p75"/>
            <p:cNvSpPr/>
            <p:nvPr/>
          </p:nvSpPr>
          <p:spPr>
            <a:xfrm rot="21064860">
              <a:off x="159428" y="324798"/>
              <a:ext cx="4376943" cy="2397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6" h="21600" fill="norm" stroke="1" extrusionOk="0">
                  <a:moveTo>
                    <a:pt x="6361" y="0"/>
                  </a:moveTo>
                  <a:cubicBezTo>
                    <a:pt x="6248" y="0"/>
                    <a:pt x="6130" y="8"/>
                    <a:pt x="6009" y="25"/>
                  </a:cubicBezTo>
                  <a:cubicBezTo>
                    <a:pt x="2450" y="518"/>
                    <a:pt x="2659" y="8102"/>
                    <a:pt x="2692" y="8939"/>
                  </a:cubicBezTo>
                  <a:cubicBezTo>
                    <a:pt x="2368" y="8633"/>
                    <a:pt x="2060" y="8496"/>
                    <a:pt x="1776" y="8496"/>
                  </a:cubicBezTo>
                  <a:cubicBezTo>
                    <a:pt x="199" y="8496"/>
                    <a:pt x="-635" y="12704"/>
                    <a:pt x="580" y="15212"/>
                  </a:cubicBezTo>
                  <a:cubicBezTo>
                    <a:pt x="1188" y="16450"/>
                    <a:pt x="1817" y="16819"/>
                    <a:pt x="2349" y="16819"/>
                  </a:cubicBezTo>
                  <a:cubicBezTo>
                    <a:pt x="3128" y="16819"/>
                    <a:pt x="3700" y="16031"/>
                    <a:pt x="3700" y="16031"/>
                  </a:cubicBezTo>
                  <a:cubicBezTo>
                    <a:pt x="3700" y="16031"/>
                    <a:pt x="3894" y="19046"/>
                    <a:pt x="5855" y="19418"/>
                  </a:cubicBezTo>
                  <a:cubicBezTo>
                    <a:pt x="5996" y="19446"/>
                    <a:pt x="6130" y="19460"/>
                    <a:pt x="6255" y="19460"/>
                  </a:cubicBezTo>
                  <a:cubicBezTo>
                    <a:pt x="7853" y="19460"/>
                    <a:pt x="8134" y="17316"/>
                    <a:pt x="8135" y="17314"/>
                  </a:cubicBezTo>
                  <a:cubicBezTo>
                    <a:pt x="8135" y="17316"/>
                    <a:pt x="8038" y="19493"/>
                    <a:pt x="9632" y="20516"/>
                  </a:cubicBezTo>
                  <a:cubicBezTo>
                    <a:pt x="9825" y="20638"/>
                    <a:pt x="10002" y="20691"/>
                    <a:pt x="10165" y="20691"/>
                  </a:cubicBezTo>
                  <a:cubicBezTo>
                    <a:pt x="11338" y="20691"/>
                    <a:pt x="11748" y="17892"/>
                    <a:pt x="11748" y="17892"/>
                  </a:cubicBezTo>
                  <a:cubicBezTo>
                    <a:pt x="11748" y="17892"/>
                    <a:pt x="11652" y="20628"/>
                    <a:pt x="13941" y="21464"/>
                  </a:cubicBezTo>
                  <a:cubicBezTo>
                    <a:pt x="14196" y="21559"/>
                    <a:pt x="14426" y="21600"/>
                    <a:pt x="14634" y="21600"/>
                  </a:cubicBezTo>
                  <a:cubicBezTo>
                    <a:pt x="16292" y="21600"/>
                    <a:pt x="16559" y="18971"/>
                    <a:pt x="16559" y="18971"/>
                  </a:cubicBezTo>
                  <a:cubicBezTo>
                    <a:pt x="16983" y="19926"/>
                    <a:pt x="17854" y="20610"/>
                    <a:pt x="18654" y="20610"/>
                  </a:cubicBezTo>
                  <a:cubicBezTo>
                    <a:pt x="19350" y="20610"/>
                    <a:pt x="19993" y="20092"/>
                    <a:pt x="20240" y="18786"/>
                  </a:cubicBezTo>
                  <a:cubicBezTo>
                    <a:pt x="20772" y="15975"/>
                    <a:pt x="19970" y="15584"/>
                    <a:pt x="19970" y="15584"/>
                  </a:cubicBezTo>
                  <a:cubicBezTo>
                    <a:pt x="19970" y="15584"/>
                    <a:pt x="20965" y="13667"/>
                    <a:pt x="20134" y="11750"/>
                  </a:cubicBezTo>
                  <a:cubicBezTo>
                    <a:pt x="19819" y="11022"/>
                    <a:pt x="19507" y="10798"/>
                    <a:pt x="19242" y="10798"/>
                  </a:cubicBezTo>
                  <a:cubicBezTo>
                    <a:pt x="18816" y="10798"/>
                    <a:pt x="18511" y="11378"/>
                    <a:pt x="18511" y="11378"/>
                  </a:cubicBezTo>
                  <a:cubicBezTo>
                    <a:pt x="18511" y="11378"/>
                    <a:pt x="19274" y="3524"/>
                    <a:pt x="16395" y="2630"/>
                  </a:cubicBezTo>
                  <a:cubicBezTo>
                    <a:pt x="16215" y="2574"/>
                    <a:pt x="16039" y="2549"/>
                    <a:pt x="15871" y="2549"/>
                  </a:cubicBezTo>
                  <a:cubicBezTo>
                    <a:pt x="13338" y="2549"/>
                    <a:pt x="12115" y="8438"/>
                    <a:pt x="12115" y="8438"/>
                  </a:cubicBezTo>
                  <a:cubicBezTo>
                    <a:pt x="12115" y="8438"/>
                    <a:pt x="12376" y="5069"/>
                    <a:pt x="11149" y="5069"/>
                  </a:cubicBezTo>
                  <a:cubicBezTo>
                    <a:pt x="9922" y="5069"/>
                    <a:pt x="9429" y="7358"/>
                    <a:pt x="9429" y="7358"/>
                  </a:cubicBezTo>
                  <a:cubicBezTo>
                    <a:pt x="9429" y="7358"/>
                    <a:pt x="9765" y="0"/>
                    <a:pt x="6361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92" name="Google Shape;3863;p75"/>
            <p:cNvSpPr/>
            <p:nvPr/>
          </p:nvSpPr>
          <p:spPr>
            <a:xfrm rot="21064860">
              <a:off x="2367440" y="1723906"/>
              <a:ext cx="254482" cy="195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5" h="21600" fill="norm" stroke="1" extrusionOk="0">
                  <a:moveTo>
                    <a:pt x="1616" y="0"/>
                  </a:moveTo>
                  <a:cubicBezTo>
                    <a:pt x="1205" y="0"/>
                    <a:pt x="795" y="285"/>
                    <a:pt x="604" y="895"/>
                  </a:cubicBezTo>
                  <a:cubicBezTo>
                    <a:pt x="-1053" y="7993"/>
                    <a:pt x="765" y="15763"/>
                    <a:pt x="5223" y="19871"/>
                  </a:cubicBezTo>
                  <a:cubicBezTo>
                    <a:pt x="6778" y="21031"/>
                    <a:pt x="8449" y="21600"/>
                    <a:pt x="10106" y="21600"/>
                  </a:cubicBezTo>
                  <a:cubicBezTo>
                    <a:pt x="13318" y="21600"/>
                    <a:pt x="16441" y="19464"/>
                    <a:pt x="18406" y="15539"/>
                  </a:cubicBezTo>
                  <a:cubicBezTo>
                    <a:pt x="19887" y="12102"/>
                    <a:pt x="20547" y="7993"/>
                    <a:pt x="20224" y="4108"/>
                  </a:cubicBezTo>
                  <a:cubicBezTo>
                    <a:pt x="20136" y="3193"/>
                    <a:pt x="19565" y="2725"/>
                    <a:pt x="19037" y="2725"/>
                  </a:cubicBezTo>
                  <a:cubicBezTo>
                    <a:pt x="18523" y="2725"/>
                    <a:pt x="18069" y="3193"/>
                    <a:pt x="18245" y="4108"/>
                  </a:cubicBezTo>
                  <a:cubicBezTo>
                    <a:pt x="18714" y="11207"/>
                    <a:pt x="15459" y="18753"/>
                    <a:pt x="9989" y="18753"/>
                  </a:cubicBezTo>
                  <a:cubicBezTo>
                    <a:pt x="9828" y="18753"/>
                    <a:pt x="9666" y="18753"/>
                    <a:pt x="9505" y="18732"/>
                  </a:cubicBezTo>
                  <a:cubicBezTo>
                    <a:pt x="3727" y="18285"/>
                    <a:pt x="1088" y="8664"/>
                    <a:pt x="2584" y="1810"/>
                  </a:cubicBezTo>
                  <a:cubicBezTo>
                    <a:pt x="2877" y="692"/>
                    <a:pt x="2261" y="0"/>
                    <a:pt x="161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93" name="Google Shape;3864;p75"/>
            <p:cNvSpPr/>
            <p:nvPr/>
          </p:nvSpPr>
          <p:spPr>
            <a:xfrm rot="21064860">
              <a:off x="2400516" y="1543352"/>
              <a:ext cx="52422" cy="77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6" h="21600" fill="norm" stroke="1" extrusionOk="0">
                  <a:moveTo>
                    <a:pt x="7095" y="0"/>
                  </a:moveTo>
                  <a:cubicBezTo>
                    <a:pt x="5460" y="0"/>
                    <a:pt x="3897" y="614"/>
                    <a:pt x="3400" y="1740"/>
                  </a:cubicBezTo>
                  <a:cubicBezTo>
                    <a:pt x="984" y="5784"/>
                    <a:pt x="-579" y="9776"/>
                    <a:pt x="203" y="13820"/>
                  </a:cubicBezTo>
                  <a:cubicBezTo>
                    <a:pt x="-579" y="16686"/>
                    <a:pt x="984" y="18990"/>
                    <a:pt x="3400" y="20730"/>
                  </a:cubicBezTo>
                  <a:cubicBezTo>
                    <a:pt x="5034" y="21293"/>
                    <a:pt x="6597" y="21600"/>
                    <a:pt x="8089" y="21600"/>
                  </a:cubicBezTo>
                  <a:cubicBezTo>
                    <a:pt x="9582" y="21600"/>
                    <a:pt x="11003" y="21293"/>
                    <a:pt x="12210" y="20730"/>
                  </a:cubicBezTo>
                  <a:cubicBezTo>
                    <a:pt x="16971" y="17864"/>
                    <a:pt x="20168" y="14383"/>
                    <a:pt x="20168" y="9776"/>
                  </a:cubicBezTo>
                  <a:cubicBezTo>
                    <a:pt x="21021" y="5170"/>
                    <a:pt x="16189" y="1177"/>
                    <a:pt x="9795" y="563"/>
                  </a:cubicBezTo>
                  <a:cubicBezTo>
                    <a:pt x="8942" y="154"/>
                    <a:pt x="8018" y="0"/>
                    <a:pt x="70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94" name="Google Shape;3866;p75"/>
            <p:cNvSpPr/>
            <p:nvPr/>
          </p:nvSpPr>
          <p:spPr>
            <a:xfrm rot="21064860">
              <a:off x="2506050" y="1527797"/>
              <a:ext cx="59171" cy="85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600" fill="norm" stroke="1" extrusionOk="0">
                  <a:moveTo>
                    <a:pt x="9210" y="0"/>
                  </a:moveTo>
                  <a:cubicBezTo>
                    <a:pt x="7421" y="0"/>
                    <a:pt x="5831" y="975"/>
                    <a:pt x="5168" y="2230"/>
                  </a:cubicBezTo>
                  <a:lnTo>
                    <a:pt x="5168" y="3298"/>
                  </a:lnTo>
                  <a:lnTo>
                    <a:pt x="4439" y="3809"/>
                  </a:lnTo>
                  <a:lnTo>
                    <a:pt x="2982" y="6410"/>
                  </a:lnTo>
                  <a:cubicBezTo>
                    <a:pt x="1458" y="8501"/>
                    <a:pt x="0" y="10591"/>
                    <a:pt x="0" y="12681"/>
                  </a:cubicBezTo>
                  <a:cubicBezTo>
                    <a:pt x="0" y="16351"/>
                    <a:pt x="3710" y="20021"/>
                    <a:pt x="8945" y="21043"/>
                  </a:cubicBezTo>
                  <a:cubicBezTo>
                    <a:pt x="9939" y="21414"/>
                    <a:pt x="10999" y="21600"/>
                    <a:pt x="12059" y="21600"/>
                  </a:cubicBezTo>
                  <a:cubicBezTo>
                    <a:pt x="13914" y="21600"/>
                    <a:pt x="15637" y="20996"/>
                    <a:pt x="17094" y="20021"/>
                  </a:cubicBezTo>
                  <a:cubicBezTo>
                    <a:pt x="19347" y="18441"/>
                    <a:pt x="20805" y="16351"/>
                    <a:pt x="20805" y="14261"/>
                  </a:cubicBezTo>
                  <a:cubicBezTo>
                    <a:pt x="21600" y="12681"/>
                    <a:pt x="21600" y="10591"/>
                    <a:pt x="20076" y="8501"/>
                  </a:cubicBezTo>
                  <a:cubicBezTo>
                    <a:pt x="19347" y="6410"/>
                    <a:pt x="17094" y="4877"/>
                    <a:pt x="14113" y="4320"/>
                  </a:cubicBezTo>
                  <a:cubicBezTo>
                    <a:pt x="14842" y="2230"/>
                    <a:pt x="13384" y="697"/>
                    <a:pt x="10402" y="139"/>
                  </a:cubicBezTo>
                  <a:cubicBezTo>
                    <a:pt x="10005" y="46"/>
                    <a:pt x="9607" y="0"/>
                    <a:pt x="921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95" name="Google Shape;3868;p75"/>
            <p:cNvSpPr/>
            <p:nvPr/>
          </p:nvSpPr>
          <p:spPr>
            <a:xfrm rot="21064860">
              <a:off x="740156" y="692727"/>
              <a:ext cx="368209" cy="771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600" fill="norm" stroke="1" extrusionOk="0">
                  <a:moveTo>
                    <a:pt x="20234" y="0"/>
                  </a:moveTo>
                  <a:cubicBezTo>
                    <a:pt x="20140" y="0"/>
                    <a:pt x="20045" y="10"/>
                    <a:pt x="19939" y="31"/>
                  </a:cubicBezTo>
                  <a:cubicBezTo>
                    <a:pt x="7974" y="2804"/>
                    <a:pt x="1692" y="9048"/>
                    <a:pt x="268" y="15237"/>
                  </a:cubicBezTo>
                  <a:cubicBezTo>
                    <a:pt x="-90" y="17264"/>
                    <a:pt x="-90" y="19229"/>
                    <a:pt x="268" y="21255"/>
                  </a:cubicBezTo>
                  <a:cubicBezTo>
                    <a:pt x="268" y="21487"/>
                    <a:pt x="658" y="21600"/>
                    <a:pt x="1038" y="21600"/>
                  </a:cubicBezTo>
                  <a:cubicBezTo>
                    <a:pt x="1428" y="21600"/>
                    <a:pt x="1808" y="21487"/>
                    <a:pt x="1808" y="21255"/>
                  </a:cubicBezTo>
                  <a:cubicBezTo>
                    <a:pt x="743" y="14949"/>
                    <a:pt x="2999" y="8128"/>
                    <a:pt x="12592" y="3441"/>
                  </a:cubicBezTo>
                  <a:cubicBezTo>
                    <a:pt x="14964" y="2341"/>
                    <a:pt x="17694" y="1358"/>
                    <a:pt x="20772" y="664"/>
                  </a:cubicBezTo>
                  <a:cubicBezTo>
                    <a:pt x="21510" y="514"/>
                    <a:pt x="20951" y="0"/>
                    <a:pt x="20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96" name="Google Shape;3869;p75"/>
            <p:cNvSpPr/>
            <p:nvPr/>
          </p:nvSpPr>
          <p:spPr>
            <a:xfrm rot="21064860">
              <a:off x="1758660" y="648592"/>
              <a:ext cx="163282" cy="24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fill="norm" stroke="1" extrusionOk="0">
                  <a:moveTo>
                    <a:pt x="1539" y="0"/>
                  </a:moveTo>
                  <a:cubicBezTo>
                    <a:pt x="173" y="0"/>
                    <a:pt x="-637" y="1520"/>
                    <a:pt x="636" y="2281"/>
                  </a:cubicBezTo>
                  <a:cubicBezTo>
                    <a:pt x="4549" y="4330"/>
                    <a:pt x="7674" y="7123"/>
                    <a:pt x="9480" y="10279"/>
                  </a:cubicBezTo>
                  <a:cubicBezTo>
                    <a:pt x="12351" y="13800"/>
                    <a:pt x="14944" y="17336"/>
                    <a:pt x="17560" y="21055"/>
                  </a:cubicBezTo>
                  <a:cubicBezTo>
                    <a:pt x="17861" y="21435"/>
                    <a:pt x="18324" y="21600"/>
                    <a:pt x="18764" y="21600"/>
                  </a:cubicBezTo>
                  <a:cubicBezTo>
                    <a:pt x="19852" y="21600"/>
                    <a:pt x="20963" y="20724"/>
                    <a:pt x="20431" y="19931"/>
                  </a:cubicBezTo>
                  <a:cubicBezTo>
                    <a:pt x="17814" y="16031"/>
                    <a:pt x="14944" y="12130"/>
                    <a:pt x="11841" y="8412"/>
                  </a:cubicBezTo>
                  <a:cubicBezTo>
                    <a:pt x="9758" y="5255"/>
                    <a:pt x="6355" y="2479"/>
                    <a:pt x="2465" y="248"/>
                  </a:cubicBezTo>
                  <a:cubicBezTo>
                    <a:pt x="2141" y="83"/>
                    <a:pt x="1817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97" name="Google Shape;3870;p75"/>
            <p:cNvSpPr/>
            <p:nvPr/>
          </p:nvSpPr>
          <p:spPr>
            <a:xfrm rot="21064860">
              <a:off x="285629" y="1688726"/>
              <a:ext cx="283005" cy="391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2" h="21600" fill="norm" stroke="1" extrusionOk="0">
                  <a:moveTo>
                    <a:pt x="17924" y="0"/>
                  </a:moveTo>
                  <a:cubicBezTo>
                    <a:pt x="11913" y="0"/>
                    <a:pt x="7092" y="3622"/>
                    <a:pt x="3942" y="7356"/>
                  </a:cubicBezTo>
                  <a:cubicBezTo>
                    <a:pt x="702" y="11465"/>
                    <a:pt x="-1206" y="16476"/>
                    <a:pt x="859" y="21154"/>
                  </a:cubicBezTo>
                  <a:cubicBezTo>
                    <a:pt x="1028" y="21468"/>
                    <a:pt x="1394" y="21600"/>
                    <a:pt x="1760" y="21600"/>
                  </a:cubicBezTo>
                  <a:cubicBezTo>
                    <a:pt x="2348" y="21600"/>
                    <a:pt x="2949" y="21255"/>
                    <a:pt x="2766" y="20697"/>
                  </a:cubicBezTo>
                  <a:cubicBezTo>
                    <a:pt x="859" y="16476"/>
                    <a:pt x="2623" y="12033"/>
                    <a:pt x="5406" y="8380"/>
                  </a:cubicBezTo>
                  <a:cubicBezTo>
                    <a:pt x="8150" y="4981"/>
                    <a:pt x="12541" y="1481"/>
                    <a:pt x="18120" y="1481"/>
                  </a:cubicBezTo>
                  <a:cubicBezTo>
                    <a:pt x="18525" y="1481"/>
                    <a:pt x="18944" y="1502"/>
                    <a:pt x="19362" y="1532"/>
                  </a:cubicBezTo>
                  <a:cubicBezTo>
                    <a:pt x="19401" y="1542"/>
                    <a:pt x="19440" y="1542"/>
                    <a:pt x="19479" y="1542"/>
                  </a:cubicBezTo>
                  <a:cubicBezTo>
                    <a:pt x="20394" y="1542"/>
                    <a:pt x="20355" y="162"/>
                    <a:pt x="19218" y="51"/>
                  </a:cubicBezTo>
                  <a:cubicBezTo>
                    <a:pt x="18787" y="20"/>
                    <a:pt x="18342" y="0"/>
                    <a:pt x="17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98" name="Google Shape;3871;p75"/>
            <p:cNvSpPr/>
            <p:nvPr/>
          </p:nvSpPr>
          <p:spPr>
            <a:xfrm rot="21064860">
              <a:off x="658145" y="1649797"/>
              <a:ext cx="72394" cy="31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5" h="21600" fill="norm" stroke="1" extrusionOk="0">
                  <a:moveTo>
                    <a:pt x="7929" y="0"/>
                  </a:moveTo>
                  <a:cubicBezTo>
                    <a:pt x="6179" y="0"/>
                    <a:pt x="4379" y="511"/>
                    <a:pt x="2629" y="1406"/>
                  </a:cubicBezTo>
                  <a:cubicBezTo>
                    <a:pt x="-1571" y="4090"/>
                    <a:pt x="-421" y="20450"/>
                    <a:pt x="3829" y="20450"/>
                  </a:cubicBezTo>
                  <a:cubicBezTo>
                    <a:pt x="4179" y="20450"/>
                    <a:pt x="4529" y="20322"/>
                    <a:pt x="4879" y="20066"/>
                  </a:cubicBezTo>
                  <a:lnTo>
                    <a:pt x="14979" y="20066"/>
                  </a:lnTo>
                  <a:cubicBezTo>
                    <a:pt x="15579" y="21089"/>
                    <a:pt x="16179" y="21600"/>
                    <a:pt x="16729" y="21600"/>
                  </a:cubicBezTo>
                  <a:cubicBezTo>
                    <a:pt x="17779" y="21600"/>
                    <a:pt x="18779" y="19938"/>
                    <a:pt x="19479" y="17254"/>
                  </a:cubicBezTo>
                  <a:cubicBezTo>
                    <a:pt x="20029" y="14315"/>
                    <a:pt x="19479" y="9969"/>
                    <a:pt x="18379" y="7157"/>
                  </a:cubicBezTo>
                  <a:cubicBezTo>
                    <a:pt x="15279" y="2301"/>
                    <a:pt x="11679" y="0"/>
                    <a:pt x="79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99" name="Google Shape;3872;p75"/>
            <p:cNvSpPr/>
            <p:nvPr/>
          </p:nvSpPr>
          <p:spPr>
            <a:xfrm rot="21064860">
              <a:off x="432177" y="2196982"/>
              <a:ext cx="221751" cy="182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600" fill="norm" stroke="1" extrusionOk="0">
                  <a:moveTo>
                    <a:pt x="1314" y="0"/>
                  </a:moveTo>
                  <a:cubicBezTo>
                    <a:pt x="481" y="0"/>
                    <a:pt x="-369" y="1065"/>
                    <a:pt x="169" y="2238"/>
                  </a:cubicBezTo>
                  <a:cubicBezTo>
                    <a:pt x="1140" y="5172"/>
                    <a:pt x="2511" y="7845"/>
                    <a:pt x="4072" y="10539"/>
                  </a:cubicBezTo>
                  <a:cubicBezTo>
                    <a:pt x="5634" y="12973"/>
                    <a:pt x="7386" y="15190"/>
                    <a:pt x="9728" y="16885"/>
                  </a:cubicBezTo>
                  <a:cubicBezTo>
                    <a:pt x="11880" y="18362"/>
                    <a:pt x="14222" y="19579"/>
                    <a:pt x="16564" y="20796"/>
                  </a:cubicBezTo>
                  <a:cubicBezTo>
                    <a:pt x="17241" y="21144"/>
                    <a:pt x="18108" y="21600"/>
                    <a:pt x="18958" y="21600"/>
                  </a:cubicBezTo>
                  <a:cubicBezTo>
                    <a:pt x="19340" y="21600"/>
                    <a:pt x="19704" y="21513"/>
                    <a:pt x="20069" y="21296"/>
                  </a:cubicBezTo>
                  <a:cubicBezTo>
                    <a:pt x="21040" y="20557"/>
                    <a:pt x="21231" y="18840"/>
                    <a:pt x="20450" y="17862"/>
                  </a:cubicBezTo>
                  <a:cubicBezTo>
                    <a:pt x="20155" y="17580"/>
                    <a:pt x="19808" y="17449"/>
                    <a:pt x="19496" y="17449"/>
                  </a:cubicBezTo>
                  <a:cubicBezTo>
                    <a:pt x="18993" y="17449"/>
                    <a:pt x="18542" y="17775"/>
                    <a:pt x="18316" y="18362"/>
                  </a:cubicBezTo>
                  <a:lnTo>
                    <a:pt x="17726" y="18123"/>
                  </a:lnTo>
                  <a:lnTo>
                    <a:pt x="16356" y="17384"/>
                  </a:lnTo>
                  <a:cubicBezTo>
                    <a:pt x="15575" y="17145"/>
                    <a:pt x="14604" y="16645"/>
                    <a:pt x="13823" y="16167"/>
                  </a:cubicBezTo>
                  <a:cubicBezTo>
                    <a:pt x="12071" y="15190"/>
                    <a:pt x="10318" y="13951"/>
                    <a:pt x="8948" y="12495"/>
                  </a:cubicBezTo>
                  <a:cubicBezTo>
                    <a:pt x="6016" y="9322"/>
                    <a:pt x="3691" y="5172"/>
                    <a:pt x="2320" y="761"/>
                  </a:cubicBezTo>
                  <a:cubicBezTo>
                    <a:pt x="2077" y="239"/>
                    <a:pt x="1696" y="0"/>
                    <a:pt x="13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00" name="Google Shape;3873;p75"/>
            <p:cNvSpPr/>
            <p:nvPr/>
          </p:nvSpPr>
          <p:spPr>
            <a:xfrm rot="21064860">
              <a:off x="2172292" y="964400"/>
              <a:ext cx="266226" cy="238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8" h="21600" fill="norm" stroke="1" extrusionOk="0">
                  <a:moveTo>
                    <a:pt x="18188" y="0"/>
                  </a:moveTo>
                  <a:cubicBezTo>
                    <a:pt x="16615" y="0"/>
                    <a:pt x="14972" y="983"/>
                    <a:pt x="13627" y="1765"/>
                  </a:cubicBezTo>
                  <a:cubicBezTo>
                    <a:pt x="11403" y="3064"/>
                    <a:pt x="9491" y="4763"/>
                    <a:pt x="7579" y="6628"/>
                  </a:cubicBezTo>
                  <a:cubicBezTo>
                    <a:pt x="5667" y="8510"/>
                    <a:pt x="4080" y="10742"/>
                    <a:pt x="2480" y="12990"/>
                  </a:cubicBezTo>
                  <a:cubicBezTo>
                    <a:pt x="1205" y="15055"/>
                    <a:pt x="-693" y="17870"/>
                    <a:pt x="256" y="20867"/>
                  </a:cubicBezTo>
                  <a:cubicBezTo>
                    <a:pt x="440" y="21367"/>
                    <a:pt x="837" y="21600"/>
                    <a:pt x="1247" y="21600"/>
                  </a:cubicBezTo>
                  <a:cubicBezTo>
                    <a:pt x="1885" y="21600"/>
                    <a:pt x="2522" y="21034"/>
                    <a:pt x="2324" y="20118"/>
                  </a:cubicBezTo>
                  <a:cubicBezTo>
                    <a:pt x="1531" y="17870"/>
                    <a:pt x="3443" y="15421"/>
                    <a:pt x="4562" y="13939"/>
                  </a:cubicBezTo>
                  <a:cubicBezTo>
                    <a:pt x="5837" y="11874"/>
                    <a:pt x="7267" y="10192"/>
                    <a:pt x="8853" y="8510"/>
                  </a:cubicBezTo>
                  <a:cubicBezTo>
                    <a:pt x="10284" y="7011"/>
                    <a:pt x="12040" y="5696"/>
                    <a:pt x="13797" y="4380"/>
                  </a:cubicBezTo>
                  <a:cubicBezTo>
                    <a:pt x="14916" y="3647"/>
                    <a:pt x="16615" y="2348"/>
                    <a:pt x="18145" y="2348"/>
                  </a:cubicBezTo>
                  <a:cubicBezTo>
                    <a:pt x="18570" y="2348"/>
                    <a:pt x="18981" y="2448"/>
                    <a:pt x="19363" y="2698"/>
                  </a:cubicBezTo>
                  <a:cubicBezTo>
                    <a:pt x="19420" y="2715"/>
                    <a:pt x="19476" y="2715"/>
                    <a:pt x="19533" y="2715"/>
                  </a:cubicBezTo>
                  <a:cubicBezTo>
                    <a:pt x="20383" y="2715"/>
                    <a:pt x="20907" y="1349"/>
                    <a:pt x="20156" y="633"/>
                  </a:cubicBezTo>
                  <a:cubicBezTo>
                    <a:pt x="19533" y="183"/>
                    <a:pt x="18867" y="0"/>
                    <a:pt x="1818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01" name="Google Shape;3874;p75"/>
            <p:cNvSpPr/>
            <p:nvPr/>
          </p:nvSpPr>
          <p:spPr>
            <a:xfrm rot="21064860">
              <a:off x="2531471" y="952201"/>
              <a:ext cx="95530" cy="99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600" fill="norm" stroke="1" extrusionOk="0">
                  <a:moveTo>
                    <a:pt x="3019" y="0"/>
                  </a:moveTo>
                  <a:cubicBezTo>
                    <a:pt x="1791" y="0"/>
                    <a:pt x="482" y="800"/>
                    <a:pt x="114" y="1920"/>
                  </a:cubicBezTo>
                  <a:cubicBezTo>
                    <a:pt x="-336" y="3280"/>
                    <a:pt x="564" y="5080"/>
                    <a:pt x="2405" y="5520"/>
                  </a:cubicBezTo>
                  <a:lnTo>
                    <a:pt x="2855" y="5960"/>
                  </a:lnTo>
                  <a:lnTo>
                    <a:pt x="4246" y="6440"/>
                  </a:lnTo>
                  <a:cubicBezTo>
                    <a:pt x="4696" y="6880"/>
                    <a:pt x="5637" y="7320"/>
                    <a:pt x="6537" y="7760"/>
                  </a:cubicBezTo>
                  <a:lnTo>
                    <a:pt x="7928" y="9120"/>
                  </a:lnTo>
                  <a:cubicBezTo>
                    <a:pt x="8378" y="9560"/>
                    <a:pt x="9319" y="10480"/>
                    <a:pt x="9769" y="10920"/>
                  </a:cubicBezTo>
                  <a:lnTo>
                    <a:pt x="10709" y="11840"/>
                  </a:lnTo>
                  <a:lnTo>
                    <a:pt x="11159" y="12720"/>
                  </a:lnTo>
                  <a:cubicBezTo>
                    <a:pt x="11609" y="13160"/>
                    <a:pt x="12059" y="14080"/>
                    <a:pt x="12509" y="14960"/>
                  </a:cubicBezTo>
                  <a:cubicBezTo>
                    <a:pt x="13000" y="15400"/>
                    <a:pt x="13000" y="15400"/>
                    <a:pt x="13450" y="15880"/>
                  </a:cubicBezTo>
                  <a:lnTo>
                    <a:pt x="13900" y="16760"/>
                  </a:lnTo>
                  <a:lnTo>
                    <a:pt x="13900" y="18120"/>
                  </a:lnTo>
                  <a:cubicBezTo>
                    <a:pt x="13900" y="18560"/>
                    <a:pt x="13900" y="19000"/>
                    <a:pt x="14350" y="19480"/>
                  </a:cubicBezTo>
                  <a:cubicBezTo>
                    <a:pt x="14759" y="20920"/>
                    <a:pt x="15987" y="21600"/>
                    <a:pt x="17214" y="21600"/>
                  </a:cubicBezTo>
                  <a:cubicBezTo>
                    <a:pt x="19014" y="21600"/>
                    <a:pt x="20896" y="20240"/>
                    <a:pt x="20364" y="18120"/>
                  </a:cubicBezTo>
                  <a:lnTo>
                    <a:pt x="21264" y="18120"/>
                  </a:lnTo>
                  <a:cubicBezTo>
                    <a:pt x="18523" y="10040"/>
                    <a:pt x="12059" y="3280"/>
                    <a:pt x="3796" y="120"/>
                  </a:cubicBezTo>
                  <a:cubicBezTo>
                    <a:pt x="3550" y="40"/>
                    <a:pt x="3305" y="0"/>
                    <a:pt x="30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02" name="Google Shape;3875;p75"/>
            <p:cNvSpPr/>
            <p:nvPr/>
          </p:nvSpPr>
          <p:spPr>
            <a:xfrm rot="21064860">
              <a:off x="2746525" y="668819"/>
              <a:ext cx="510758" cy="502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600" fill="norm" stroke="1" extrusionOk="0">
                  <a:moveTo>
                    <a:pt x="20711" y="0"/>
                  </a:moveTo>
                  <a:cubicBezTo>
                    <a:pt x="20672" y="0"/>
                    <a:pt x="20619" y="8"/>
                    <a:pt x="20573" y="24"/>
                  </a:cubicBezTo>
                  <a:cubicBezTo>
                    <a:pt x="18426" y="553"/>
                    <a:pt x="16447" y="1705"/>
                    <a:pt x="14820" y="3221"/>
                  </a:cubicBezTo>
                  <a:cubicBezTo>
                    <a:pt x="12932" y="4903"/>
                    <a:pt x="11122" y="6679"/>
                    <a:pt x="9410" y="8629"/>
                  </a:cubicBezTo>
                  <a:cubicBezTo>
                    <a:pt x="7599" y="10587"/>
                    <a:pt x="5888" y="12624"/>
                    <a:pt x="4169" y="14668"/>
                  </a:cubicBezTo>
                  <a:cubicBezTo>
                    <a:pt x="2534" y="16445"/>
                    <a:pt x="1158" y="18482"/>
                    <a:pt x="43" y="20700"/>
                  </a:cubicBezTo>
                  <a:cubicBezTo>
                    <a:pt x="-133" y="21189"/>
                    <a:pt x="264" y="21600"/>
                    <a:pt x="608" y="21600"/>
                  </a:cubicBezTo>
                  <a:cubicBezTo>
                    <a:pt x="761" y="21600"/>
                    <a:pt x="906" y="21513"/>
                    <a:pt x="990" y="21324"/>
                  </a:cubicBezTo>
                  <a:cubicBezTo>
                    <a:pt x="2106" y="19105"/>
                    <a:pt x="3481" y="17061"/>
                    <a:pt x="5108" y="15197"/>
                  </a:cubicBezTo>
                  <a:cubicBezTo>
                    <a:pt x="6660" y="13334"/>
                    <a:pt x="8287" y="11384"/>
                    <a:pt x="10006" y="9608"/>
                  </a:cubicBezTo>
                  <a:cubicBezTo>
                    <a:pt x="11641" y="7832"/>
                    <a:pt x="13185" y="6055"/>
                    <a:pt x="14988" y="4461"/>
                  </a:cubicBezTo>
                  <a:cubicBezTo>
                    <a:pt x="16623" y="2866"/>
                    <a:pt x="18602" y="1705"/>
                    <a:pt x="20833" y="1089"/>
                  </a:cubicBezTo>
                  <a:cubicBezTo>
                    <a:pt x="21467" y="1003"/>
                    <a:pt x="21291" y="0"/>
                    <a:pt x="207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03" name="Google Shape;3876;p75"/>
            <p:cNvSpPr/>
            <p:nvPr/>
          </p:nvSpPr>
          <p:spPr>
            <a:xfrm rot="21064860">
              <a:off x="3401180" y="516498"/>
              <a:ext cx="292327" cy="57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2" h="21600" fill="norm" stroke="1" extrusionOk="0">
                  <a:moveTo>
                    <a:pt x="10747" y="0"/>
                  </a:moveTo>
                  <a:cubicBezTo>
                    <a:pt x="7386" y="0"/>
                    <a:pt x="3959" y="3334"/>
                    <a:pt x="689" y="6876"/>
                  </a:cubicBezTo>
                  <a:cubicBezTo>
                    <a:pt x="-431" y="8404"/>
                    <a:pt x="-79" y="16322"/>
                    <a:pt x="976" y="16322"/>
                  </a:cubicBezTo>
                  <a:cubicBezTo>
                    <a:pt x="1028" y="16322"/>
                    <a:pt x="1080" y="16322"/>
                    <a:pt x="1132" y="16252"/>
                  </a:cubicBezTo>
                  <a:cubicBezTo>
                    <a:pt x="4233" y="13057"/>
                    <a:pt x="7490" y="9793"/>
                    <a:pt x="10682" y="9793"/>
                  </a:cubicBezTo>
                  <a:cubicBezTo>
                    <a:pt x="13665" y="9793"/>
                    <a:pt x="16596" y="12641"/>
                    <a:pt x="19293" y="20975"/>
                  </a:cubicBezTo>
                  <a:cubicBezTo>
                    <a:pt x="19462" y="21461"/>
                    <a:pt x="19632" y="21600"/>
                    <a:pt x="19788" y="21600"/>
                  </a:cubicBezTo>
                  <a:cubicBezTo>
                    <a:pt x="20674" y="21600"/>
                    <a:pt x="21169" y="15002"/>
                    <a:pt x="20166" y="12363"/>
                  </a:cubicBezTo>
                  <a:cubicBezTo>
                    <a:pt x="17209" y="3125"/>
                    <a:pt x="14004" y="0"/>
                    <a:pt x="107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04" name="Google Shape;3877;p75"/>
            <p:cNvSpPr/>
            <p:nvPr/>
          </p:nvSpPr>
          <p:spPr>
            <a:xfrm rot="21064860">
              <a:off x="3825174" y="638071"/>
              <a:ext cx="116789" cy="395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7" h="21600" fill="norm" stroke="1" extrusionOk="0">
                  <a:moveTo>
                    <a:pt x="2367" y="0"/>
                  </a:moveTo>
                  <a:cubicBezTo>
                    <a:pt x="819" y="0"/>
                    <a:pt x="-825" y="482"/>
                    <a:pt x="465" y="953"/>
                  </a:cubicBezTo>
                  <a:cubicBezTo>
                    <a:pt x="6622" y="3772"/>
                    <a:pt x="10974" y="6932"/>
                    <a:pt x="13167" y="10203"/>
                  </a:cubicBezTo>
                  <a:cubicBezTo>
                    <a:pt x="15327" y="13704"/>
                    <a:pt x="16068" y="17306"/>
                    <a:pt x="16068" y="20918"/>
                  </a:cubicBezTo>
                  <a:cubicBezTo>
                    <a:pt x="16068" y="21369"/>
                    <a:pt x="17132" y="21600"/>
                    <a:pt x="18228" y="21600"/>
                  </a:cubicBezTo>
                  <a:cubicBezTo>
                    <a:pt x="19324" y="21600"/>
                    <a:pt x="20420" y="21369"/>
                    <a:pt x="20420" y="20918"/>
                  </a:cubicBezTo>
                  <a:cubicBezTo>
                    <a:pt x="20775" y="17196"/>
                    <a:pt x="19679" y="13474"/>
                    <a:pt x="17874" y="9862"/>
                  </a:cubicBezTo>
                  <a:cubicBezTo>
                    <a:pt x="15327" y="6371"/>
                    <a:pt x="10974" y="3100"/>
                    <a:pt x="4108" y="281"/>
                  </a:cubicBezTo>
                  <a:cubicBezTo>
                    <a:pt x="3656" y="80"/>
                    <a:pt x="3044" y="0"/>
                    <a:pt x="2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05" name="Google Shape;3878;p75"/>
            <p:cNvSpPr/>
            <p:nvPr/>
          </p:nvSpPr>
          <p:spPr>
            <a:xfrm rot="21064860">
              <a:off x="4180077" y="1320302"/>
              <a:ext cx="206379" cy="74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3" h="21600" fill="norm" stroke="1" extrusionOk="0">
                  <a:moveTo>
                    <a:pt x="9623" y="0"/>
                  </a:moveTo>
                  <a:cubicBezTo>
                    <a:pt x="6149" y="0"/>
                    <a:pt x="2803" y="4181"/>
                    <a:pt x="413" y="11684"/>
                  </a:cubicBezTo>
                  <a:cubicBezTo>
                    <a:pt x="-561" y="14471"/>
                    <a:pt x="358" y="18009"/>
                    <a:pt x="1406" y="18009"/>
                  </a:cubicBezTo>
                  <a:cubicBezTo>
                    <a:pt x="1700" y="18009"/>
                    <a:pt x="1994" y="17741"/>
                    <a:pt x="2270" y="17098"/>
                  </a:cubicBezTo>
                  <a:cubicBezTo>
                    <a:pt x="4366" y="10720"/>
                    <a:pt x="7050" y="7665"/>
                    <a:pt x="9733" y="7665"/>
                  </a:cubicBezTo>
                  <a:cubicBezTo>
                    <a:pt x="12895" y="7665"/>
                    <a:pt x="16057" y="11952"/>
                    <a:pt x="18190" y="20099"/>
                  </a:cubicBezTo>
                  <a:cubicBezTo>
                    <a:pt x="18484" y="21171"/>
                    <a:pt x="18888" y="21600"/>
                    <a:pt x="19256" y="21600"/>
                  </a:cubicBezTo>
                  <a:cubicBezTo>
                    <a:pt x="20175" y="21600"/>
                    <a:pt x="21039" y="19027"/>
                    <a:pt x="20451" y="16455"/>
                  </a:cubicBezTo>
                  <a:cubicBezTo>
                    <a:pt x="18190" y="6861"/>
                    <a:pt x="14678" y="1394"/>
                    <a:pt x="10947" y="214"/>
                  </a:cubicBezTo>
                  <a:cubicBezTo>
                    <a:pt x="10506" y="54"/>
                    <a:pt x="10064" y="0"/>
                    <a:pt x="96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06" name="Google Shape;3879;p75"/>
            <p:cNvSpPr/>
            <p:nvPr/>
          </p:nvSpPr>
          <p:spPr>
            <a:xfrm rot="21064860">
              <a:off x="4436691" y="1467411"/>
              <a:ext cx="36644" cy="132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48" h="21600" fill="norm" stroke="1" extrusionOk="0">
                  <a:moveTo>
                    <a:pt x="6901" y="0"/>
                  </a:moveTo>
                  <a:cubicBezTo>
                    <a:pt x="6352" y="0"/>
                    <a:pt x="5711" y="30"/>
                    <a:pt x="5162" y="90"/>
                  </a:cubicBezTo>
                  <a:cubicBezTo>
                    <a:pt x="2142" y="448"/>
                    <a:pt x="37" y="1434"/>
                    <a:pt x="1044" y="2778"/>
                  </a:cubicBezTo>
                  <a:cubicBezTo>
                    <a:pt x="7267" y="7827"/>
                    <a:pt x="7267" y="13534"/>
                    <a:pt x="1044" y="18583"/>
                  </a:cubicBezTo>
                  <a:cubicBezTo>
                    <a:pt x="-970" y="19568"/>
                    <a:pt x="37" y="20584"/>
                    <a:pt x="3149" y="21271"/>
                  </a:cubicBezTo>
                  <a:cubicBezTo>
                    <a:pt x="4247" y="21510"/>
                    <a:pt x="5437" y="21600"/>
                    <a:pt x="6627" y="21600"/>
                  </a:cubicBezTo>
                  <a:cubicBezTo>
                    <a:pt x="8732" y="21600"/>
                    <a:pt x="10745" y="21241"/>
                    <a:pt x="11386" y="20584"/>
                  </a:cubicBezTo>
                  <a:cubicBezTo>
                    <a:pt x="19623" y="14549"/>
                    <a:pt x="20630" y="7827"/>
                    <a:pt x="13399" y="1434"/>
                  </a:cubicBezTo>
                  <a:cubicBezTo>
                    <a:pt x="12576" y="627"/>
                    <a:pt x="9647" y="0"/>
                    <a:pt x="69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07" name="Google Shape;3880;p75"/>
            <p:cNvSpPr/>
            <p:nvPr/>
          </p:nvSpPr>
          <p:spPr>
            <a:xfrm rot="21064860">
              <a:off x="4475362" y="1789533"/>
              <a:ext cx="86909" cy="295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43" h="21600" fill="norm" stroke="1" extrusionOk="0">
                  <a:moveTo>
                    <a:pt x="6271" y="0"/>
                  </a:moveTo>
                  <a:cubicBezTo>
                    <a:pt x="4612" y="0"/>
                    <a:pt x="2884" y="712"/>
                    <a:pt x="4267" y="1358"/>
                  </a:cubicBezTo>
                  <a:cubicBezTo>
                    <a:pt x="15153" y="6949"/>
                    <a:pt x="13978" y="14960"/>
                    <a:pt x="776" y="19947"/>
                  </a:cubicBezTo>
                  <a:cubicBezTo>
                    <a:pt x="-1021" y="20632"/>
                    <a:pt x="638" y="21600"/>
                    <a:pt x="2366" y="21600"/>
                  </a:cubicBezTo>
                  <a:cubicBezTo>
                    <a:pt x="2884" y="21600"/>
                    <a:pt x="3437" y="21506"/>
                    <a:pt x="3887" y="21304"/>
                  </a:cubicBezTo>
                  <a:cubicBezTo>
                    <a:pt x="18644" y="15713"/>
                    <a:pt x="20579" y="6801"/>
                    <a:pt x="8137" y="444"/>
                  </a:cubicBezTo>
                  <a:cubicBezTo>
                    <a:pt x="7688" y="134"/>
                    <a:pt x="69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08" name="Google Shape;3881;p75"/>
            <p:cNvSpPr/>
            <p:nvPr/>
          </p:nvSpPr>
          <p:spPr>
            <a:xfrm rot="21064860">
              <a:off x="4057033" y="2196226"/>
              <a:ext cx="300429" cy="91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600" fill="norm" stroke="1" extrusionOk="0">
                  <a:moveTo>
                    <a:pt x="770" y="0"/>
                  </a:moveTo>
                  <a:cubicBezTo>
                    <a:pt x="106" y="0"/>
                    <a:pt x="-354" y="3990"/>
                    <a:pt x="361" y="5986"/>
                  </a:cubicBezTo>
                  <a:cubicBezTo>
                    <a:pt x="3223" y="13793"/>
                    <a:pt x="6671" y="19171"/>
                    <a:pt x="10261" y="21123"/>
                  </a:cubicBezTo>
                  <a:cubicBezTo>
                    <a:pt x="10874" y="21470"/>
                    <a:pt x="11487" y="21600"/>
                    <a:pt x="12100" y="21600"/>
                  </a:cubicBezTo>
                  <a:cubicBezTo>
                    <a:pt x="13211" y="21600"/>
                    <a:pt x="14323" y="21080"/>
                    <a:pt x="15434" y="20125"/>
                  </a:cubicBezTo>
                  <a:cubicBezTo>
                    <a:pt x="17158" y="18694"/>
                    <a:pt x="18589" y="14270"/>
                    <a:pt x="20314" y="12318"/>
                  </a:cubicBezTo>
                  <a:cubicBezTo>
                    <a:pt x="21246" y="11451"/>
                    <a:pt x="20952" y="6376"/>
                    <a:pt x="19994" y="6376"/>
                  </a:cubicBezTo>
                  <a:cubicBezTo>
                    <a:pt x="19918" y="6376"/>
                    <a:pt x="19828" y="6419"/>
                    <a:pt x="19739" y="6463"/>
                  </a:cubicBezTo>
                  <a:cubicBezTo>
                    <a:pt x="18308" y="8414"/>
                    <a:pt x="17018" y="11841"/>
                    <a:pt x="15575" y="13793"/>
                  </a:cubicBezTo>
                  <a:cubicBezTo>
                    <a:pt x="14399" y="14877"/>
                    <a:pt x="13045" y="15441"/>
                    <a:pt x="11781" y="15441"/>
                  </a:cubicBezTo>
                  <a:cubicBezTo>
                    <a:pt x="11359" y="15441"/>
                    <a:pt x="10951" y="15398"/>
                    <a:pt x="10555" y="15267"/>
                  </a:cubicBezTo>
                  <a:cubicBezTo>
                    <a:pt x="7106" y="12839"/>
                    <a:pt x="3951" y="7937"/>
                    <a:pt x="1217" y="651"/>
                  </a:cubicBezTo>
                  <a:cubicBezTo>
                    <a:pt x="1064" y="217"/>
                    <a:pt x="911" y="0"/>
                    <a:pt x="77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09" name="Google Shape;3882;p75"/>
            <p:cNvSpPr/>
            <p:nvPr/>
          </p:nvSpPr>
          <p:spPr>
            <a:xfrm rot="21064860">
              <a:off x="2887932" y="2174803"/>
              <a:ext cx="243673" cy="354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30" h="21600" fill="norm" stroke="1" extrusionOk="0">
                  <a:moveTo>
                    <a:pt x="1367" y="0"/>
                  </a:moveTo>
                  <a:cubicBezTo>
                    <a:pt x="943" y="0"/>
                    <a:pt x="533" y="190"/>
                    <a:pt x="406" y="649"/>
                  </a:cubicBezTo>
                  <a:cubicBezTo>
                    <a:pt x="-1176" y="5302"/>
                    <a:pt x="2158" y="9206"/>
                    <a:pt x="5336" y="12853"/>
                  </a:cubicBezTo>
                  <a:cubicBezTo>
                    <a:pt x="6763" y="14609"/>
                    <a:pt x="8346" y="16119"/>
                    <a:pt x="10253" y="17506"/>
                  </a:cubicBezTo>
                  <a:cubicBezTo>
                    <a:pt x="11213" y="18255"/>
                    <a:pt x="12160" y="18759"/>
                    <a:pt x="13120" y="19262"/>
                  </a:cubicBezTo>
                  <a:cubicBezTo>
                    <a:pt x="13756" y="19642"/>
                    <a:pt x="14378" y="19889"/>
                    <a:pt x="15013" y="20146"/>
                  </a:cubicBezTo>
                  <a:lnTo>
                    <a:pt x="15649" y="20392"/>
                  </a:lnTo>
                  <a:lnTo>
                    <a:pt x="16129" y="20515"/>
                  </a:lnTo>
                  <a:cubicBezTo>
                    <a:pt x="16129" y="20515"/>
                    <a:pt x="16285" y="20649"/>
                    <a:pt x="16454" y="20649"/>
                  </a:cubicBezTo>
                  <a:cubicBezTo>
                    <a:pt x="16214" y="21186"/>
                    <a:pt x="16737" y="21600"/>
                    <a:pt x="17330" y="21600"/>
                  </a:cubicBezTo>
                  <a:cubicBezTo>
                    <a:pt x="17570" y="21600"/>
                    <a:pt x="17811" y="21544"/>
                    <a:pt x="18037" y="21399"/>
                  </a:cubicBezTo>
                  <a:cubicBezTo>
                    <a:pt x="20424" y="19766"/>
                    <a:pt x="15974" y="18759"/>
                    <a:pt x="14858" y="18255"/>
                  </a:cubicBezTo>
                  <a:cubicBezTo>
                    <a:pt x="12485" y="17126"/>
                    <a:pt x="10408" y="15616"/>
                    <a:pt x="8826" y="13848"/>
                  </a:cubicBezTo>
                  <a:cubicBezTo>
                    <a:pt x="7074" y="12092"/>
                    <a:pt x="5492" y="10202"/>
                    <a:pt x="4065" y="8322"/>
                  </a:cubicBezTo>
                  <a:cubicBezTo>
                    <a:pt x="2313" y="6186"/>
                    <a:pt x="1678" y="3546"/>
                    <a:pt x="2469" y="1029"/>
                  </a:cubicBezTo>
                  <a:cubicBezTo>
                    <a:pt x="2667" y="425"/>
                    <a:pt x="2003" y="0"/>
                    <a:pt x="1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10" name="Google Shape;3883;p75"/>
            <p:cNvSpPr/>
            <p:nvPr/>
          </p:nvSpPr>
          <p:spPr>
            <a:xfrm rot="21064860">
              <a:off x="3405763" y="2425906"/>
              <a:ext cx="231190" cy="91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7" h="21600" fill="norm" stroke="1" extrusionOk="0">
                  <a:moveTo>
                    <a:pt x="19443" y="0"/>
                  </a:moveTo>
                  <a:cubicBezTo>
                    <a:pt x="19164" y="0"/>
                    <a:pt x="18885" y="260"/>
                    <a:pt x="18623" y="952"/>
                  </a:cubicBezTo>
                  <a:cubicBezTo>
                    <a:pt x="15127" y="10172"/>
                    <a:pt x="10236" y="15150"/>
                    <a:pt x="5344" y="15150"/>
                  </a:cubicBezTo>
                  <a:cubicBezTo>
                    <a:pt x="4031" y="15150"/>
                    <a:pt x="2735" y="14804"/>
                    <a:pt x="1454" y="14068"/>
                  </a:cubicBezTo>
                  <a:cubicBezTo>
                    <a:pt x="1339" y="14025"/>
                    <a:pt x="1241" y="13982"/>
                    <a:pt x="1143" y="13982"/>
                  </a:cubicBezTo>
                  <a:cubicBezTo>
                    <a:pt x="-88" y="13982"/>
                    <a:pt x="-466" y="19046"/>
                    <a:pt x="716" y="20431"/>
                  </a:cubicBezTo>
                  <a:cubicBezTo>
                    <a:pt x="2160" y="21210"/>
                    <a:pt x="3621" y="21600"/>
                    <a:pt x="5065" y="21600"/>
                  </a:cubicBezTo>
                  <a:cubicBezTo>
                    <a:pt x="10662" y="21600"/>
                    <a:pt x="16177" y="15756"/>
                    <a:pt x="20281" y="5324"/>
                  </a:cubicBezTo>
                  <a:cubicBezTo>
                    <a:pt x="21134" y="3073"/>
                    <a:pt x="20346" y="0"/>
                    <a:pt x="1944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11" name="Google Shape;3884;p75"/>
            <p:cNvSpPr/>
            <p:nvPr/>
          </p:nvSpPr>
          <p:spPr>
            <a:xfrm rot="21064860">
              <a:off x="3719725" y="2168781"/>
              <a:ext cx="49721" cy="66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2" h="21600" fill="norm" stroke="1" extrusionOk="0">
                  <a:moveTo>
                    <a:pt x="14676" y="0"/>
                  </a:moveTo>
                  <a:cubicBezTo>
                    <a:pt x="12975" y="0"/>
                    <a:pt x="11348" y="778"/>
                    <a:pt x="10830" y="2034"/>
                  </a:cubicBezTo>
                  <a:lnTo>
                    <a:pt x="843" y="15497"/>
                  </a:lnTo>
                  <a:cubicBezTo>
                    <a:pt x="-784" y="17531"/>
                    <a:pt x="30" y="19566"/>
                    <a:pt x="2545" y="20882"/>
                  </a:cubicBezTo>
                  <a:cubicBezTo>
                    <a:pt x="3432" y="21361"/>
                    <a:pt x="4394" y="21600"/>
                    <a:pt x="5356" y="21600"/>
                  </a:cubicBezTo>
                  <a:cubicBezTo>
                    <a:pt x="7131" y="21600"/>
                    <a:pt x="8906" y="20822"/>
                    <a:pt x="10016" y="19566"/>
                  </a:cubicBezTo>
                  <a:lnTo>
                    <a:pt x="19115" y="6761"/>
                  </a:lnTo>
                  <a:cubicBezTo>
                    <a:pt x="20816" y="4727"/>
                    <a:pt x="20002" y="2034"/>
                    <a:pt x="17487" y="718"/>
                  </a:cubicBezTo>
                  <a:cubicBezTo>
                    <a:pt x="16600" y="239"/>
                    <a:pt x="15638" y="0"/>
                    <a:pt x="146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12" name="Google Shape;3885;p75"/>
            <p:cNvSpPr/>
            <p:nvPr/>
          </p:nvSpPr>
          <p:spPr>
            <a:xfrm rot="21064860">
              <a:off x="2099772" y="2169191"/>
              <a:ext cx="223353" cy="336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2" h="21600" fill="norm" stroke="1" extrusionOk="0">
                  <a:moveTo>
                    <a:pt x="1350" y="0"/>
                  </a:moveTo>
                  <a:cubicBezTo>
                    <a:pt x="861" y="0"/>
                    <a:pt x="389" y="189"/>
                    <a:pt x="237" y="626"/>
                  </a:cubicBezTo>
                  <a:cubicBezTo>
                    <a:pt x="-707" y="5267"/>
                    <a:pt x="1182" y="10050"/>
                    <a:pt x="5549" y="13640"/>
                  </a:cubicBezTo>
                  <a:cubicBezTo>
                    <a:pt x="7623" y="15494"/>
                    <a:pt x="9714" y="17219"/>
                    <a:pt x="11990" y="18813"/>
                  </a:cubicBezTo>
                  <a:cubicBezTo>
                    <a:pt x="13693" y="20537"/>
                    <a:pt x="16340" y="21470"/>
                    <a:pt x="19190" y="21600"/>
                  </a:cubicBezTo>
                  <a:cubicBezTo>
                    <a:pt x="20826" y="21600"/>
                    <a:pt x="20893" y="20006"/>
                    <a:pt x="19544" y="20006"/>
                  </a:cubicBezTo>
                  <a:cubicBezTo>
                    <a:pt x="19493" y="20006"/>
                    <a:pt x="19443" y="20006"/>
                    <a:pt x="19375" y="20006"/>
                  </a:cubicBezTo>
                  <a:cubicBezTo>
                    <a:pt x="16728" y="20006"/>
                    <a:pt x="14637" y="18541"/>
                    <a:pt x="12934" y="17219"/>
                  </a:cubicBezTo>
                  <a:cubicBezTo>
                    <a:pt x="11046" y="15754"/>
                    <a:pt x="9140" y="14160"/>
                    <a:pt x="7437" y="12577"/>
                  </a:cubicBezTo>
                  <a:cubicBezTo>
                    <a:pt x="4031" y="9259"/>
                    <a:pt x="1367" y="5137"/>
                    <a:pt x="2699" y="1016"/>
                  </a:cubicBezTo>
                  <a:cubicBezTo>
                    <a:pt x="2817" y="390"/>
                    <a:pt x="2058" y="0"/>
                    <a:pt x="135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13" name="Google Shape;3886;p75"/>
            <p:cNvSpPr/>
            <p:nvPr/>
          </p:nvSpPr>
          <p:spPr>
            <a:xfrm rot="21064860">
              <a:off x="1160902" y="2183574"/>
              <a:ext cx="232563" cy="371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600" fill="norm" stroke="1" extrusionOk="0">
                  <a:moveTo>
                    <a:pt x="1326" y="0"/>
                  </a:moveTo>
                  <a:cubicBezTo>
                    <a:pt x="725" y="0"/>
                    <a:pt x="107" y="245"/>
                    <a:pt x="107" y="726"/>
                  </a:cubicBezTo>
                  <a:cubicBezTo>
                    <a:pt x="-461" y="5283"/>
                    <a:pt x="1243" y="9840"/>
                    <a:pt x="4801" y="13799"/>
                  </a:cubicBezTo>
                  <a:cubicBezTo>
                    <a:pt x="7808" y="17278"/>
                    <a:pt x="12686" y="19796"/>
                    <a:pt x="18700" y="20757"/>
                  </a:cubicBezTo>
                  <a:lnTo>
                    <a:pt x="18700" y="20874"/>
                  </a:lnTo>
                  <a:cubicBezTo>
                    <a:pt x="18700" y="21355"/>
                    <a:pt x="19268" y="21600"/>
                    <a:pt x="19836" y="21600"/>
                  </a:cubicBezTo>
                  <a:cubicBezTo>
                    <a:pt x="20387" y="21600"/>
                    <a:pt x="20955" y="21355"/>
                    <a:pt x="20955" y="20874"/>
                  </a:cubicBezTo>
                  <a:lnTo>
                    <a:pt x="21139" y="20277"/>
                  </a:lnTo>
                  <a:cubicBezTo>
                    <a:pt x="21139" y="19925"/>
                    <a:pt x="20771" y="19562"/>
                    <a:pt x="20204" y="19562"/>
                  </a:cubicBezTo>
                  <a:cubicBezTo>
                    <a:pt x="14390" y="18601"/>
                    <a:pt x="9495" y="16200"/>
                    <a:pt x="6689" y="12838"/>
                  </a:cubicBezTo>
                  <a:cubicBezTo>
                    <a:pt x="3498" y="9125"/>
                    <a:pt x="1995" y="4920"/>
                    <a:pt x="2546" y="726"/>
                  </a:cubicBezTo>
                  <a:cubicBezTo>
                    <a:pt x="2546" y="245"/>
                    <a:pt x="1945" y="0"/>
                    <a:pt x="132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14" name="Google Shape;3887;p75"/>
            <p:cNvSpPr/>
            <p:nvPr/>
          </p:nvSpPr>
          <p:spPr>
            <a:xfrm rot="21064860">
              <a:off x="1589686" y="2418526"/>
              <a:ext cx="266351" cy="95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5" h="21600" fill="norm" stroke="1" extrusionOk="0">
                  <a:moveTo>
                    <a:pt x="19602" y="0"/>
                  </a:moveTo>
                  <a:cubicBezTo>
                    <a:pt x="19387" y="0"/>
                    <a:pt x="19173" y="207"/>
                    <a:pt x="18987" y="662"/>
                  </a:cubicBezTo>
                  <a:cubicBezTo>
                    <a:pt x="14878" y="10593"/>
                    <a:pt x="9797" y="15848"/>
                    <a:pt x="4644" y="15848"/>
                  </a:cubicBezTo>
                  <a:cubicBezTo>
                    <a:pt x="3527" y="15848"/>
                    <a:pt x="2397" y="15600"/>
                    <a:pt x="1280" y="15103"/>
                  </a:cubicBezTo>
                  <a:cubicBezTo>
                    <a:pt x="1180" y="15021"/>
                    <a:pt x="1080" y="14979"/>
                    <a:pt x="994" y="14979"/>
                  </a:cubicBezTo>
                  <a:cubicBezTo>
                    <a:pt x="-80" y="14979"/>
                    <a:pt x="-409" y="19821"/>
                    <a:pt x="636" y="20690"/>
                  </a:cubicBezTo>
                  <a:cubicBezTo>
                    <a:pt x="1953" y="21269"/>
                    <a:pt x="3284" y="21600"/>
                    <a:pt x="4615" y="21600"/>
                  </a:cubicBezTo>
                  <a:cubicBezTo>
                    <a:pt x="10355" y="21600"/>
                    <a:pt x="15981" y="15931"/>
                    <a:pt x="20432" y="5338"/>
                  </a:cubicBezTo>
                  <a:cubicBezTo>
                    <a:pt x="21191" y="3103"/>
                    <a:pt x="20432" y="0"/>
                    <a:pt x="196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15" name="Google Shape;3888;p75"/>
            <p:cNvSpPr/>
            <p:nvPr/>
          </p:nvSpPr>
          <p:spPr>
            <a:xfrm rot="21064860">
              <a:off x="1916871" y="2207074"/>
              <a:ext cx="80593" cy="127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16" h="21600" fill="norm" stroke="1" extrusionOk="0">
                  <a:moveTo>
                    <a:pt x="15969" y="0"/>
                  </a:moveTo>
                  <a:cubicBezTo>
                    <a:pt x="14885" y="0"/>
                    <a:pt x="13981" y="375"/>
                    <a:pt x="13348" y="1061"/>
                  </a:cubicBezTo>
                  <a:cubicBezTo>
                    <a:pt x="12851" y="1779"/>
                    <a:pt x="12851" y="2466"/>
                    <a:pt x="13348" y="3527"/>
                  </a:cubicBezTo>
                  <a:cubicBezTo>
                    <a:pt x="12851" y="4214"/>
                    <a:pt x="11812" y="4932"/>
                    <a:pt x="11315" y="5618"/>
                  </a:cubicBezTo>
                  <a:lnTo>
                    <a:pt x="7745" y="9832"/>
                  </a:lnTo>
                  <a:lnTo>
                    <a:pt x="651" y="18260"/>
                  </a:lnTo>
                  <a:cubicBezTo>
                    <a:pt x="-1157" y="20008"/>
                    <a:pt x="1148" y="21600"/>
                    <a:pt x="3362" y="21600"/>
                  </a:cubicBezTo>
                  <a:cubicBezTo>
                    <a:pt x="4266" y="21600"/>
                    <a:pt x="5124" y="21319"/>
                    <a:pt x="5712" y="20726"/>
                  </a:cubicBezTo>
                  <a:lnTo>
                    <a:pt x="14885" y="10207"/>
                  </a:lnTo>
                  <a:cubicBezTo>
                    <a:pt x="16376" y="8802"/>
                    <a:pt x="17912" y="7023"/>
                    <a:pt x="18952" y="5618"/>
                  </a:cubicBezTo>
                  <a:cubicBezTo>
                    <a:pt x="20443" y="3871"/>
                    <a:pt x="19946" y="1436"/>
                    <a:pt x="17912" y="375"/>
                  </a:cubicBezTo>
                  <a:cubicBezTo>
                    <a:pt x="17189" y="125"/>
                    <a:pt x="16557" y="0"/>
                    <a:pt x="1596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920" name="Google Shape;3889;p75"/>
          <p:cNvGrpSpPr/>
          <p:nvPr/>
        </p:nvGrpSpPr>
        <p:grpSpPr>
          <a:xfrm>
            <a:off x="5804586" y="3596749"/>
            <a:ext cx="482072" cy="532861"/>
            <a:chOff x="0" y="0"/>
            <a:chExt cx="482071" cy="532860"/>
          </a:xfrm>
        </p:grpSpPr>
        <p:sp>
          <p:nvSpPr>
            <p:cNvPr id="2917" name="Google Shape;3890;p75"/>
            <p:cNvSpPr/>
            <p:nvPr/>
          </p:nvSpPr>
          <p:spPr>
            <a:xfrm>
              <a:off x="0" y="106871"/>
              <a:ext cx="482072" cy="32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600" fill="norm" stroke="1" extrusionOk="0">
                  <a:moveTo>
                    <a:pt x="18456" y="0"/>
                  </a:moveTo>
                  <a:cubicBezTo>
                    <a:pt x="18016" y="0"/>
                    <a:pt x="17641" y="1226"/>
                    <a:pt x="17427" y="2170"/>
                  </a:cubicBezTo>
                  <a:cubicBezTo>
                    <a:pt x="17182" y="3186"/>
                    <a:pt x="16903" y="4474"/>
                    <a:pt x="16903" y="4474"/>
                  </a:cubicBezTo>
                  <a:lnTo>
                    <a:pt x="16070" y="5222"/>
                  </a:lnTo>
                  <a:cubicBezTo>
                    <a:pt x="16070" y="5222"/>
                    <a:pt x="16383" y="3668"/>
                    <a:pt x="16556" y="2809"/>
                  </a:cubicBezTo>
                  <a:cubicBezTo>
                    <a:pt x="16668" y="2122"/>
                    <a:pt x="16463" y="1116"/>
                    <a:pt x="16054" y="1116"/>
                  </a:cubicBezTo>
                  <a:cubicBezTo>
                    <a:pt x="15952" y="1116"/>
                    <a:pt x="15844" y="1173"/>
                    <a:pt x="15720" y="1312"/>
                  </a:cubicBezTo>
                  <a:cubicBezTo>
                    <a:pt x="15060" y="2008"/>
                    <a:pt x="14465" y="6191"/>
                    <a:pt x="14465" y="6191"/>
                  </a:cubicBezTo>
                  <a:lnTo>
                    <a:pt x="5863" y="13321"/>
                  </a:lnTo>
                  <a:lnTo>
                    <a:pt x="3459" y="12085"/>
                  </a:lnTo>
                  <a:cubicBezTo>
                    <a:pt x="3459" y="12085"/>
                    <a:pt x="3307" y="12038"/>
                    <a:pt x="3109" y="12038"/>
                  </a:cubicBezTo>
                  <a:cubicBezTo>
                    <a:pt x="2855" y="12038"/>
                    <a:pt x="2520" y="12123"/>
                    <a:pt x="2343" y="12515"/>
                  </a:cubicBezTo>
                  <a:cubicBezTo>
                    <a:pt x="2030" y="13211"/>
                    <a:pt x="2935" y="13802"/>
                    <a:pt x="2935" y="13802"/>
                  </a:cubicBezTo>
                  <a:lnTo>
                    <a:pt x="4330" y="14556"/>
                  </a:lnTo>
                  <a:lnTo>
                    <a:pt x="3425" y="15195"/>
                  </a:lnTo>
                  <a:lnTo>
                    <a:pt x="1194" y="14069"/>
                  </a:lnTo>
                  <a:cubicBezTo>
                    <a:pt x="1194" y="14069"/>
                    <a:pt x="934" y="13859"/>
                    <a:pt x="642" y="13859"/>
                  </a:cubicBezTo>
                  <a:cubicBezTo>
                    <a:pt x="425" y="13859"/>
                    <a:pt x="193" y="13979"/>
                    <a:pt x="44" y="14394"/>
                  </a:cubicBezTo>
                  <a:cubicBezTo>
                    <a:pt x="-340" y="15305"/>
                    <a:pt x="1925" y="16540"/>
                    <a:pt x="1925" y="16540"/>
                  </a:cubicBezTo>
                  <a:lnTo>
                    <a:pt x="602" y="17665"/>
                  </a:lnTo>
                  <a:cubicBezTo>
                    <a:pt x="602" y="17665"/>
                    <a:pt x="-61" y="18309"/>
                    <a:pt x="184" y="19058"/>
                  </a:cubicBezTo>
                  <a:cubicBezTo>
                    <a:pt x="289" y="19459"/>
                    <a:pt x="506" y="19583"/>
                    <a:pt x="732" y="19583"/>
                  </a:cubicBezTo>
                  <a:cubicBezTo>
                    <a:pt x="958" y="19583"/>
                    <a:pt x="1194" y="19459"/>
                    <a:pt x="1333" y="19378"/>
                  </a:cubicBezTo>
                  <a:cubicBezTo>
                    <a:pt x="1612" y="19163"/>
                    <a:pt x="2517" y="18200"/>
                    <a:pt x="2517" y="18200"/>
                  </a:cubicBezTo>
                  <a:lnTo>
                    <a:pt x="2204" y="20184"/>
                  </a:lnTo>
                  <a:cubicBezTo>
                    <a:pt x="2030" y="20775"/>
                    <a:pt x="2275" y="21419"/>
                    <a:pt x="2656" y="21576"/>
                  </a:cubicBezTo>
                  <a:cubicBezTo>
                    <a:pt x="2684" y="21590"/>
                    <a:pt x="2712" y="21600"/>
                    <a:pt x="2740" y="21600"/>
                  </a:cubicBezTo>
                  <a:cubicBezTo>
                    <a:pt x="3465" y="21600"/>
                    <a:pt x="4017" y="17074"/>
                    <a:pt x="4017" y="17074"/>
                  </a:cubicBezTo>
                  <a:cubicBezTo>
                    <a:pt x="4330" y="16750"/>
                    <a:pt x="4642" y="16430"/>
                    <a:pt x="4990" y="16163"/>
                  </a:cubicBezTo>
                  <a:cubicBezTo>
                    <a:pt x="4990" y="16268"/>
                    <a:pt x="4642" y="18309"/>
                    <a:pt x="4642" y="18309"/>
                  </a:cubicBezTo>
                  <a:cubicBezTo>
                    <a:pt x="4642" y="18309"/>
                    <a:pt x="4385" y="19602"/>
                    <a:pt x="5172" y="19602"/>
                  </a:cubicBezTo>
                  <a:cubicBezTo>
                    <a:pt x="5203" y="19602"/>
                    <a:pt x="5237" y="19597"/>
                    <a:pt x="5268" y="19592"/>
                  </a:cubicBezTo>
                  <a:cubicBezTo>
                    <a:pt x="6176" y="19540"/>
                    <a:pt x="6523" y="14928"/>
                    <a:pt x="6523" y="14928"/>
                  </a:cubicBezTo>
                  <a:lnTo>
                    <a:pt x="15162" y="8065"/>
                  </a:lnTo>
                  <a:cubicBezTo>
                    <a:pt x="15162" y="8065"/>
                    <a:pt x="16209" y="8547"/>
                    <a:pt x="17148" y="8923"/>
                  </a:cubicBezTo>
                  <a:cubicBezTo>
                    <a:pt x="17567" y="9090"/>
                    <a:pt x="17907" y="9205"/>
                    <a:pt x="18171" y="9205"/>
                  </a:cubicBezTo>
                  <a:cubicBezTo>
                    <a:pt x="18502" y="9205"/>
                    <a:pt x="18707" y="9023"/>
                    <a:pt x="18787" y="8547"/>
                  </a:cubicBezTo>
                  <a:cubicBezTo>
                    <a:pt x="18890" y="7745"/>
                    <a:pt x="17182" y="7101"/>
                    <a:pt x="17182" y="7101"/>
                  </a:cubicBezTo>
                  <a:lnTo>
                    <a:pt x="16696" y="6834"/>
                  </a:lnTo>
                  <a:lnTo>
                    <a:pt x="17498" y="6191"/>
                  </a:lnTo>
                  <a:cubicBezTo>
                    <a:pt x="17498" y="6191"/>
                    <a:pt x="18890" y="6887"/>
                    <a:pt x="19481" y="7154"/>
                  </a:cubicBezTo>
                  <a:cubicBezTo>
                    <a:pt x="19779" y="7283"/>
                    <a:pt x="20045" y="7397"/>
                    <a:pt x="20281" y="7397"/>
                  </a:cubicBezTo>
                  <a:cubicBezTo>
                    <a:pt x="20541" y="7397"/>
                    <a:pt x="20761" y="7254"/>
                    <a:pt x="20947" y="6834"/>
                  </a:cubicBezTo>
                  <a:cubicBezTo>
                    <a:pt x="21260" y="6081"/>
                    <a:pt x="19900" y="4903"/>
                    <a:pt x="19692" y="4793"/>
                  </a:cubicBezTo>
                  <a:cubicBezTo>
                    <a:pt x="19519" y="4741"/>
                    <a:pt x="19308" y="4688"/>
                    <a:pt x="19134" y="4636"/>
                  </a:cubicBezTo>
                  <a:cubicBezTo>
                    <a:pt x="19134" y="4636"/>
                    <a:pt x="21049" y="3563"/>
                    <a:pt x="20668" y="2437"/>
                  </a:cubicBezTo>
                  <a:cubicBezTo>
                    <a:pt x="20563" y="2141"/>
                    <a:pt x="20380" y="2032"/>
                    <a:pt x="20163" y="2032"/>
                  </a:cubicBezTo>
                  <a:cubicBezTo>
                    <a:pt x="19519" y="2032"/>
                    <a:pt x="18577" y="3024"/>
                    <a:pt x="18577" y="3024"/>
                  </a:cubicBezTo>
                  <a:cubicBezTo>
                    <a:pt x="18577" y="3024"/>
                    <a:pt x="19168" y="506"/>
                    <a:pt x="18648" y="76"/>
                  </a:cubicBezTo>
                  <a:cubicBezTo>
                    <a:pt x="18583" y="24"/>
                    <a:pt x="18518" y="0"/>
                    <a:pt x="1845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18" name="Google Shape;3891;p75"/>
            <p:cNvSpPr/>
            <p:nvPr/>
          </p:nvSpPr>
          <p:spPr>
            <a:xfrm>
              <a:off x="166925" y="0"/>
              <a:ext cx="145054" cy="532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9" h="21600" fill="norm" stroke="1" extrusionOk="0">
                  <a:moveTo>
                    <a:pt x="11363" y="0"/>
                  </a:moveTo>
                  <a:cubicBezTo>
                    <a:pt x="8702" y="0"/>
                    <a:pt x="9145" y="1881"/>
                    <a:pt x="9145" y="1881"/>
                  </a:cubicBezTo>
                  <a:cubicBezTo>
                    <a:pt x="9145" y="1881"/>
                    <a:pt x="6367" y="888"/>
                    <a:pt x="4652" y="888"/>
                  </a:cubicBezTo>
                  <a:cubicBezTo>
                    <a:pt x="4435" y="888"/>
                    <a:pt x="4228" y="906"/>
                    <a:pt x="4051" y="940"/>
                  </a:cubicBezTo>
                  <a:cubicBezTo>
                    <a:pt x="2395" y="1234"/>
                    <a:pt x="4278" y="2045"/>
                    <a:pt x="5716" y="2564"/>
                  </a:cubicBezTo>
                  <a:cubicBezTo>
                    <a:pt x="7263" y="3080"/>
                    <a:pt x="9145" y="3666"/>
                    <a:pt x="9145" y="3666"/>
                  </a:cubicBezTo>
                  <a:lnTo>
                    <a:pt x="9145" y="4574"/>
                  </a:lnTo>
                  <a:cubicBezTo>
                    <a:pt x="9145" y="4574"/>
                    <a:pt x="6820" y="3827"/>
                    <a:pt x="5608" y="3470"/>
                  </a:cubicBezTo>
                  <a:cubicBezTo>
                    <a:pt x="4957" y="3282"/>
                    <a:pt x="3923" y="3155"/>
                    <a:pt x="3056" y="3155"/>
                  </a:cubicBezTo>
                  <a:cubicBezTo>
                    <a:pt x="2129" y="3155"/>
                    <a:pt x="1390" y="3297"/>
                    <a:pt x="1509" y="3666"/>
                  </a:cubicBezTo>
                  <a:cubicBezTo>
                    <a:pt x="1834" y="4410"/>
                    <a:pt x="8259" y="6161"/>
                    <a:pt x="8259" y="6161"/>
                  </a:cubicBezTo>
                  <a:lnTo>
                    <a:pt x="7490" y="15240"/>
                  </a:lnTo>
                  <a:lnTo>
                    <a:pt x="1617" y="16798"/>
                  </a:lnTo>
                  <a:cubicBezTo>
                    <a:pt x="1617" y="16798"/>
                    <a:pt x="-157" y="17349"/>
                    <a:pt x="622" y="17801"/>
                  </a:cubicBezTo>
                  <a:cubicBezTo>
                    <a:pt x="858" y="17951"/>
                    <a:pt x="1252" y="18003"/>
                    <a:pt x="1676" y="18003"/>
                  </a:cubicBezTo>
                  <a:cubicBezTo>
                    <a:pt x="2661" y="18003"/>
                    <a:pt x="3834" y="17738"/>
                    <a:pt x="3834" y="17738"/>
                  </a:cubicBezTo>
                  <a:lnTo>
                    <a:pt x="7372" y="16829"/>
                  </a:lnTo>
                  <a:lnTo>
                    <a:pt x="7155" y="17770"/>
                  </a:lnTo>
                  <a:lnTo>
                    <a:pt x="1617" y="19229"/>
                  </a:lnTo>
                  <a:cubicBezTo>
                    <a:pt x="1617" y="19229"/>
                    <a:pt x="-817" y="19650"/>
                    <a:pt x="287" y="20236"/>
                  </a:cubicBezTo>
                  <a:cubicBezTo>
                    <a:pt x="484" y="20342"/>
                    <a:pt x="819" y="20386"/>
                    <a:pt x="1233" y="20386"/>
                  </a:cubicBezTo>
                  <a:cubicBezTo>
                    <a:pt x="3223" y="20386"/>
                    <a:pt x="7155" y="19391"/>
                    <a:pt x="7155" y="19391"/>
                  </a:cubicBezTo>
                  <a:lnTo>
                    <a:pt x="7047" y="20787"/>
                  </a:lnTo>
                  <a:cubicBezTo>
                    <a:pt x="7047" y="20787"/>
                    <a:pt x="7155" y="21531"/>
                    <a:pt x="8820" y="21597"/>
                  </a:cubicBezTo>
                  <a:cubicBezTo>
                    <a:pt x="8899" y="21600"/>
                    <a:pt x="8978" y="21600"/>
                    <a:pt x="9057" y="21600"/>
                  </a:cubicBezTo>
                  <a:cubicBezTo>
                    <a:pt x="10545" y="21600"/>
                    <a:pt x="11146" y="21032"/>
                    <a:pt x="11146" y="20755"/>
                  </a:cubicBezTo>
                  <a:cubicBezTo>
                    <a:pt x="11254" y="20429"/>
                    <a:pt x="11146" y="19425"/>
                    <a:pt x="11146" y="19425"/>
                  </a:cubicBezTo>
                  <a:lnTo>
                    <a:pt x="14023" y="20267"/>
                  </a:lnTo>
                  <a:cubicBezTo>
                    <a:pt x="14437" y="20443"/>
                    <a:pt x="15087" y="20533"/>
                    <a:pt x="15748" y="20533"/>
                  </a:cubicBezTo>
                  <a:cubicBezTo>
                    <a:pt x="16309" y="20533"/>
                    <a:pt x="16891" y="20466"/>
                    <a:pt x="17344" y="20331"/>
                  </a:cubicBezTo>
                  <a:cubicBezTo>
                    <a:pt x="19118" y="19846"/>
                    <a:pt x="11363" y="17868"/>
                    <a:pt x="11363" y="17868"/>
                  </a:cubicBezTo>
                  <a:cubicBezTo>
                    <a:pt x="11254" y="17510"/>
                    <a:pt x="11146" y="17187"/>
                    <a:pt x="11254" y="16829"/>
                  </a:cubicBezTo>
                  <a:cubicBezTo>
                    <a:pt x="11471" y="16861"/>
                    <a:pt x="14575" y="17738"/>
                    <a:pt x="14575" y="17738"/>
                  </a:cubicBezTo>
                  <a:cubicBezTo>
                    <a:pt x="14575" y="17738"/>
                    <a:pt x="15383" y="18000"/>
                    <a:pt x="16309" y="18000"/>
                  </a:cubicBezTo>
                  <a:cubicBezTo>
                    <a:pt x="16841" y="18000"/>
                    <a:pt x="17413" y="17914"/>
                    <a:pt x="17906" y="17640"/>
                  </a:cubicBezTo>
                  <a:cubicBezTo>
                    <a:pt x="19118" y="16861"/>
                    <a:pt x="11363" y="15177"/>
                    <a:pt x="11363" y="15177"/>
                  </a:cubicBezTo>
                  <a:lnTo>
                    <a:pt x="12801" y="6129"/>
                  </a:lnTo>
                  <a:cubicBezTo>
                    <a:pt x="12801" y="6129"/>
                    <a:pt x="15245" y="5448"/>
                    <a:pt x="17462" y="4799"/>
                  </a:cubicBezTo>
                  <a:cubicBezTo>
                    <a:pt x="19669" y="4150"/>
                    <a:pt x="20783" y="3729"/>
                    <a:pt x="19453" y="3375"/>
                  </a:cubicBezTo>
                  <a:cubicBezTo>
                    <a:pt x="19275" y="3328"/>
                    <a:pt x="19068" y="3308"/>
                    <a:pt x="18822" y="3308"/>
                  </a:cubicBezTo>
                  <a:cubicBezTo>
                    <a:pt x="17186" y="3308"/>
                    <a:pt x="14250" y="4217"/>
                    <a:pt x="14250" y="4217"/>
                  </a:cubicBezTo>
                  <a:lnTo>
                    <a:pt x="13028" y="4540"/>
                  </a:lnTo>
                  <a:lnTo>
                    <a:pt x="13136" y="3698"/>
                  </a:lnTo>
                  <a:cubicBezTo>
                    <a:pt x="13136" y="3698"/>
                    <a:pt x="16575" y="2757"/>
                    <a:pt x="18014" y="2368"/>
                  </a:cubicBezTo>
                  <a:cubicBezTo>
                    <a:pt x="19453" y="1947"/>
                    <a:pt x="20675" y="1589"/>
                    <a:pt x="19788" y="1105"/>
                  </a:cubicBezTo>
                  <a:cubicBezTo>
                    <a:pt x="19571" y="986"/>
                    <a:pt x="19167" y="940"/>
                    <a:pt x="18674" y="940"/>
                  </a:cubicBezTo>
                  <a:cubicBezTo>
                    <a:pt x="17088" y="940"/>
                    <a:pt x="14555" y="1402"/>
                    <a:pt x="14132" y="1526"/>
                  </a:cubicBezTo>
                  <a:cubicBezTo>
                    <a:pt x="13688" y="1621"/>
                    <a:pt x="13363" y="1785"/>
                    <a:pt x="12919" y="1915"/>
                  </a:cubicBezTo>
                  <a:cubicBezTo>
                    <a:pt x="12919" y="1915"/>
                    <a:pt x="14132" y="35"/>
                    <a:pt x="1136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19" name="Google Shape;3892;p75"/>
            <p:cNvSpPr/>
            <p:nvPr/>
          </p:nvSpPr>
          <p:spPr>
            <a:xfrm>
              <a:off x="8977" y="79192"/>
              <a:ext cx="457312" cy="369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600" fill="norm" stroke="1" extrusionOk="0">
                  <a:moveTo>
                    <a:pt x="2953" y="0"/>
                  </a:moveTo>
                  <a:cubicBezTo>
                    <a:pt x="2324" y="0"/>
                    <a:pt x="2324" y="2017"/>
                    <a:pt x="2397" y="2337"/>
                  </a:cubicBezTo>
                  <a:cubicBezTo>
                    <a:pt x="2434" y="2574"/>
                    <a:pt x="2471" y="2807"/>
                    <a:pt x="2547" y="3086"/>
                  </a:cubicBezTo>
                  <a:cubicBezTo>
                    <a:pt x="2547" y="3086"/>
                    <a:pt x="1538" y="1913"/>
                    <a:pt x="856" y="1913"/>
                  </a:cubicBezTo>
                  <a:cubicBezTo>
                    <a:pt x="679" y="1913"/>
                    <a:pt x="523" y="1996"/>
                    <a:pt x="413" y="2200"/>
                  </a:cubicBezTo>
                  <a:cubicBezTo>
                    <a:pt x="-110" y="3136"/>
                    <a:pt x="1875" y="4396"/>
                    <a:pt x="1875" y="4396"/>
                  </a:cubicBezTo>
                  <a:cubicBezTo>
                    <a:pt x="1875" y="4396"/>
                    <a:pt x="0" y="4724"/>
                    <a:pt x="0" y="5519"/>
                  </a:cubicBezTo>
                  <a:cubicBezTo>
                    <a:pt x="0" y="6055"/>
                    <a:pt x="513" y="6209"/>
                    <a:pt x="1085" y="6209"/>
                  </a:cubicBezTo>
                  <a:cubicBezTo>
                    <a:pt x="1362" y="6209"/>
                    <a:pt x="1655" y="6171"/>
                    <a:pt x="1911" y="6126"/>
                  </a:cubicBezTo>
                  <a:cubicBezTo>
                    <a:pt x="2660" y="5939"/>
                    <a:pt x="3559" y="5751"/>
                    <a:pt x="3559" y="5751"/>
                  </a:cubicBezTo>
                  <a:lnTo>
                    <a:pt x="4455" y="6408"/>
                  </a:lnTo>
                  <a:cubicBezTo>
                    <a:pt x="4455" y="6408"/>
                    <a:pt x="3333" y="6687"/>
                    <a:pt x="2734" y="6874"/>
                  </a:cubicBezTo>
                  <a:cubicBezTo>
                    <a:pt x="2134" y="7016"/>
                    <a:pt x="1462" y="7997"/>
                    <a:pt x="2247" y="8463"/>
                  </a:cubicBezTo>
                  <a:cubicBezTo>
                    <a:pt x="2391" y="8554"/>
                    <a:pt x="2614" y="8592"/>
                    <a:pt x="2880" y="8592"/>
                  </a:cubicBezTo>
                  <a:cubicBezTo>
                    <a:pt x="3999" y="8592"/>
                    <a:pt x="5880" y="7951"/>
                    <a:pt x="5880" y="7951"/>
                  </a:cubicBezTo>
                  <a:lnTo>
                    <a:pt x="14601" y="15150"/>
                  </a:lnTo>
                  <a:lnTo>
                    <a:pt x="15087" y="18514"/>
                  </a:lnTo>
                  <a:cubicBezTo>
                    <a:pt x="15087" y="18514"/>
                    <a:pt x="15313" y="19591"/>
                    <a:pt x="15913" y="19637"/>
                  </a:cubicBezTo>
                  <a:cubicBezTo>
                    <a:pt x="15933" y="19641"/>
                    <a:pt x="15953" y="19641"/>
                    <a:pt x="15969" y="19641"/>
                  </a:cubicBezTo>
                  <a:cubicBezTo>
                    <a:pt x="16502" y="19641"/>
                    <a:pt x="16399" y="18423"/>
                    <a:pt x="16399" y="18423"/>
                  </a:cubicBezTo>
                  <a:lnTo>
                    <a:pt x="16136" y="16460"/>
                  </a:lnTo>
                  <a:lnTo>
                    <a:pt x="17035" y="17254"/>
                  </a:lnTo>
                  <a:lnTo>
                    <a:pt x="17484" y="20386"/>
                  </a:lnTo>
                  <a:cubicBezTo>
                    <a:pt x="17484" y="20386"/>
                    <a:pt x="17444" y="21600"/>
                    <a:pt x="18234" y="21600"/>
                  </a:cubicBezTo>
                  <a:cubicBezTo>
                    <a:pt x="18237" y="21600"/>
                    <a:pt x="18244" y="21600"/>
                    <a:pt x="18250" y="21600"/>
                  </a:cubicBezTo>
                  <a:cubicBezTo>
                    <a:pt x="19013" y="21600"/>
                    <a:pt x="18643" y="18469"/>
                    <a:pt x="18643" y="18469"/>
                  </a:cubicBezTo>
                  <a:lnTo>
                    <a:pt x="19992" y="19637"/>
                  </a:lnTo>
                  <a:cubicBezTo>
                    <a:pt x="19992" y="19637"/>
                    <a:pt x="20285" y="19820"/>
                    <a:pt x="20584" y="19820"/>
                  </a:cubicBezTo>
                  <a:cubicBezTo>
                    <a:pt x="20767" y="19820"/>
                    <a:pt x="20951" y="19754"/>
                    <a:pt x="21077" y="19546"/>
                  </a:cubicBezTo>
                  <a:cubicBezTo>
                    <a:pt x="21450" y="18984"/>
                    <a:pt x="20964" y="18327"/>
                    <a:pt x="20664" y="18094"/>
                  </a:cubicBezTo>
                  <a:cubicBezTo>
                    <a:pt x="20405" y="17816"/>
                    <a:pt x="19356" y="17113"/>
                    <a:pt x="19356" y="17113"/>
                  </a:cubicBezTo>
                  <a:lnTo>
                    <a:pt x="20741" y="16693"/>
                  </a:lnTo>
                  <a:cubicBezTo>
                    <a:pt x="21190" y="16647"/>
                    <a:pt x="21490" y="16131"/>
                    <a:pt x="21377" y="15570"/>
                  </a:cubicBezTo>
                  <a:cubicBezTo>
                    <a:pt x="21334" y="15271"/>
                    <a:pt x="21024" y="15167"/>
                    <a:pt x="20604" y="15167"/>
                  </a:cubicBezTo>
                  <a:cubicBezTo>
                    <a:pt x="19579" y="15167"/>
                    <a:pt x="17894" y="15803"/>
                    <a:pt x="17894" y="15803"/>
                  </a:cubicBezTo>
                  <a:cubicBezTo>
                    <a:pt x="17558" y="15616"/>
                    <a:pt x="17185" y="15337"/>
                    <a:pt x="16848" y="15054"/>
                  </a:cubicBezTo>
                  <a:cubicBezTo>
                    <a:pt x="16922" y="15054"/>
                    <a:pt x="18343" y="14589"/>
                    <a:pt x="18343" y="14589"/>
                  </a:cubicBezTo>
                  <a:cubicBezTo>
                    <a:pt x="18343" y="14589"/>
                    <a:pt x="19356" y="14356"/>
                    <a:pt x="18793" y="13324"/>
                  </a:cubicBezTo>
                  <a:cubicBezTo>
                    <a:pt x="18656" y="13058"/>
                    <a:pt x="18353" y="12958"/>
                    <a:pt x="17977" y="12958"/>
                  </a:cubicBezTo>
                  <a:cubicBezTo>
                    <a:pt x="16925" y="12958"/>
                    <a:pt x="15313" y="13748"/>
                    <a:pt x="15313" y="13748"/>
                  </a:cubicBezTo>
                  <a:lnTo>
                    <a:pt x="6666" y="6313"/>
                  </a:lnTo>
                  <a:cubicBezTo>
                    <a:pt x="6666" y="6313"/>
                    <a:pt x="6440" y="4911"/>
                    <a:pt x="6216" y="3647"/>
                  </a:cubicBezTo>
                  <a:cubicBezTo>
                    <a:pt x="6020" y="2541"/>
                    <a:pt x="5794" y="1830"/>
                    <a:pt x="5361" y="1830"/>
                  </a:cubicBezTo>
                  <a:cubicBezTo>
                    <a:pt x="5301" y="1830"/>
                    <a:pt x="5238" y="1842"/>
                    <a:pt x="5168" y="1871"/>
                  </a:cubicBezTo>
                  <a:cubicBezTo>
                    <a:pt x="4605" y="2059"/>
                    <a:pt x="5091" y="4350"/>
                    <a:pt x="5091" y="4350"/>
                  </a:cubicBezTo>
                  <a:lnTo>
                    <a:pt x="5168" y="5053"/>
                  </a:lnTo>
                  <a:lnTo>
                    <a:pt x="4382" y="4350"/>
                  </a:lnTo>
                  <a:cubicBezTo>
                    <a:pt x="4382" y="4350"/>
                    <a:pt x="4082" y="2433"/>
                    <a:pt x="3932" y="1593"/>
                  </a:cubicBezTo>
                  <a:cubicBezTo>
                    <a:pt x="3782" y="749"/>
                    <a:pt x="3669" y="96"/>
                    <a:pt x="2997" y="0"/>
                  </a:cubicBezTo>
                  <a:cubicBezTo>
                    <a:pt x="2980" y="0"/>
                    <a:pt x="2967" y="0"/>
                    <a:pt x="295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921" name="Google Shape;3893;p75"/>
          <p:cNvSpPr/>
          <p:nvPr/>
        </p:nvSpPr>
        <p:spPr>
          <a:xfrm>
            <a:off x="8699617" y="2386490"/>
            <a:ext cx="166543" cy="136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30" h="21600" fill="norm" stroke="1" extrusionOk="0">
                <a:moveTo>
                  <a:pt x="7842" y="0"/>
                </a:moveTo>
                <a:cubicBezTo>
                  <a:pt x="6709" y="0"/>
                  <a:pt x="5564" y="252"/>
                  <a:pt x="4482" y="697"/>
                </a:cubicBezTo>
                <a:cubicBezTo>
                  <a:pt x="-3653" y="3600"/>
                  <a:pt x="839" y="15174"/>
                  <a:pt x="5757" y="19355"/>
                </a:cubicBezTo>
                <a:cubicBezTo>
                  <a:pt x="7263" y="20961"/>
                  <a:pt x="9181" y="21600"/>
                  <a:pt x="11112" y="21600"/>
                </a:cubicBezTo>
                <a:cubicBezTo>
                  <a:pt x="12824" y="21600"/>
                  <a:pt x="14742" y="20303"/>
                  <a:pt x="16029" y="18387"/>
                </a:cubicBezTo>
                <a:cubicBezTo>
                  <a:pt x="17522" y="15484"/>
                  <a:pt x="17947" y="11303"/>
                  <a:pt x="17097" y="8090"/>
                </a:cubicBezTo>
                <a:cubicBezTo>
                  <a:pt x="16029" y="4548"/>
                  <a:pt x="14098" y="1974"/>
                  <a:pt x="11742" y="1026"/>
                </a:cubicBezTo>
                <a:cubicBezTo>
                  <a:pt x="10494" y="329"/>
                  <a:pt x="9168" y="0"/>
                  <a:pt x="78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922" name="Google Shape;3894;p75"/>
          <p:cNvSpPr/>
          <p:nvPr/>
        </p:nvSpPr>
        <p:spPr>
          <a:xfrm>
            <a:off x="4640332" y="293486"/>
            <a:ext cx="48017" cy="46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05" h="21600" fill="norm" stroke="1" extrusionOk="0">
                <a:moveTo>
                  <a:pt x="11211" y="0"/>
                </a:moveTo>
                <a:cubicBezTo>
                  <a:pt x="4583" y="0"/>
                  <a:pt x="-3895" y="9110"/>
                  <a:pt x="1967" y="17819"/>
                </a:cubicBezTo>
                <a:cubicBezTo>
                  <a:pt x="3500" y="20340"/>
                  <a:pt x="5981" y="21600"/>
                  <a:pt x="8596" y="21600"/>
                </a:cubicBezTo>
                <a:cubicBezTo>
                  <a:pt x="9904" y="21600"/>
                  <a:pt x="11211" y="21314"/>
                  <a:pt x="12474" y="20683"/>
                </a:cubicBezTo>
                <a:cubicBezTo>
                  <a:pt x="15495" y="18735"/>
                  <a:pt x="17705" y="13980"/>
                  <a:pt x="17705" y="9224"/>
                </a:cubicBezTo>
                <a:cubicBezTo>
                  <a:pt x="17705" y="2636"/>
                  <a:pt x="14729" y="0"/>
                  <a:pt x="1121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923" name="Google Shape;3895;p75"/>
          <p:cNvSpPr/>
          <p:nvPr/>
        </p:nvSpPr>
        <p:spPr>
          <a:xfrm>
            <a:off x="348432" y="3357660"/>
            <a:ext cx="48017" cy="46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05" h="21600" fill="norm" stroke="1" extrusionOk="0">
                <a:moveTo>
                  <a:pt x="11211" y="0"/>
                </a:moveTo>
                <a:cubicBezTo>
                  <a:pt x="4583" y="0"/>
                  <a:pt x="-3895" y="9110"/>
                  <a:pt x="1967" y="17819"/>
                </a:cubicBezTo>
                <a:cubicBezTo>
                  <a:pt x="3500" y="20340"/>
                  <a:pt x="5981" y="21600"/>
                  <a:pt x="8596" y="21600"/>
                </a:cubicBezTo>
                <a:cubicBezTo>
                  <a:pt x="9904" y="21600"/>
                  <a:pt x="11211" y="21314"/>
                  <a:pt x="12474" y="20683"/>
                </a:cubicBezTo>
                <a:cubicBezTo>
                  <a:pt x="15495" y="18735"/>
                  <a:pt x="17705" y="13980"/>
                  <a:pt x="17705" y="9224"/>
                </a:cubicBezTo>
                <a:cubicBezTo>
                  <a:pt x="17705" y="2636"/>
                  <a:pt x="14729" y="0"/>
                  <a:pt x="1121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924" name="Google Shape;3896;p75"/>
          <p:cNvSpPr/>
          <p:nvPr/>
        </p:nvSpPr>
        <p:spPr>
          <a:xfrm>
            <a:off x="2304120" y="4428211"/>
            <a:ext cx="48017" cy="46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05" h="21600" fill="norm" stroke="1" extrusionOk="0">
                <a:moveTo>
                  <a:pt x="11211" y="0"/>
                </a:moveTo>
                <a:cubicBezTo>
                  <a:pt x="4583" y="0"/>
                  <a:pt x="-3895" y="9110"/>
                  <a:pt x="1967" y="17819"/>
                </a:cubicBezTo>
                <a:cubicBezTo>
                  <a:pt x="3500" y="20340"/>
                  <a:pt x="5981" y="21600"/>
                  <a:pt x="8596" y="21600"/>
                </a:cubicBezTo>
                <a:cubicBezTo>
                  <a:pt x="9904" y="21600"/>
                  <a:pt x="11211" y="21314"/>
                  <a:pt x="12474" y="20683"/>
                </a:cubicBezTo>
                <a:cubicBezTo>
                  <a:pt x="15495" y="18735"/>
                  <a:pt x="17705" y="13980"/>
                  <a:pt x="17705" y="9224"/>
                </a:cubicBezTo>
                <a:cubicBezTo>
                  <a:pt x="17705" y="2636"/>
                  <a:pt x="14729" y="0"/>
                  <a:pt x="1121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2925" name="Screenshot 2024-04-27 at 8.27.07 PM.png" descr="Screenshot 2024-04-27 at 8.27.0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2895" y="809015"/>
            <a:ext cx="5932630" cy="36316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29" name="Google Shape;3805;p75"/>
          <p:cNvGrpSpPr/>
          <p:nvPr/>
        </p:nvGrpSpPr>
        <p:grpSpPr>
          <a:xfrm>
            <a:off x="7791238" y="3567624"/>
            <a:ext cx="806328" cy="731449"/>
            <a:chOff x="0" y="0"/>
            <a:chExt cx="806327" cy="731447"/>
          </a:xfrm>
        </p:grpSpPr>
        <p:sp>
          <p:nvSpPr>
            <p:cNvPr id="2926" name="Google Shape;3806;p75"/>
            <p:cNvSpPr/>
            <p:nvPr/>
          </p:nvSpPr>
          <p:spPr>
            <a:xfrm>
              <a:off x="0" y="244978"/>
              <a:ext cx="806328" cy="239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600" fill="norm" stroke="1" extrusionOk="0">
                  <a:moveTo>
                    <a:pt x="17782" y="0"/>
                  </a:moveTo>
                  <a:cubicBezTo>
                    <a:pt x="17736" y="0"/>
                    <a:pt x="17685" y="19"/>
                    <a:pt x="17630" y="58"/>
                  </a:cubicBezTo>
                  <a:cubicBezTo>
                    <a:pt x="16903" y="564"/>
                    <a:pt x="15363" y="7555"/>
                    <a:pt x="15363" y="7555"/>
                  </a:cubicBezTo>
                  <a:lnTo>
                    <a:pt x="6311" y="10005"/>
                  </a:lnTo>
                  <a:lnTo>
                    <a:pt x="4535" y="4669"/>
                  </a:lnTo>
                  <a:cubicBezTo>
                    <a:pt x="4535" y="4669"/>
                    <a:pt x="4185" y="3790"/>
                    <a:pt x="3831" y="3790"/>
                  </a:cubicBezTo>
                  <a:cubicBezTo>
                    <a:pt x="3721" y="3790"/>
                    <a:pt x="3610" y="3874"/>
                    <a:pt x="3508" y="4092"/>
                  </a:cubicBezTo>
                  <a:cubicBezTo>
                    <a:pt x="3081" y="5034"/>
                    <a:pt x="3702" y="7196"/>
                    <a:pt x="3702" y="7196"/>
                  </a:cubicBezTo>
                  <a:lnTo>
                    <a:pt x="4707" y="10370"/>
                  </a:lnTo>
                  <a:lnTo>
                    <a:pt x="3765" y="10511"/>
                  </a:lnTo>
                  <a:lnTo>
                    <a:pt x="2118" y="5612"/>
                  </a:lnTo>
                  <a:cubicBezTo>
                    <a:pt x="2118" y="5612"/>
                    <a:pt x="1825" y="4239"/>
                    <a:pt x="1435" y="4239"/>
                  </a:cubicBezTo>
                  <a:cubicBezTo>
                    <a:pt x="1321" y="4239"/>
                    <a:pt x="1197" y="4355"/>
                    <a:pt x="1070" y="4669"/>
                  </a:cubicBezTo>
                  <a:cubicBezTo>
                    <a:pt x="535" y="6041"/>
                    <a:pt x="2139" y="11089"/>
                    <a:pt x="2139" y="11089"/>
                  </a:cubicBezTo>
                  <a:lnTo>
                    <a:pt x="748" y="11448"/>
                  </a:lnTo>
                  <a:cubicBezTo>
                    <a:pt x="748" y="11448"/>
                    <a:pt x="21" y="11884"/>
                    <a:pt x="0" y="13538"/>
                  </a:cubicBezTo>
                  <a:cubicBezTo>
                    <a:pt x="0" y="15200"/>
                    <a:pt x="620" y="15559"/>
                    <a:pt x="919" y="15559"/>
                  </a:cubicBezTo>
                  <a:cubicBezTo>
                    <a:pt x="1241" y="15559"/>
                    <a:pt x="2225" y="14981"/>
                    <a:pt x="2225" y="14981"/>
                  </a:cubicBezTo>
                  <a:lnTo>
                    <a:pt x="1475" y="18156"/>
                  </a:lnTo>
                  <a:cubicBezTo>
                    <a:pt x="1197" y="19092"/>
                    <a:pt x="1218" y="20606"/>
                    <a:pt x="1519" y="21401"/>
                  </a:cubicBezTo>
                  <a:cubicBezTo>
                    <a:pt x="1566" y="21536"/>
                    <a:pt x="1622" y="21600"/>
                    <a:pt x="1686" y="21600"/>
                  </a:cubicBezTo>
                  <a:cubicBezTo>
                    <a:pt x="2345" y="21600"/>
                    <a:pt x="3787" y="14763"/>
                    <a:pt x="3787" y="14763"/>
                  </a:cubicBezTo>
                  <a:cubicBezTo>
                    <a:pt x="3787" y="14763"/>
                    <a:pt x="4671" y="14167"/>
                    <a:pt x="4800" y="14167"/>
                  </a:cubicBezTo>
                  <a:cubicBezTo>
                    <a:pt x="4811" y="14167"/>
                    <a:pt x="4817" y="14173"/>
                    <a:pt x="4813" y="14186"/>
                  </a:cubicBezTo>
                  <a:cubicBezTo>
                    <a:pt x="4771" y="14404"/>
                    <a:pt x="4022" y="17797"/>
                    <a:pt x="4022" y="17797"/>
                  </a:cubicBezTo>
                  <a:cubicBezTo>
                    <a:pt x="4022" y="17797"/>
                    <a:pt x="3422" y="20029"/>
                    <a:pt x="4237" y="21036"/>
                  </a:cubicBezTo>
                  <a:cubicBezTo>
                    <a:pt x="4282" y="21100"/>
                    <a:pt x="4330" y="21125"/>
                    <a:pt x="4379" y="21125"/>
                  </a:cubicBezTo>
                  <a:cubicBezTo>
                    <a:pt x="5188" y="21125"/>
                    <a:pt x="6462" y="13827"/>
                    <a:pt x="6462" y="13827"/>
                  </a:cubicBezTo>
                  <a:lnTo>
                    <a:pt x="15511" y="11954"/>
                  </a:lnTo>
                  <a:cubicBezTo>
                    <a:pt x="15511" y="11954"/>
                    <a:pt x="16261" y="14186"/>
                    <a:pt x="16988" y="16065"/>
                  </a:cubicBezTo>
                  <a:cubicBezTo>
                    <a:pt x="17462" y="17322"/>
                    <a:pt x="17820" y="18188"/>
                    <a:pt x="18096" y="18188"/>
                  </a:cubicBezTo>
                  <a:cubicBezTo>
                    <a:pt x="18229" y="18188"/>
                    <a:pt x="18345" y="17983"/>
                    <a:pt x="18444" y="17508"/>
                  </a:cubicBezTo>
                  <a:cubicBezTo>
                    <a:pt x="18743" y="16065"/>
                    <a:pt x="17459" y="12673"/>
                    <a:pt x="17459" y="12673"/>
                  </a:cubicBezTo>
                  <a:lnTo>
                    <a:pt x="17095" y="11595"/>
                  </a:lnTo>
                  <a:lnTo>
                    <a:pt x="17931" y="11518"/>
                  </a:lnTo>
                  <a:cubicBezTo>
                    <a:pt x="17931" y="11518"/>
                    <a:pt x="18956" y="14475"/>
                    <a:pt x="19428" y="15777"/>
                  </a:cubicBezTo>
                  <a:cubicBezTo>
                    <a:pt x="19750" y="16700"/>
                    <a:pt x="20028" y="17483"/>
                    <a:pt x="20331" y="17483"/>
                  </a:cubicBezTo>
                  <a:cubicBezTo>
                    <a:pt x="20452" y="17483"/>
                    <a:pt x="20578" y="17361"/>
                    <a:pt x="20711" y="17072"/>
                  </a:cubicBezTo>
                  <a:cubicBezTo>
                    <a:pt x="21183" y="16065"/>
                    <a:pt x="20306" y="12095"/>
                    <a:pt x="20155" y="11666"/>
                  </a:cubicBezTo>
                  <a:cubicBezTo>
                    <a:pt x="20028" y="11307"/>
                    <a:pt x="19878" y="10941"/>
                    <a:pt x="19727" y="10659"/>
                  </a:cubicBezTo>
                  <a:cubicBezTo>
                    <a:pt x="19727" y="10659"/>
                    <a:pt x="19841" y="10685"/>
                    <a:pt x="20011" y="10685"/>
                  </a:cubicBezTo>
                  <a:cubicBezTo>
                    <a:pt x="20534" y="10685"/>
                    <a:pt x="21600" y="10434"/>
                    <a:pt x="21568" y="8421"/>
                  </a:cubicBezTo>
                  <a:cubicBezTo>
                    <a:pt x="21533" y="6990"/>
                    <a:pt x="20976" y="6657"/>
                    <a:pt x="20466" y="6657"/>
                  </a:cubicBezTo>
                  <a:cubicBezTo>
                    <a:pt x="20026" y="6657"/>
                    <a:pt x="19621" y="6907"/>
                    <a:pt x="19621" y="6907"/>
                  </a:cubicBezTo>
                  <a:cubicBezTo>
                    <a:pt x="19621" y="6907"/>
                    <a:pt x="20776" y="2944"/>
                    <a:pt x="20433" y="1501"/>
                  </a:cubicBezTo>
                  <a:cubicBezTo>
                    <a:pt x="20348" y="1161"/>
                    <a:pt x="20241" y="1013"/>
                    <a:pt x="20123" y="1013"/>
                  </a:cubicBezTo>
                  <a:cubicBezTo>
                    <a:pt x="19735" y="1013"/>
                    <a:pt x="19215" y="2540"/>
                    <a:pt x="18871" y="3803"/>
                  </a:cubicBezTo>
                  <a:cubicBezTo>
                    <a:pt x="18422" y="5394"/>
                    <a:pt x="17887" y="7484"/>
                    <a:pt x="17887" y="7484"/>
                  </a:cubicBezTo>
                  <a:lnTo>
                    <a:pt x="16988" y="7843"/>
                  </a:lnTo>
                  <a:cubicBezTo>
                    <a:pt x="16988" y="7843"/>
                    <a:pt x="17630" y="5323"/>
                    <a:pt x="17972" y="3951"/>
                  </a:cubicBezTo>
                  <a:cubicBezTo>
                    <a:pt x="18290" y="2687"/>
                    <a:pt x="18349" y="0"/>
                    <a:pt x="1778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27" name="Google Shape;3807;p75"/>
            <p:cNvSpPr/>
            <p:nvPr/>
          </p:nvSpPr>
          <p:spPr>
            <a:xfrm>
              <a:off x="163019" y="0"/>
              <a:ext cx="484923" cy="731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600" fill="norm" stroke="1" extrusionOk="0">
                  <a:moveTo>
                    <a:pt x="18182" y="0"/>
                  </a:moveTo>
                  <a:cubicBezTo>
                    <a:pt x="17121" y="0"/>
                    <a:pt x="16296" y="1654"/>
                    <a:pt x="16296" y="1654"/>
                  </a:cubicBezTo>
                  <a:cubicBezTo>
                    <a:pt x="16296" y="1654"/>
                    <a:pt x="15565" y="19"/>
                    <a:pt x="14718" y="19"/>
                  </a:cubicBezTo>
                  <a:cubicBezTo>
                    <a:pt x="14690" y="19"/>
                    <a:pt x="14658" y="21"/>
                    <a:pt x="14630" y="25"/>
                  </a:cubicBezTo>
                  <a:cubicBezTo>
                    <a:pt x="13710" y="143"/>
                    <a:pt x="13993" y="1183"/>
                    <a:pt x="14312" y="1891"/>
                  </a:cubicBezTo>
                  <a:cubicBezTo>
                    <a:pt x="14630" y="2599"/>
                    <a:pt x="15055" y="3427"/>
                    <a:pt x="15055" y="3427"/>
                  </a:cubicBezTo>
                  <a:lnTo>
                    <a:pt x="14488" y="4347"/>
                  </a:lnTo>
                  <a:cubicBezTo>
                    <a:pt x="14488" y="4347"/>
                    <a:pt x="13959" y="3332"/>
                    <a:pt x="13638" y="2765"/>
                  </a:cubicBezTo>
                  <a:cubicBezTo>
                    <a:pt x="13436" y="2421"/>
                    <a:pt x="12863" y="2084"/>
                    <a:pt x="12381" y="2084"/>
                  </a:cubicBezTo>
                  <a:cubicBezTo>
                    <a:pt x="12104" y="2084"/>
                    <a:pt x="11855" y="2196"/>
                    <a:pt x="11726" y="2481"/>
                  </a:cubicBezTo>
                  <a:cubicBezTo>
                    <a:pt x="11338" y="3261"/>
                    <a:pt x="13036" y="5860"/>
                    <a:pt x="13036" y="5860"/>
                  </a:cubicBezTo>
                  <a:lnTo>
                    <a:pt x="6592" y="14931"/>
                  </a:lnTo>
                  <a:lnTo>
                    <a:pt x="2875" y="15757"/>
                  </a:lnTo>
                  <a:cubicBezTo>
                    <a:pt x="2875" y="15757"/>
                    <a:pt x="1742" y="16089"/>
                    <a:pt x="1776" y="16631"/>
                  </a:cubicBezTo>
                  <a:cubicBezTo>
                    <a:pt x="1795" y="16940"/>
                    <a:pt x="2236" y="17011"/>
                    <a:pt x="2633" y="17011"/>
                  </a:cubicBezTo>
                  <a:cubicBezTo>
                    <a:pt x="2964" y="17011"/>
                    <a:pt x="3263" y="16963"/>
                    <a:pt x="3263" y="16963"/>
                  </a:cubicBezTo>
                  <a:lnTo>
                    <a:pt x="5423" y="16513"/>
                  </a:lnTo>
                  <a:lnTo>
                    <a:pt x="4715" y="17433"/>
                  </a:lnTo>
                  <a:lnTo>
                    <a:pt x="1282" y="18213"/>
                  </a:lnTo>
                  <a:cubicBezTo>
                    <a:pt x="1282" y="18213"/>
                    <a:pt x="-101" y="18307"/>
                    <a:pt x="6" y="19064"/>
                  </a:cubicBezTo>
                  <a:cubicBezTo>
                    <a:pt x="53" y="19308"/>
                    <a:pt x="475" y="19390"/>
                    <a:pt x="1014" y="19390"/>
                  </a:cubicBezTo>
                  <a:cubicBezTo>
                    <a:pt x="2094" y="19390"/>
                    <a:pt x="3653" y="19064"/>
                    <a:pt x="3653" y="19064"/>
                  </a:cubicBezTo>
                  <a:lnTo>
                    <a:pt x="2627" y="20482"/>
                  </a:lnTo>
                  <a:cubicBezTo>
                    <a:pt x="2627" y="20482"/>
                    <a:pt x="2236" y="21236"/>
                    <a:pt x="2910" y="21520"/>
                  </a:cubicBezTo>
                  <a:cubicBezTo>
                    <a:pt x="3049" y="21577"/>
                    <a:pt x="3187" y="21600"/>
                    <a:pt x="3319" y="21600"/>
                  </a:cubicBezTo>
                  <a:cubicBezTo>
                    <a:pt x="3864" y="21600"/>
                    <a:pt x="4340" y="21201"/>
                    <a:pt x="4538" y="20953"/>
                  </a:cubicBezTo>
                  <a:cubicBezTo>
                    <a:pt x="4787" y="20671"/>
                    <a:pt x="5354" y="19631"/>
                    <a:pt x="5354" y="19631"/>
                  </a:cubicBezTo>
                  <a:lnTo>
                    <a:pt x="6097" y="20884"/>
                  </a:lnTo>
                  <a:cubicBezTo>
                    <a:pt x="6208" y="21197"/>
                    <a:pt x="6642" y="21409"/>
                    <a:pt x="7112" y="21409"/>
                  </a:cubicBezTo>
                  <a:cubicBezTo>
                    <a:pt x="7244" y="21409"/>
                    <a:pt x="7379" y="21392"/>
                    <a:pt x="7512" y="21356"/>
                  </a:cubicBezTo>
                  <a:cubicBezTo>
                    <a:pt x="8645" y="21096"/>
                    <a:pt x="6523" y="18095"/>
                    <a:pt x="6523" y="18095"/>
                  </a:cubicBezTo>
                  <a:cubicBezTo>
                    <a:pt x="6523" y="18095"/>
                    <a:pt x="7086" y="17030"/>
                    <a:pt x="7156" y="17030"/>
                  </a:cubicBezTo>
                  <a:cubicBezTo>
                    <a:pt x="7156" y="17030"/>
                    <a:pt x="7159" y="17030"/>
                    <a:pt x="7159" y="17032"/>
                  </a:cubicBezTo>
                  <a:cubicBezTo>
                    <a:pt x="7231" y="17104"/>
                    <a:pt x="8009" y="18379"/>
                    <a:pt x="8009" y="18379"/>
                  </a:cubicBezTo>
                  <a:cubicBezTo>
                    <a:pt x="8009" y="18379"/>
                    <a:pt x="8274" y="18908"/>
                    <a:pt x="8879" y="18908"/>
                  </a:cubicBezTo>
                  <a:cubicBezTo>
                    <a:pt x="9071" y="18908"/>
                    <a:pt x="9301" y="18854"/>
                    <a:pt x="9568" y="18709"/>
                  </a:cubicBezTo>
                  <a:cubicBezTo>
                    <a:pt x="10664" y="18095"/>
                    <a:pt x="8362" y="15404"/>
                    <a:pt x="8362" y="15404"/>
                  </a:cubicBezTo>
                  <a:lnTo>
                    <a:pt x="15020" y="6451"/>
                  </a:lnTo>
                  <a:cubicBezTo>
                    <a:pt x="15020" y="6451"/>
                    <a:pt x="16579" y="6072"/>
                    <a:pt x="17993" y="5694"/>
                  </a:cubicBezTo>
                  <a:cubicBezTo>
                    <a:pt x="19376" y="5316"/>
                    <a:pt x="20189" y="5055"/>
                    <a:pt x="19801" y="4513"/>
                  </a:cubicBezTo>
                  <a:cubicBezTo>
                    <a:pt x="19694" y="4366"/>
                    <a:pt x="19436" y="4312"/>
                    <a:pt x="19115" y="4312"/>
                  </a:cubicBezTo>
                  <a:cubicBezTo>
                    <a:pt x="18252" y="4312"/>
                    <a:pt x="16932" y="4702"/>
                    <a:pt x="16932" y="4702"/>
                  </a:cubicBezTo>
                  <a:lnTo>
                    <a:pt x="16189" y="4843"/>
                  </a:lnTo>
                  <a:lnTo>
                    <a:pt x="16825" y="4017"/>
                  </a:lnTo>
                  <a:cubicBezTo>
                    <a:pt x="16825" y="4017"/>
                    <a:pt x="18951" y="3522"/>
                    <a:pt x="19871" y="3307"/>
                  </a:cubicBezTo>
                  <a:cubicBezTo>
                    <a:pt x="20756" y="3072"/>
                    <a:pt x="21499" y="2883"/>
                    <a:pt x="21464" y="2269"/>
                  </a:cubicBezTo>
                  <a:cubicBezTo>
                    <a:pt x="21445" y="1933"/>
                    <a:pt x="20718" y="1845"/>
                    <a:pt x="20009" y="1845"/>
                  </a:cubicBezTo>
                  <a:cubicBezTo>
                    <a:pt x="19423" y="1845"/>
                    <a:pt x="18847" y="1906"/>
                    <a:pt x="18702" y="1937"/>
                  </a:cubicBezTo>
                  <a:cubicBezTo>
                    <a:pt x="18453" y="2009"/>
                    <a:pt x="18170" y="2080"/>
                    <a:pt x="17924" y="2175"/>
                  </a:cubicBezTo>
                  <a:cubicBezTo>
                    <a:pt x="17924" y="2175"/>
                    <a:pt x="19694" y="450"/>
                    <a:pt x="18491" y="48"/>
                  </a:cubicBezTo>
                  <a:cubicBezTo>
                    <a:pt x="18384" y="15"/>
                    <a:pt x="18283" y="0"/>
                    <a:pt x="1818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28" name="Google Shape;3808;p75"/>
            <p:cNvSpPr/>
            <p:nvPr/>
          </p:nvSpPr>
          <p:spPr>
            <a:xfrm>
              <a:off x="141388" y="3415"/>
              <a:ext cx="529207" cy="714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8" h="21600" fill="norm" stroke="1" extrusionOk="0">
                  <a:moveTo>
                    <a:pt x="5673" y="0"/>
                  </a:moveTo>
                  <a:cubicBezTo>
                    <a:pt x="5009" y="0"/>
                    <a:pt x="4246" y="1248"/>
                    <a:pt x="4186" y="1446"/>
                  </a:cubicBezTo>
                  <a:cubicBezTo>
                    <a:pt x="4124" y="1640"/>
                    <a:pt x="4092" y="1833"/>
                    <a:pt x="4092" y="2050"/>
                  </a:cubicBezTo>
                  <a:cubicBezTo>
                    <a:pt x="4092" y="2050"/>
                    <a:pt x="3170" y="482"/>
                    <a:pt x="2245" y="482"/>
                  </a:cubicBezTo>
                  <a:cubicBezTo>
                    <a:pt x="2137" y="482"/>
                    <a:pt x="2029" y="503"/>
                    <a:pt x="1921" y="551"/>
                  </a:cubicBezTo>
                  <a:cubicBezTo>
                    <a:pt x="934" y="1035"/>
                    <a:pt x="2719" y="2728"/>
                    <a:pt x="2719" y="2728"/>
                  </a:cubicBezTo>
                  <a:cubicBezTo>
                    <a:pt x="2719" y="2728"/>
                    <a:pt x="1762" y="2522"/>
                    <a:pt x="985" y="2522"/>
                  </a:cubicBezTo>
                  <a:cubicBezTo>
                    <a:pt x="542" y="2522"/>
                    <a:pt x="156" y="2588"/>
                    <a:pt x="40" y="2801"/>
                  </a:cubicBezTo>
                  <a:cubicBezTo>
                    <a:pt x="-247" y="3380"/>
                    <a:pt x="1093" y="3791"/>
                    <a:pt x="2049" y="3985"/>
                  </a:cubicBezTo>
                  <a:cubicBezTo>
                    <a:pt x="3005" y="4178"/>
                    <a:pt x="4186" y="4372"/>
                    <a:pt x="4186" y="4372"/>
                  </a:cubicBezTo>
                  <a:lnTo>
                    <a:pt x="4952" y="5220"/>
                  </a:lnTo>
                  <a:cubicBezTo>
                    <a:pt x="4952" y="5220"/>
                    <a:pt x="3516" y="4977"/>
                    <a:pt x="2719" y="4856"/>
                  </a:cubicBezTo>
                  <a:cubicBezTo>
                    <a:pt x="2628" y="4843"/>
                    <a:pt x="2534" y="4835"/>
                    <a:pt x="2435" y="4835"/>
                  </a:cubicBezTo>
                  <a:cubicBezTo>
                    <a:pt x="1694" y="4835"/>
                    <a:pt x="826" y="5224"/>
                    <a:pt x="1476" y="5801"/>
                  </a:cubicBezTo>
                  <a:cubicBezTo>
                    <a:pt x="2208" y="6453"/>
                    <a:pt x="6005" y="6864"/>
                    <a:pt x="6005" y="6864"/>
                  </a:cubicBezTo>
                  <a:lnTo>
                    <a:pt x="13313" y="15500"/>
                  </a:lnTo>
                  <a:lnTo>
                    <a:pt x="12450" y="18112"/>
                  </a:lnTo>
                  <a:cubicBezTo>
                    <a:pt x="12450" y="18112"/>
                    <a:pt x="12291" y="18958"/>
                    <a:pt x="12961" y="19248"/>
                  </a:cubicBezTo>
                  <a:cubicBezTo>
                    <a:pt x="13043" y="19281"/>
                    <a:pt x="13120" y="19296"/>
                    <a:pt x="13194" y="19296"/>
                  </a:cubicBezTo>
                  <a:cubicBezTo>
                    <a:pt x="13724" y="19296"/>
                    <a:pt x="14045" y="18547"/>
                    <a:pt x="14045" y="18547"/>
                  </a:cubicBezTo>
                  <a:lnTo>
                    <a:pt x="14556" y="17047"/>
                  </a:lnTo>
                  <a:lnTo>
                    <a:pt x="15291" y="17942"/>
                  </a:lnTo>
                  <a:lnTo>
                    <a:pt x="14525" y="20363"/>
                  </a:lnTo>
                  <a:cubicBezTo>
                    <a:pt x="14525" y="20363"/>
                    <a:pt x="13983" y="21232"/>
                    <a:pt x="14877" y="21572"/>
                  </a:cubicBezTo>
                  <a:cubicBezTo>
                    <a:pt x="14931" y="21591"/>
                    <a:pt x="14987" y="21600"/>
                    <a:pt x="15044" y="21600"/>
                  </a:cubicBezTo>
                  <a:cubicBezTo>
                    <a:pt x="15898" y="21600"/>
                    <a:pt x="16631" y="19468"/>
                    <a:pt x="16631" y="19468"/>
                  </a:cubicBezTo>
                  <a:lnTo>
                    <a:pt x="17780" y="20821"/>
                  </a:lnTo>
                  <a:cubicBezTo>
                    <a:pt x="17780" y="20821"/>
                    <a:pt x="18243" y="21273"/>
                    <a:pt x="18765" y="21273"/>
                  </a:cubicBezTo>
                  <a:cubicBezTo>
                    <a:pt x="18870" y="21273"/>
                    <a:pt x="18978" y="21254"/>
                    <a:pt x="19088" y="21208"/>
                  </a:cubicBezTo>
                  <a:cubicBezTo>
                    <a:pt x="19758" y="20967"/>
                    <a:pt x="19437" y="20290"/>
                    <a:pt x="19216" y="19976"/>
                  </a:cubicBezTo>
                  <a:cubicBezTo>
                    <a:pt x="19023" y="19685"/>
                    <a:pt x="18098" y="18766"/>
                    <a:pt x="18098" y="18766"/>
                  </a:cubicBezTo>
                  <a:lnTo>
                    <a:pt x="19886" y="19007"/>
                  </a:lnTo>
                  <a:cubicBezTo>
                    <a:pt x="19985" y="19035"/>
                    <a:pt x="20087" y="19048"/>
                    <a:pt x="20189" y="19048"/>
                  </a:cubicBezTo>
                  <a:cubicBezTo>
                    <a:pt x="20624" y="19048"/>
                    <a:pt x="21018" y="18805"/>
                    <a:pt x="21098" y="18450"/>
                  </a:cubicBezTo>
                  <a:cubicBezTo>
                    <a:pt x="21353" y="17652"/>
                    <a:pt x="16917" y="17267"/>
                    <a:pt x="16917" y="17267"/>
                  </a:cubicBezTo>
                  <a:cubicBezTo>
                    <a:pt x="16917" y="17267"/>
                    <a:pt x="15890" y="16322"/>
                    <a:pt x="15958" y="16322"/>
                  </a:cubicBezTo>
                  <a:cubicBezTo>
                    <a:pt x="15958" y="16322"/>
                    <a:pt x="15958" y="16322"/>
                    <a:pt x="15961" y="16322"/>
                  </a:cubicBezTo>
                  <a:cubicBezTo>
                    <a:pt x="16089" y="16322"/>
                    <a:pt x="17939" y="16539"/>
                    <a:pt x="17939" y="16539"/>
                  </a:cubicBezTo>
                  <a:cubicBezTo>
                    <a:pt x="17939" y="16539"/>
                    <a:pt x="18084" y="16567"/>
                    <a:pt x="18271" y="16567"/>
                  </a:cubicBezTo>
                  <a:cubicBezTo>
                    <a:pt x="18634" y="16567"/>
                    <a:pt x="19151" y="16462"/>
                    <a:pt x="19023" y="15838"/>
                  </a:cubicBezTo>
                  <a:cubicBezTo>
                    <a:pt x="18864" y="14872"/>
                    <a:pt x="14652" y="14749"/>
                    <a:pt x="14652" y="14749"/>
                  </a:cubicBezTo>
                  <a:lnTo>
                    <a:pt x="7569" y="6018"/>
                  </a:lnTo>
                  <a:cubicBezTo>
                    <a:pt x="7569" y="6018"/>
                    <a:pt x="7887" y="4929"/>
                    <a:pt x="8111" y="3914"/>
                  </a:cubicBezTo>
                  <a:cubicBezTo>
                    <a:pt x="8335" y="2898"/>
                    <a:pt x="8432" y="2291"/>
                    <a:pt x="7631" y="2220"/>
                  </a:cubicBezTo>
                  <a:cubicBezTo>
                    <a:pt x="7617" y="2218"/>
                    <a:pt x="7603" y="2218"/>
                    <a:pt x="7589" y="2218"/>
                  </a:cubicBezTo>
                  <a:cubicBezTo>
                    <a:pt x="6854" y="2218"/>
                    <a:pt x="6485" y="3985"/>
                    <a:pt x="6485" y="3985"/>
                  </a:cubicBezTo>
                  <a:lnTo>
                    <a:pt x="6292" y="4495"/>
                  </a:lnTo>
                  <a:lnTo>
                    <a:pt x="5653" y="3696"/>
                  </a:lnTo>
                  <a:cubicBezTo>
                    <a:pt x="5653" y="3696"/>
                    <a:pt x="6102" y="2195"/>
                    <a:pt x="6292" y="1543"/>
                  </a:cubicBezTo>
                  <a:cubicBezTo>
                    <a:pt x="6454" y="865"/>
                    <a:pt x="6612" y="357"/>
                    <a:pt x="5877" y="43"/>
                  </a:cubicBezTo>
                  <a:cubicBezTo>
                    <a:pt x="5812" y="13"/>
                    <a:pt x="5744" y="0"/>
                    <a:pt x="567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949" name="Google Shape;3833;p75"/>
          <p:cNvGrpSpPr/>
          <p:nvPr/>
        </p:nvGrpSpPr>
        <p:grpSpPr>
          <a:xfrm>
            <a:off x="7658100" y="1633822"/>
            <a:ext cx="580267" cy="619912"/>
            <a:chOff x="0" y="0"/>
            <a:chExt cx="580266" cy="619911"/>
          </a:xfrm>
        </p:grpSpPr>
        <p:sp>
          <p:nvSpPr>
            <p:cNvPr id="2930" name="Google Shape;3834;p75"/>
            <p:cNvSpPr/>
            <p:nvPr/>
          </p:nvSpPr>
          <p:spPr>
            <a:xfrm>
              <a:off x="199948" y="219029"/>
              <a:ext cx="180901" cy="18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72" h="21600" fill="norm" stroke="1" extrusionOk="0">
                  <a:moveTo>
                    <a:pt x="6962" y="6882"/>
                  </a:moveTo>
                  <a:cubicBezTo>
                    <a:pt x="6924" y="6926"/>
                    <a:pt x="6899" y="6970"/>
                    <a:pt x="6860" y="7014"/>
                  </a:cubicBezTo>
                  <a:cubicBezTo>
                    <a:pt x="6886" y="6985"/>
                    <a:pt x="6911" y="6941"/>
                    <a:pt x="6962" y="6882"/>
                  </a:cubicBezTo>
                  <a:close/>
                  <a:moveTo>
                    <a:pt x="10777" y="6163"/>
                  </a:moveTo>
                  <a:lnTo>
                    <a:pt x="11198" y="6398"/>
                  </a:lnTo>
                  <a:cubicBezTo>
                    <a:pt x="11300" y="6515"/>
                    <a:pt x="11351" y="6589"/>
                    <a:pt x="11326" y="6589"/>
                  </a:cubicBezTo>
                  <a:cubicBezTo>
                    <a:pt x="11300" y="6589"/>
                    <a:pt x="11198" y="6530"/>
                    <a:pt x="10994" y="6413"/>
                  </a:cubicBezTo>
                  <a:lnTo>
                    <a:pt x="11415" y="6647"/>
                  </a:lnTo>
                  <a:lnTo>
                    <a:pt x="12040" y="7132"/>
                  </a:lnTo>
                  <a:lnTo>
                    <a:pt x="12474" y="7616"/>
                  </a:lnTo>
                  <a:lnTo>
                    <a:pt x="12895" y="7865"/>
                  </a:lnTo>
                  <a:cubicBezTo>
                    <a:pt x="13061" y="8261"/>
                    <a:pt x="13367" y="8643"/>
                    <a:pt x="13380" y="8907"/>
                  </a:cubicBezTo>
                  <a:cubicBezTo>
                    <a:pt x="13354" y="8892"/>
                    <a:pt x="13342" y="8863"/>
                    <a:pt x="13316" y="8834"/>
                  </a:cubicBezTo>
                  <a:cubicBezTo>
                    <a:pt x="13278" y="8731"/>
                    <a:pt x="13252" y="8702"/>
                    <a:pt x="13240" y="8702"/>
                  </a:cubicBezTo>
                  <a:cubicBezTo>
                    <a:pt x="13188" y="8702"/>
                    <a:pt x="13278" y="9127"/>
                    <a:pt x="13303" y="9127"/>
                  </a:cubicBezTo>
                  <a:cubicBezTo>
                    <a:pt x="13316" y="9127"/>
                    <a:pt x="13316" y="9113"/>
                    <a:pt x="13316" y="9083"/>
                  </a:cubicBezTo>
                  <a:cubicBezTo>
                    <a:pt x="13354" y="9039"/>
                    <a:pt x="13380" y="8980"/>
                    <a:pt x="13380" y="8907"/>
                  </a:cubicBezTo>
                  <a:cubicBezTo>
                    <a:pt x="13393" y="8936"/>
                    <a:pt x="13405" y="8966"/>
                    <a:pt x="13418" y="8980"/>
                  </a:cubicBezTo>
                  <a:cubicBezTo>
                    <a:pt x="13418" y="9259"/>
                    <a:pt x="13456" y="9538"/>
                    <a:pt x="13533" y="9817"/>
                  </a:cubicBezTo>
                  <a:cubicBezTo>
                    <a:pt x="13533" y="10052"/>
                    <a:pt x="13533" y="10301"/>
                    <a:pt x="13533" y="10551"/>
                  </a:cubicBezTo>
                  <a:lnTo>
                    <a:pt x="13533" y="11768"/>
                  </a:lnTo>
                  <a:cubicBezTo>
                    <a:pt x="13533" y="12253"/>
                    <a:pt x="13533" y="12502"/>
                    <a:pt x="13316" y="12986"/>
                  </a:cubicBezTo>
                  <a:lnTo>
                    <a:pt x="13099" y="13471"/>
                  </a:lnTo>
                  <a:cubicBezTo>
                    <a:pt x="13099" y="13471"/>
                    <a:pt x="12895" y="13720"/>
                    <a:pt x="12895" y="13720"/>
                  </a:cubicBezTo>
                  <a:lnTo>
                    <a:pt x="12895" y="13955"/>
                  </a:lnTo>
                  <a:cubicBezTo>
                    <a:pt x="12678" y="13955"/>
                    <a:pt x="12474" y="14439"/>
                    <a:pt x="12257" y="14689"/>
                  </a:cubicBezTo>
                  <a:lnTo>
                    <a:pt x="12040" y="14938"/>
                  </a:lnTo>
                  <a:cubicBezTo>
                    <a:pt x="12155" y="14806"/>
                    <a:pt x="12181" y="14762"/>
                    <a:pt x="12168" y="14762"/>
                  </a:cubicBezTo>
                  <a:cubicBezTo>
                    <a:pt x="12117" y="14762"/>
                    <a:pt x="11874" y="14982"/>
                    <a:pt x="11925" y="14982"/>
                  </a:cubicBezTo>
                  <a:cubicBezTo>
                    <a:pt x="11951" y="14982"/>
                    <a:pt x="11976" y="14967"/>
                    <a:pt x="12040" y="14938"/>
                  </a:cubicBezTo>
                  <a:lnTo>
                    <a:pt x="11198" y="15422"/>
                  </a:lnTo>
                  <a:lnTo>
                    <a:pt x="10777" y="15422"/>
                  </a:lnTo>
                  <a:lnTo>
                    <a:pt x="10343" y="15657"/>
                  </a:lnTo>
                  <a:lnTo>
                    <a:pt x="8863" y="15657"/>
                  </a:lnTo>
                  <a:lnTo>
                    <a:pt x="8021" y="15173"/>
                  </a:lnTo>
                  <a:cubicBezTo>
                    <a:pt x="8021" y="15173"/>
                    <a:pt x="7741" y="15070"/>
                    <a:pt x="7677" y="15070"/>
                  </a:cubicBezTo>
                  <a:cubicBezTo>
                    <a:pt x="7639" y="15070"/>
                    <a:pt x="7664" y="15099"/>
                    <a:pt x="7804" y="15173"/>
                  </a:cubicBezTo>
                  <a:cubicBezTo>
                    <a:pt x="7945" y="15334"/>
                    <a:pt x="7996" y="15393"/>
                    <a:pt x="7983" y="15393"/>
                  </a:cubicBezTo>
                  <a:cubicBezTo>
                    <a:pt x="7970" y="15393"/>
                    <a:pt x="7741" y="15173"/>
                    <a:pt x="7588" y="15173"/>
                  </a:cubicBezTo>
                  <a:cubicBezTo>
                    <a:pt x="7383" y="15173"/>
                    <a:pt x="6745" y="14938"/>
                    <a:pt x="6745" y="14689"/>
                  </a:cubicBezTo>
                  <a:cubicBezTo>
                    <a:pt x="6745" y="14645"/>
                    <a:pt x="6771" y="14615"/>
                    <a:pt x="6797" y="14615"/>
                  </a:cubicBezTo>
                  <a:cubicBezTo>
                    <a:pt x="6873" y="14615"/>
                    <a:pt x="7013" y="14762"/>
                    <a:pt x="7013" y="14762"/>
                  </a:cubicBezTo>
                  <a:cubicBezTo>
                    <a:pt x="7013" y="14762"/>
                    <a:pt x="7001" y="14747"/>
                    <a:pt x="6962" y="14689"/>
                  </a:cubicBezTo>
                  <a:lnTo>
                    <a:pt x="6529" y="14204"/>
                  </a:lnTo>
                  <a:lnTo>
                    <a:pt x="6324" y="13955"/>
                  </a:lnTo>
                  <a:cubicBezTo>
                    <a:pt x="6108" y="13955"/>
                    <a:pt x="5903" y="13221"/>
                    <a:pt x="5687" y="12986"/>
                  </a:cubicBezTo>
                  <a:cubicBezTo>
                    <a:pt x="5687" y="12986"/>
                    <a:pt x="5687" y="12737"/>
                    <a:pt x="5687" y="12737"/>
                  </a:cubicBezTo>
                  <a:lnTo>
                    <a:pt x="5687" y="12502"/>
                  </a:lnTo>
                  <a:cubicBezTo>
                    <a:pt x="5470" y="12253"/>
                    <a:pt x="5470" y="11768"/>
                    <a:pt x="5470" y="11519"/>
                  </a:cubicBezTo>
                  <a:cubicBezTo>
                    <a:pt x="5431" y="11372"/>
                    <a:pt x="5406" y="11314"/>
                    <a:pt x="5393" y="11314"/>
                  </a:cubicBezTo>
                  <a:cubicBezTo>
                    <a:pt x="5380" y="11314"/>
                    <a:pt x="5380" y="11358"/>
                    <a:pt x="5380" y="11416"/>
                  </a:cubicBezTo>
                  <a:cubicBezTo>
                    <a:pt x="5266" y="11270"/>
                    <a:pt x="5304" y="11240"/>
                    <a:pt x="5470" y="11035"/>
                  </a:cubicBezTo>
                  <a:cubicBezTo>
                    <a:pt x="5266" y="10785"/>
                    <a:pt x="5266" y="10551"/>
                    <a:pt x="5470" y="10052"/>
                  </a:cubicBezTo>
                  <a:lnTo>
                    <a:pt x="5470" y="9567"/>
                  </a:lnTo>
                  <a:cubicBezTo>
                    <a:pt x="5470" y="9333"/>
                    <a:pt x="5687" y="9083"/>
                    <a:pt x="5687" y="9083"/>
                  </a:cubicBezTo>
                  <a:cubicBezTo>
                    <a:pt x="5903" y="8599"/>
                    <a:pt x="5903" y="8349"/>
                    <a:pt x="6108" y="8100"/>
                  </a:cubicBezTo>
                  <a:cubicBezTo>
                    <a:pt x="6108" y="8100"/>
                    <a:pt x="6248" y="7953"/>
                    <a:pt x="6286" y="7865"/>
                  </a:cubicBezTo>
                  <a:lnTo>
                    <a:pt x="6324" y="7865"/>
                  </a:lnTo>
                  <a:cubicBezTo>
                    <a:pt x="6503" y="7660"/>
                    <a:pt x="6682" y="7278"/>
                    <a:pt x="6860" y="7014"/>
                  </a:cubicBezTo>
                  <a:cubicBezTo>
                    <a:pt x="6822" y="7073"/>
                    <a:pt x="6835" y="7102"/>
                    <a:pt x="6860" y="7102"/>
                  </a:cubicBezTo>
                  <a:cubicBezTo>
                    <a:pt x="6962" y="7102"/>
                    <a:pt x="7243" y="6882"/>
                    <a:pt x="6962" y="6882"/>
                  </a:cubicBezTo>
                  <a:lnTo>
                    <a:pt x="7383" y="6647"/>
                  </a:lnTo>
                  <a:lnTo>
                    <a:pt x="7804" y="6398"/>
                  </a:lnTo>
                  <a:cubicBezTo>
                    <a:pt x="7715" y="6457"/>
                    <a:pt x="7690" y="6471"/>
                    <a:pt x="7702" y="6471"/>
                  </a:cubicBezTo>
                  <a:cubicBezTo>
                    <a:pt x="7741" y="6471"/>
                    <a:pt x="8047" y="6324"/>
                    <a:pt x="8009" y="6324"/>
                  </a:cubicBezTo>
                  <a:cubicBezTo>
                    <a:pt x="7996" y="6324"/>
                    <a:pt x="7945" y="6354"/>
                    <a:pt x="7804" y="6398"/>
                  </a:cubicBezTo>
                  <a:cubicBezTo>
                    <a:pt x="8021" y="6163"/>
                    <a:pt x="8442" y="6163"/>
                    <a:pt x="8659" y="6163"/>
                  </a:cubicBezTo>
                  <a:close/>
                  <a:moveTo>
                    <a:pt x="9374" y="0"/>
                  </a:moveTo>
                  <a:cubicBezTo>
                    <a:pt x="5903" y="0"/>
                    <a:pt x="2573" y="2348"/>
                    <a:pt x="1017" y="5914"/>
                  </a:cubicBezTo>
                  <a:cubicBezTo>
                    <a:pt x="-1943" y="12737"/>
                    <a:pt x="1872" y="20778"/>
                    <a:pt x="8442" y="21512"/>
                  </a:cubicBezTo>
                  <a:cubicBezTo>
                    <a:pt x="8851" y="21571"/>
                    <a:pt x="9259" y="21600"/>
                    <a:pt x="9654" y="21600"/>
                  </a:cubicBezTo>
                  <a:cubicBezTo>
                    <a:pt x="15396" y="21600"/>
                    <a:pt x="19657" y="15466"/>
                    <a:pt x="18751" y="8907"/>
                  </a:cubicBezTo>
                  <a:cubicBezTo>
                    <a:pt x="18738" y="8658"/>
                    <a:pt x="18687" y="8379"/>
                    <a:pt x="18611" y="8100"/>
                  </a:cubicBezTo>
                  <a:cubicBezTo>
                    <a:pt x="18611" y="8100"/>
                    <a:pt x="18611" y="8100"/>
                    <a:pt x="18611" y="8100"/>
                  </a:cubicBezTo>
                  <a:cubicBezTo>
                    <a:pt x="17769" y="3713"/>
                    <a:pt x="14375" y="543"/>
                    <a:pt x="10343" y="59"/>
                  </a:cubicBezTo>
                  <a:cubicBezTo>
                    <a:pt x="10024" y="15"/>
                    <a:pt x="9705" y="0"/>
                    <a:pt x="937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31" name="Google Shape;3835;p75"/>
            <p:cNvSpPr/>
            <p:nvPr/>
          </p:nvSpPr>
          <p:spPr>
            <a:xfrm>
              <a:off x="202617" y="60046"/>
              <a:ext cx="96799" cy="207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4" h="21600" fill="norm" stroke="1" extrusionOk="0">
                  <a:moveTo>
                    <a:pt x="5480" y="0"/>
                  </a:moveTo>
                  <a:cubicBezTo>
                    <a:pt x="5012" y="0"/>
                    <a:pt x="4571" y="38"/>
                    <a:pt x="4103" y="102"/>
                  </a:cubicBezTo>
                  <a:cubicBezTo>
                    <a:pt x="1088" y="535"/>
                    <a:pt x="-654" y="2013"/>
                    <a:pt x="230" y="3288"/>
                  </a:cubicBezTo>
                  <a:cubicBezTo>
                    <a:pt x="4545" y="8576"/>
                    <a:pt x="8002" y="14081"/>
                    <a:pt x="10159" y="19587"/>
                  </a:cubicBezTo>
                  <a:cubicBezTo>
                    <a:pt x="10497" y="20810"/>
                    <a:pt x="12628" y="21600"/>
                    <a:pt x="15072" y="21600"/>
                  </a:cubicBezTo>
                  <a:cubicBezTo>
                    <a:pt x="15565" y="21600"/>
                    <a:pt x="16111" y="21562"/>
                    <a:pt x="16631" y="21485"/>
                  </a:cubicBezTo>
                  <a:cubicBezTo>
                    <a:pt x="19230" y="21065"/>
                    <a:pt x="20946" y="19587"/>
                    <a:pt x="20504" y="18312"/>
                  </a:cubicBezTo>
                  <a:cubicBezTo>
                    <a:pt x="18347" y="12603"/>
                    <a:pt x="14890" y="7098"/>
                    <a:pt x="10575" y="2013"/>
                  </a:cubicBezTo>
                  <a:cubicBezTo>
                    <a:pt x="9873" y="790"/>
                    <a:pt x="7690" y="0"/>
                    <a:pt x="54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32" name="Google Shape;3836;p75"/>
            <p:cNvSpPr/>
            <p:nvPr/>
          </p:nvSpPr>
          <p:spPr>
            <a:xfrm>
              <a:off x="174167" y="84383"/>
              <a:ext cx="149857" cy="111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8" h="21600" fill="norm" stroke="1" extrusionOk="0">
                  <a:moveTo>
                    <a:pt x="17295" y="0"/>
                  </a:moveTo>
                  <a:cubicBezTo>
                    <a:pt x="16752" y="0"/>
                    <a:pt x="16192" y="189"/>
                    <a:pt x="15665" y="591"/>
                  </a:cubicBezTo>
                  <a:cubicBezTo>
                    <a:pt x="12982" y="3190"/>
                    <a:pt x="10893" y="6617"/>
                    <a:pt x="9637" y="10729"/>
                  </a:cubicBezTo>
                  <a:lnTo>
                    <a:pt x="4373" y="8839"/>
                  </a:lnTo>
                  <a:cubicBezTo>
                    <a:pt x="4084" y="8697"/>
                    <a:pt x="3778" y="8649"/>
                    <a:pt x="3473" y="8649"/>
                  </a:cubicBezTo>
                  <a:cubicBezTo>
                    <a:pt x="2046" y="8649"/>
                    <a:pt x="603" y="10115"/>
                    <a:pt x="144" y="12383"/>
                  </a:cubicBezTo>
                  <a:cubicBezTo>
                    <a:pt x="-416" y="14723"/>
                    <a:pt x="705" y="17488"/>
                    <a:pt x="2692" y="18268"/>
                  </a:cubicBezTo>
                  <a:lnTo>
                    <a:pt x="11148" y="21411"/>
                  </a:lnTo>
                  <a:cubicBezTo>
                    <a:pt x="11437" y="21553"/>
                    <a:pt x="11742" y="21600"/>
                    <a:pt x="12048" y="21600"/>
                  </a:cubicBezTo>
                  <a:cubicBezTo>
                    <a:pt x="13492" y="21600"/>
                    <a:pt x="14918" y="20135"/>
                    <a:pt x="15376" y="17866"/>
                  </a:cubicBezTo>
                  <a:cubicBezTo>
                    <a:pt x="15376" y="17086"/>
                    <a:pt x="15665" y="15905"/>
                    <a:pt x="15937" y="14723"/>
                  </a:cubicBezTo>
                  <a:cubicBezTo>
                    <a:pt x="15937" y="14723"/>
                    <a:pt x="16226" y="14345"/>
                    <a:pt x="16226" y="13943"/>
                  </a:cubicBezTo>
                  <a:lnTo>
                    <a:pt x="16786" y="12761"/>
                  </a:lnTo>
                  <a:lnTo>
                    <a:pt x="17346" y="11202"/>
                  </a:lnTo>
                  <a:lnTo>
                    <a:pt x="17924" y="10800"/>
                  </a:lnTo>
                  <a:cubicBezTo>
                    <a:pt x="17924" y="10422"/>
                    <a:pt x="18195" y="10020"/>
                    <a:pt x="18484" y="9618"/>
                  </a:cubicBezTo>
                  <a:lnTo>
                    <a:pt x="19044" y="8839"/>
                  </a:lnTo>
                  <a:cubicBezTo>
                    <a:pt x="18892" y="9051"/>
                    <a:pt x="18875" y="9122"/>
                    <a:pt x="18892" y="9122"/>
                  </a:cubicBezTo>
                  <a:cubicBezTo>
                    <a:pt x="18942" y="9122"/>
                    <a:pt x="19265" y="8768"/>
                    <a:pt x="19197" y="8768"/>
                  </a:cubicBezTo>
                  <a:cubicBezTo>
                    <a:pt x="19146" y="8791"/>
                    <a:pt x="19095" y="8815"/>
                    <a:pt x="19044" y="8839"/>
                  </a:cubicBezTo>
                  <a:cubicBezTo>
                    <a:pt x="19129" y="8791"/>
                    <a:pt x="19180" y="8768"/>
                    <a:pt x="19197" y="8768"/>
                  </a:cubicBezTo>
                  <a:cubicBezTo>
                    <a:pt x="19197" y="8768"/>
                    <a:pt x="19197" y="8768"/>
                    <a:pt x="19197" y="8768"/>
                  </a:cubicBezTo>
                  <a:cubicBezTo>
                    <a:pt x="19961" y="8295"/>
                    <a:pt x="20471" y="7208"/>
                    <a:pt x="20742" y="6097"/>
                  </a:cubicBezTo>
                  <a:cubicBezTo>
                    <a:pt x="21184" y="2670"/>
                    <a:pt x="19333" y="0"/>
                    <a:pt x="1729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33" name="Google Shape;3837;p75"/>
            <p:cNvSpPr/>
            <p:nvPr/>
          </p:nvSpPr>
          <p:spPr>
            <a:xfrm>
              <a:off x="145670" y="0"/>
              <a:ext cx="148705" cy="112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9" h="21600" fill="norm" stroke="1" extrusionOk="0">
                  <a:moveTo>
                    <a:pt x="17604" y="0"/>
                  </a:moveTo>
                  <a:cubicBezTo>
                    <a:pt x="16962" y="0"/>
                    <a:pt x="16321" y="257"/>
                    <a:pt x="15714" y="796"/>
                  </a:cubicBezTo>
                  <a:cubicBezTo>
                    <a:pt x="12923" y="3393"/>
                    <a:pt x="10930" y="6857"/>
                    <a:pt x="9751" y="10859"/>
                  </a:cubicBezTo>
                  <a:lnTo>
                    <a:pt x="4481" y="8963"/>
                  </a:lnTo>
                  <a:cubicBezTo>
                    <a:pt x="4117" y="8823"/>
                    <a:pt x="3788" y="8752"/>
                    <a:pt x="3458" y="8752"/>
                  </a:cubicBezTo>
                  <a:cubicBezTo>
                    <a:pt x="1898" y="8752"/>
                    <a:pt x="632" y="10227"/>
                    <a:pt x="147" y="12473"/>
                  </a:cubicBezTo>
                  <a:cubicBezTo>
                    <a:pt x="-425" y="14790"/>
                    <a:pt x="736" y="17528"/>
                    <a:pt x="2453" y="18300"/>
                  </a:cubicBezTo>
                  <a:lnTo>
                    <a:pt x="11103" y="21413"/>
                  </a:lnTo>
                  <a:cubicBezTo>
                    <a:pt x="11450" y="21530"/>
                    <a:pt x="11797" y="21600"/>
                    <a:pt x="12143" y="21600"/>
                  </a:cubicBezTo>
                  <a:cubicBezTo>
                    <a:pt x="13773" y="21600"/>
                    <a:pt x="15229" y="20149"/>
                    <a:pt x="15714" y="17902"/>
                  </a:cubicBezTo>
                  <a:cubicBezTo>
                    <a:pt x="15714" y="16732"/>
                    <a:pt x="15992" y="15960"/>
                    <a:pt x="16286" y="14790"/>
                  </a:cubicBezTo>
                  <a:lnTo>
                    <a:pt x="16286" y="14018"/>
                  </a:lnTo>
                  <a:lnTo>
                    <a:pt x="16858" y="12473"/>
                  </a:lnTo>
                  <a:lnTo>
                    <a:pt x="17725" y="11303"/>
                  </a:lnTo>
                  <a:cubicBezTo>
                    <a:pt x="17777" y="11139"/>
                    <a:pt x="17795" y="11069"/>
                    <a:pt x="17777" y="11069"/>
                  </a:cubicBezTo>
                  <a:cubicBezTo>
                    <a:pt x="17777" y="11069"/>
                    <a:pt x="17777" y="11069"/>
                    <a:pt x="17760" y="11069"/>
                  </a:cubicBezTo>
                  <a:cubicBezTo>
                    <a:pt x="17847" y="10905"/>
                    <a:pt x="18003" y="10905"/>
                    <a:pt x="18003" y="10905"/>
                  </a:cubicBezTo>
                  <a:cubicBezTo>
                    <a:pt x="18297" y="10507"/>
                    <a:pt x="18592" y="10133"/>
                    <a:pt x="18869" y="9735"/>
                  </a:cubicBezTo>
                  <a:lnTo>
                    <a:pt x="19459" y="8963"/>
                  </a:lnTo>
                  <a:cubicBezTo>
                    <a:pt x="20031" y="8191"/>
                    <a:pt x="20603" y="7418"/>
                    <a:pt x="20898" y="6248"/>
                  </a:cubicBezTo>
                  <a:cubicBezTo>
                    <a:pt x="21175" y="5078"/>
                    <a:pt x="21175" y="3510"/>
                    <a:pt x="20603" y="2364"/>
                  </a:cubicBezTo>
                  <a:cubicBezTo>
                    <a:pt x="19858" y="842"/>
                    <a:pt x="18748" y="0"/>
                    <a:pt x="1760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34" name="Google Shape;3838;p75"/>
            <p:cNvSpPr/>
            <p:nvPr/>
          </p:nvSpPr>
          <p:spPr>
            <a:xfrm>
              <a:off x="39091" y="225633"/>
              <a:ext cx="209570" cy="88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600" fill="norm" stroke="1" extrusionOk="0">
                  <a:moveTo>
                    <a:pt x="2700" y="0"/>
                  </a:moveTo>
                  <a:cubicBezTo>
                    <a:pt x="1250" y="0"/>
                    <a:pt x="0" y="2988"/>
                    <a:pt x="0" y="6453"/>
                  </a:cubicBezTo>
                  <a:cubicBezTo>
                    <a:pt x="0" y="9919"/>
                    <a:pt x="1250" y="12398"/>
                    <a:pt x="2700" y="12398"/>
                  </a:cubicBezTo>
                  <a:lnTo>
                    <a:pt x="3525" y="12398"/>
                  </a:lnTo>
                  <a:lnTo>
                    <a:pt x="4363" y="12906"/>
                  </a:lnTo>
                  <a:lnTo>
                    <a:pt x="6438" y="13892"/>
                  </a:lnTo>
                  <a:cubicBezTo>
                    <a:pt x="7688" y="14400"/>
                    <a:pt x="9138" y="14878"/>
                    <a:pt x="10388" y="15894"/>
                  </a:cubicBezTo>
                  <a:cubicBezTo>
                    <a:pt x="12875" y="17388"/>
                    <a:pt x="15575" y="19359"/>
                    <a:pt x="18063" y="21331"/>
                  </a:cubicBezTo>
                  <a:cubicBezTo>
                    <a:pt x="18325" y="21510"/>
                    <a:pt x="18575" y="21600"/>
                    <a:pt x="18838" y="21600"/>
                  </a:cubicBezTo>
                  <a:cubicBezTo>
                    <a:pt x="20000" y="21600"/>
                    <a:pt x="21050" y="19837"/>
                    <a:pt x="21388" y="17388"/>
                  </a:cubicBezTo>
                  <a:cubicBezTo>
                    <a:pt x="21600" y="13892"/>
                    <a:pt x="20763" y="10427"/>
                    <a:pt x="19525" y="9441"/>
                  </a:cubicBezTo>
                  <a:lnTo>
                    <a:pt x="19525" y="9919"/>
                  </a:lnTo>
                  <a:cubicBezTo>
                    <a:pt x="14125" y="4959"/>
                    <a:pt x="8513" y="1972"/>
                    <a:pt x="27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35" name="Google Shape;3839;p75"/>
            <p:cNvSpPr/>
            <p:nvPr/>
          </p:nvSpPr>
          <p:spPr>
            <a:xfrm>
              <a:off x="88401" y="178427"/>
              <a:ext cx="92339" cy="157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03" h="21600" fill="norm" stroke="1" extrusionOk="0">
                  <a:moveTo>
                    <a:pt x="12653" y="5505"/>
                  </a:moveTo>
                  <a:cubicBezTo>
                    <a:pt x="12727" y="5606"/>
                    <a:pt x="12801" y="5706"/>
                    <a:pt x="12752" y="5706"/>
                  </a:cubicBezTo>
                  <a:cubicBezTo>
                    <a:pt x="12727" y="5706"/>
                    <a:pt x="12702" y="5690"/>
                    <a:pt x="12653" y="5639"/>
                  </a:cubicBezTo>
                  <a:cubicBezTo>
                    <a:pt x="12653" y="5589"/>
                    <a:pt x="12653" y="5538"/>
                    <a:pt x="12653" y="5505"/>
                  </a:cubicBezTo>
                  <a:close/>
                  <a:moveTo>
                    <a:pt x="7079" y="0"/>
                  </a:moveTo>
                  <a:cubicBezTo>
                    <a:pt x="4454" y="0"/>
                    <a:pt x="1952" y="1309"/>
                    <a:pt x="1952" y="3407"/>
                  </a:cubicBezTo>
                  <a:cubicBezTo>
                    <a:pt x="2249" y="6478"/>
                    <a:pt x="3859" y="9533"/>
                    <a:pt x="6658" y="12050"/>
                  </a:cubicBezTo>
                  <a:lnTo>
                    <a:pt x="1531" y="15676"/>
                  </a:lnTo>
                  <a:cubicBezTo>
                    <a:pt x="-2383" y="17673"/>
                    <a:pt x="2001" y="21600"/>
                    <a:pt x="5816" y="21600"/>
                  </a:cubicBezTo>
                  <a:cubicBezTo>
                    <a:pt x="6807" y="21600"/>
                    <a:pt x="7773" y="21331"/>
                    <a:pt x="8541" y="20694"/>
                  </a:cubicBezTo>
                  <a:lnTo>
                    <a:pt x="8120" y="20694"/>
                  </a:lnTo>
                  <a:lnTo>
                    <a:pt x="17161" y="14568"/>
                  </a:lnTo>
                  <a:cubicBezTo>
                    <a:pt x="19217" y="13175"/>
                    <a:pt x="19217" y="10943"/>
                    <a:pt x="17161" y="9550"/>
                  </a:cubicBezTo>
                  <a:cubicBezTo>
                    <a:pt x="16344" y="8996"/>
                    <a:pt x="15526" y="8425"/>
                    <a:pt x="14709" y="7871"/>
                  </a:cubicBezTo>
                  <a:lnTo>
                    <a:pt x="14288" y="7586"/>
                  </a:lnTo>
                  <a:cubicBezTo>
                    <a:pt x="13867" y="7032"/>
                    <a:pt x="13470" y="6764"/>
                    <a:pt x="13470" y="6478"/>
                  </a:cubicBezTo>
                  <a:cubicBezTo>
                    <a:pt x="13049" y="6193"/>
                    <a:pt x="13049" y="5639"/>
                    <a:pt x="12653" y="5371"/>
                  </a:cubicBezTo>
                  <a:cubicBezTo>
                    <a:pt x="12653" y="5287"/>
                    <a:pt x="12653" y="5220"/>
                    <a:pt x="12653" y="5085"/>
                  </a:cubicBezTo>
                  <a:cubicBezTo>
                    <a:pt x="12232" y="4800"/>
                    <a:pt x="12232" y="4246"/>
                    <a:pt x="12232" y="3978"/>
                  </a:cubicBezTo>
                  <a:lnTo>
                    <a:pt x="12232" y="3407"/>
                  </a:lnTo>
                  <a:cubicBezTo>
                    <a:pt x="12232" y="2568"/>
                    <a:pt x="11414" y="1745"/>
                    <a:pt x="10597" y="906"/>
                  </a:cubicBezTo>
                  <a:cubicBezTo>
                    <a:pt x="9532" y="285"/>
                    <a:pt x="8293" y="0"/>
                    <a:pt x="70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36" name="Google Shape;3840;p75"/>
            <p:cNvSpPr/>
            <p:nvPr/>
          </p:nvSpPr>
          <p:spPr>
            <a:xfrm>
              <a:off x="0" y="161307"/>
              <a:ext cx="91863" cy="158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8" h="21600" fill="norm" stroke="1" extrusionOk="0">
                  <a:moveTo>
                    <a:pt x="7359" y="0"/>
                  </a:moveTo>
                  <a:cubicBezTo>
                    <a:pt x="4668" y="0"/>
                    <a:pt x="2053" y="1436"/>
                    <a:pt x="1777" y="3505"/>
                  </a:cubicBezTo>
                  <a:cubicBezTo>
                    <a:pt x="2380" y="6577"/>
                    <a:pt x="4140" y="9498"/>
                    <a:pt x="7032" y="11935"/>
                  </a:cubicBezTo>
                  <a:lnTo>
                    <a:pt x="1349" y="15708"/>
                  </a:lnTo>
                  <a:cubicBezTo>
                    <a:pt x="-2297" y="17694"/>
                    <a:pt x="2204" y="21600"/>
                    <a:pt x="5900" y="21600"/>
                  </a:cubicBezTo>
                  <a:cubicBezTo>
                    <a:pt x="6856" y="21600"/>
                    <a:pt x="7761" y="21333"/>
                    <a:pt x="8465" y="20699"/>
                  </a:cubicBezTo>
                  <a:lnTo>
                    <a:pt x="17643" y="14606"/>
                  </a:lnTo>
                  <a:cubicBezTo>
                    <a:pt x="19303" y="13220"/>
                    <a:pt x="19303" y="11000"/>
                    <a:pt x="17643" y="9615"/>
                  </a:cubicBezTo>
                  <a:cubicBezTo>
                    <a:pt x="16386" y="9064"/>
                    <a:pt x="15556" y="8496"/>
                    <a:pt x="15129" y="7946"/>
                  </a:cubicBezTo>
                  <a:lnTo>
                    <a:pt x="14299" y="7395"/>
                  </a:lnTo>
                  <a:cubicBezTo>
                    <a:pt x="13872" y="7111"/>
                    <a:pt x="13872" y="6844"/>
                    <a:pt x="13469" y="6560"/>
                  </a:cubicBezTo>
                  <a:cubicBezTo>
                    <a:pt x="13469" y="6293"/>
                    <a:pt x="13042" y="5726"/>
                    <a:pt x="12639" y="5458"/>
                  </a:cubicBezTo>
                  <a:cubicBezTo>
                    <a:pt x="12639" y="5458"/>
                    <a:pt x="12891" y="5809"/>
                    <a:pt x="12790" y="5809"/>
                  </a:cubicBezTo>
                  <a:cubicBezTo>
                    <a:pt x="12765" y="5809"/>
                    <a:pt x="12715" y="5792"/>
                    <a:pt x="12639" y="5726"/>
                  </a:cubicBezTo>
                  <a:cubicBezTo>
                    <a:pt x="12639" y="5458"/>
                    <a:pt x="12639" y="5175"/>
                    <a:pt x="12639" y="5175"/>
                  </a:cubicBezTo>
                  <a:cubicBezTo>
                    <a:pt x="12639" y="4624"/>
                    <a:pt x="12212" y="4340"/>
                    <a:pt x="12212" y="4073"/>
                  </a:cubicBezTo>
                  <a:cubicBezTo>
                    <a:pt x="12212" y="3789"/>
                    <a:pt x="12212" y="3505"/>
                    <a:pt x="12212" y="3505"/>
                  </a:cubicBezTo>
                  <a:cubicBezTo>
                    <a:pt x="12212" y="2404"/>
                    <a:pt x="11784" y="1569"/>
                    <a:pt x="10955" y="1018"/>
                  </a:cubicBezTo>
                  <a:cubicBezTo>
                    <a:pt x="9899" y="317"/>
                    <a:pt x="8616" y="0"/>
                    <a:pt x="735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37" name="Google Shape;3841;p75"/>
            <p:cNvSpPr/>
            <p:nvPr/>
          </p:nvSpPr>
          <p:spPr>
            <a:xfrm>
              <a:off x="102777" y="333863"/>
              <a:ext cx="161367" cy="16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5" h="21600" fill="norm" stroke="1" extrusionOk="0">
                  <a:moveTo>
                    <a:pt x="6199" y="19947"/>
                  </a:moveTo>
                  <a:cubicBezTo>
                    <a:pt x="6150" y="19979"/>
                    <a:pt x="6102" y="19995"/>
                    <a:pt x="6038" y="19995"/>
                  </a:cubicBezTo>
                  <a:cubicBezTo>
                    <a:pt x="6038" y="20042"/>
                    <a:pt x="6054" y="20058"/>
                    <a:pt x="6070" y="20058"/>
                  </a:cubicBezTo>
                  <a:cubicBezTo>
                    <a:pt x="6102" y="20058"/>
                    <a:pt x="6150" y="20011"/>
                    <a:pt x="6199" y="19947"/>
                  </a:cubicBezTo>
                  <a:close/>
                  <a:moveTo>
                    <a:pt x="18010" y="0"/>
                  </a:moveTo>
                  <a:cubicBezTo>
                    <a:pt x="17175" y="0"/>
                    <a:pt x="16309" y="318"/>
                    <a:pt x="15635" y="985"/>
                  </a:cubicBezTo>
                  <a:lnTo>
                    <a:pt x="15635" y="715"/>
                  </a:lnTo>
                  <a:cubicBezTo>
                    <a:pt x="10034" y="5468"/>
                    <a:pt x="4979" y="11015"/>
                    <a:pt x="438" y="16832"/>
                  </a:cubicBezTo>
                  <a:cubicBezTo>
                    <a:pt x="-92" y="17626"/>
                    <a:pt x="-92" y="18421"/>
                    <a:pt x="181" y="19200"/>
                  </a:cubicBezTo>
                  <a:cubicBezTo>
                    <a:pt x="614" y="20805"/>
                    <a:pt x="1946" y="21600"/>
                    <a:pt x="3262" y="21600"/>
                  </a:cubicBezTo>
                  <a:cubicBezTo>
                    <a:pt x="4353" y="21600"/>
                    <a:pt x="5444" y="21075"/>
                    <a:pt x="6038" y="19995"/>
                  </a:cubicBezTo>
                  <a:cubicBezTo>
                    <a:pt x="6183" y="19868"/>
                    <a:pt x="6247" y="19820"/>
                    <a:pt x="6263" y="19820"/>
                  </a:cubicBezTo>
                  <a:cubicBezTo>
                    <a:pt x="6295" y="19820"/>
                    <a:pt x="6247" y="19883"/>
                    <a:pt x="6199" y="19947"/>
                  </a:cubicBezTo>
                  <a:cubicBezTo>
                    <a:pt x="6327" y="19868"/>
                    <a:pt x="6375" y="19661"/>
                    <a:pt x="6568" y="19470"/>
                  </a:cubicBezTo>
                  <a:lnTo>
                    <a:pt x="7370" y="18421"/>
                  </a:lnTo>
                  <a:cubicBezTo>
                    <a:pt x="7900" y="17881"/>
                    <a:pt x="8445" y="17356"/>
                    <a:pt x="8975" y="16562"/>
                  </a:cubicBezTo>
                  <a:cubicBezTo>
                    <a:pt x="10307" y="15242"/>
                    <a:pt x="11366" y="13923"/>
                    <a:pt x="12698" y="12604"/>
                  </a:cubicBezTo>
                  <a:cubicBezTo>
                    <a:pt x="15105" y="10236"/>
                    <a:pt x="17496" y="7852"/>
                    <a:pt x="20176" y="5468"/>
                  </a:cubicBezTo>
                  <a:cubicBezTo>
                    <a:pt x="21508" y="4148"/>
                    <a:pt x="21508" y="2034"/>
                    <a:pt x="20176" y="985"/>
                  </a:cubicBezTo>
                  <a:cubicBezTo>
                    <a:pt x="19630" y="318"/>
                    <a:pt x="18844" y="0"/>
                    <a:pt x="18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38" name="Google Shape;3842;p75"/>
            <p:cNvSpPr/>
            <p:nvPr/>
          </p:nvSpPr>
          <p:spPr>
            <a:xfrm>
              <a:off x="89685" y="378012"/>
              <a:ext cx="138422" cy="110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3" h="21600" fill="norm" stroke="1" extrusionOk="0">
                  <a:moveTo>
                    <a:pt x="2786" y="0"/>
                  </a:moveTo>
                  <a:cubicBezTo>
                    <a:pt x="1865" y="408"/>
                    <a:pt x="944" y="1200"/>
                    <a:pt x="631" y="2400"/>
                  </a:cubicBezTo>
                  <a:cubicBezTo>
                    <a:pt x="-584" y="4776"/>
                    <a:pt x="24" y="7968"/>
                    <a:pt x="1865" y="9168"/>
                  </a:cubicBezTo>
                  <a:cubicBezTo>
                    <a:pt x="4314" y="10368"/>
                    <a:pt x="6763" y="11160"/>
                    <a:pt x="9212" y="11568"/>
                  </a:cubicBezTo>
                  <a:cubicBezTo>
                    <a:pt x="10059" y="11568"/>
                    <a:pt x="10925" y="11496"/>
                    <a:pt x="11790" y="11352"/>
                  </a:cubicBezTo>
                  <a:lnTo>
                    <a:pt x="13485" y="18744"/>
                  </a:lnTo>
                  <a:cubicBezTo>
                    <a:pt x="14074" y="20736"/>
                    <a:pt x="15344" y="21600"/>
                    <a:pt x="16670" y="21600"/>
                  </a:cubicBezTo>
                  <a:cubicBezTo>
                    <a:pt x="18769" y="21600"/>
                    <a:pt x="21016" y="19392"/>
                    <a:pt x="20832" y="15960"/>
                  </a:cubicBezTo>
                  <a:lnTo>
                    <a:pt x="20519" y="15960"/>
                  </a:lnTo>
                  <a:cubicBezTo>
                    <a:pt x="19911" y="11952"/>
                    <a:pt x="18990" y="7968"/>
                    <a:pt x="18070" y="3984"/>
                  </a:cubicBezTo>
                  <a:cubicBezTo>
                    <a:pt x="17573" y="1680"/>
                    <a:pt x="16026" y="192"/>
                    <a:pt x="14461" y="192"/>
                  </a:cubicBezTo>
                  <a:cubicBezTo>
                    <a:pt x="14129" y="192"/>
                    <a:pt x="13816" y="264"/>
                    <a:pt x="13485" y="408"/>
                  </a:cubicBezTo>
                  <a:cubicBezTo>
                    <a:pt x="12269" y="792"/>
                    <a:pt x="11348" y="1200"/>
                    <a:pt x="10115" y="1608"/>
                  </a:cubicBezTo>
                  <a:lnTo>
                    <a:pt x="8292" y="1608"/>
                  </a:lnTo>
                  <a:lnTo>
                    <a:pt x="6763" y="1200"/>
                  </a:lnTo>
                  <a:lnTo>
                    <a:pt x="5843" y="792"/>
                  </a:lnTo>
                  <a:cubicBezTo>
                    <a:pt x="5640" y="792"/>
                    <a:pt x="5161" y="456"/>
                    <a:pt x="5235" y="456"/>
                  </a:cubicBezTo>
                  <a:cubicBezTo>
                    <a:pt x="5272" y="456"/>
                    <a:pt x="5437" y="528"/>
                    <a:pt x="5843" y="792"/>
                  </a:cubicBezTo>
                  <a:cubicBezTo>
                    <a:pt x="4922" y="0"/>
                    <a:pt x="3707" y="0"/>
                    <a:pt x="27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39" name="Google Shape;3843;p75"/>
            <p:cNvSpPr/>
            <p:nvPr/>
          </p:nvSpPr>
          <p:spPr>
            <a:xfrm>
              <a:off x="32236" y="445029"/>
              <a:ext cx="139201" cy="111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3" h="21600" fill="norm" stroke="1" extrusionOk="0">
                  <a:moveTo>
                    <a:pt x="2849" y="0"/>
                  </a:moveTo>
                  <a:cubicBezTo>
                    <a:pt x="1626" y="402"/>
                    <a:pt x="1023" y="1183"/>
                    <a:pt x="421" y="2366"/>
                  </a:cubicBezTo>
                  <a:cubicBezTo>
                    <a:pt x="-492" y="4732"/>
                    <a:pt x="111" y="7878"/>
                    <a:pt x="1936" y="9037"/>
                  </a:cubicBezTo>
                  <a:cubicBezTo>
                    <a:pt x="4054" y="10220"/>
                    <a:pt x="6483" y="11025"/>
                    <a:pt x="8911" y="11403"/>
                  </a:cubicBezTo>
                  <a:cubicBezTo>
                    <a:pt x="9861" y="11403"/>
                    <a:pt x="10810" y="11332"/>
                    <a:pt x="11760" y="11143"/>
                  </a:cubicBezTo>
                  <a:cubicBezTo>
                    <a:pt x="12326" y="13580"/>
                    <a:pt x="12892" y="16040"/>
                    <a:pt x="13458" y="18477"/>
                  </a:cubicBezTo>
                  <a:cubicBezTo>
                    <a:pt x="14060" y="20630"/>
                    <a:pt x="15393" y="21600"/>
                    <a:pt x="16762" y="21600"/>
                  </a:cubicBezTo>
                  <a:cubicBezTo>
                    <a:pt x="18899" y="21600"/>
                    <a:pt x="21108" y="19305"/>
                    <a:pt x="20743" y="15733"/>
                  </a:cubicBezTo>
                  <a:lnTo>
                    <a:pt x="20432" y="15733"/>
                  </a:lnTo>
                  <a:lnTo>
                    <a:pt x="17712" y="3927"/>
                  </a:lnTo>
                  <a:cubicBezTo>
                    <a:pt x="17219" y="1751"/>
                    <a:pt x="15977" y="544"/>
                    <a:pt x="14407" y="544"/>
                  </a:cubicBezTo>
                  <a:cubicBezTo>
                    <a:pt x="14005" y="544"/>
                    <a:pt x="13585" y="639"/>
                    <a:pt x="13147" y="804"/>
                  </a:cubicBezTo>
                  <a:cubicBezTo>
                    <a:pt x="12253" y="1183"/>
                    <a:pt x="11029" y="1585"/>
                    <a:pt x="10116" y="1585"/>
                  </a:cubicBezTo>
                  <a:lnTo>
                    <a:pt x="11029" y="1585"/>
                  </a:lnTo>
                  <a:cubicBezTo>
                    <a:pt x="10427" y="1774"/>
                    <a:pt x="9824" y="1869"/>
                    <a:pt x="9203" y="1869"/>
                  </a:cubicBezTo>
                  <a:cubicBezTo>
                    <a:pt x="8601" y="1869"/>
                    <a:pt x="7998" y="1774"/>
                    <a:pt x="7396" y="1585"/>
                  </a:cubicBezTo>
                  <a:lnTo>
                    <a:pt x="8309" y="1585"/>
                  </a:lnTo>
                  <a:cubicBezTo>
                    <a:pt x="7688" y="1585"/>
                    <a:pt x="7085" y="1183"/>
                    <a:pt x="6483" y="1183"/>
                  </a:cubicBezTo>
                  <a:lnTo>
                    <a:pt x="5570" y="804"/>
                  </a:lnTo>
                  <a:cubicBezTo>
                    <a:pt x="5369" y="804"/>
                    <a:pt x="4894" y="450"/>
                    <a:pt x="4967" y="450"/>
                  </a:cubicBezTo>
                  <a:cubicBezTo>
                    <a:pt x="5004" y="450"/>
                    <a:pt x="5168" y="520"/>
                    <a:pt x="5570" y="804"/>
                  </a:cubicBezTo>
                  <a:cubicBezTo>
                    <a:pt x="4657" y="0"/>
                    <a:pt x="3744" y="0"/>
                    <a:pt x="284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40" name="Google Shape;3844;p75"/>
            <p:cNvSpPr/>
            <p:nvPr/>
          </p:nvSpPr>
          <p:spPr>
            <a:xfrm>
              <a:off x="281852" y="352575"/>
              <a:ext cx="95577" cy="206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4" h="21600" fill="norm" stroke="1" extrusionOk="0">
                  <a:moveTo>
                    <a:pt x="5249" y="0"/>
                  </a:moveTo>
                  <a:cubicBezTo>
                    <a:pt x="4730" y="0"/>
                    <a:pt x="4210" y="38"/>
                    <a:pt x="3664" y="115"/>
                  </a:cubicBezTo>
                  <a:cubicBezTo>
                    <a:pt x="1091" y="537"/>
                    <a:pt x="-651" y="2021"/>
                    <a:pt x="233" y="3517"/>
                  </a:cubicBezTo>
                  <a:lnTo>
                    <a:pt x="233" y="3299"/>
                  </a:lnTo>
                  <a:cubicBezTo>
                    <a:pt x="2390" y="8824"/>
                    <a:pt x="5405" y="14349"/>
                    <a:pt x="9720" y="19656"/>
                  </a:cubicBezTo>
                  <a:cubicBezTo>
                    <a:pt x="10500" y="20807"/>
                    <a:pt x="12995" y="21600"/>
                    <a:pt x="15698" y="21600"/>
                  </a:cubicBezTo>
                  <a:cubicBezTo>
                    <a:pt x="16010" y="21600"/>
                    <a:pt x="16322" y="21587"/>
                    <a:pt x="16634" y="21574"/>
                  </a:cubicBezTo>
                  <a:cubicBezTo>
                    <a:pt x="19233" y="21140"/>
                    <a:pt x="20949" y="19656"/>
                    <a:pt x="20091" y="18173"/>
                  </a:cubicBezTo>
                  <a:cubicBezTo>
                    <a:pt x="15776" y="13070"/>
                    <a:pt x="12735" y="7545"/>
                    <a:pt x="10578" y="2021"/>
                  </a:cubicBezTo>
                  <a:cubicBezTo>
                    <a:pt x="9876" y="793"/>
                    <a:pt x="7693" y="0"/>
                    <a:pt x="524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41" name="Google Shape;3845;p75"/>
            <p:cNvSpPr/>
            <p:nvPr/>
          </p:nvSpPr>
          <p:spPr>
            <a:xfrm>
              <a:off x="257680" y="423750"/>
              <a:ext cx="145798" cy="111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6" h="21600" fill="norm" stroke="1" extrusionOk="0">
                  <a:moveTo>
                    <a:pt x="4754" y="6892"/>
                  </a:moveTo>
                  <a:cubicBezTo>
                    <a:pt x="4721" y="6987"/>
                    <a:pt x="4654" y="7129"/>
                    <a:pt x="4554" y="7271"/>
                  </a:cubicBezTo>
                  <a:cubicBezTo>
                    <a:pt x="4554" y="7271"/>
                    <a:pt x="4671" y="7129"/>
                    <a:pt x="4754" y="6892"/>
                  </a:cubicBezTo>
                  <a:close/>
                  <a:moveTo>
                    <a:pt x="8647" y="0"/>
                  </a:moveTo>
                  <a:cubicBezTo>
                    <a:pt x="7243" y="0"/>
                    <a:pt x="5840" y="1397"/>
                    <a:pt x="5389" y="3339"/>
                  </a:cubicBezTo>
                  <a:cubicBezTo>
                    <a:pt x="5389" y="4524"/>
                    <a:pt x="5105" y="5708"/>
                    <a:pt x="4838" y="6489"/>
                  </a:cubicBezTo>
                  <a:cubicBezTo>
                    <a:pt x="4838" y="6632"/>
                    <a:pt x="4788" y="6774"/>
                    <a:pt x="4754" y="6892"/>
                  </a:cubicBezTo>
                  <a:cubicBezTo>
                    <a:pt x="4771" y="6845"/>
                    <a:pt x="4771" y="6821"/>
                    <a:pt x="4754" y="6821"/>
                  </a:cubicBezTo>
                  <a:cubicBezTo>
                    <a:pt x="4738" y="6821"/>
                    <a:pt x="4671" y="6939"/>
                    <a:pt x="4554" y="7271"/>
                  </a:cubicBezTo>
                  <a:lnTo>
                    <a:pt x="4003" y="8858"/>
                  </a:lnTo>
                  <a:cubicBezTo>
                    <a:pt x="3752" y="9213"/>
                    <a:pt x="3719" y="9568"/>
                    <a:pt x="3518" y="10208"/>
                  </a:cubicBezTo>
                  <a:cubicBezTo>
                    <a:pt x="3552" y="10161"/>
                    <a:pt x="3585" y="10137"/>
                    <a:pt x="3602" y="10137"/>
                  </a:cubicBezTo>
                  <a:cubicBezTo>
                    <a:pt x="3618" y="10137"/>
                    <a:pt x="3585" y="10208"/>
                    <a:pt x="3451" y="10421"/>
                  </a:cubicBezTo>
                  <a:cubicBezTo>
                    <a:pt x="3468" y="10350"/>
                    <a:pt x="3501" y="10279"/>
                    <a:pt x="3518" y="10208"/>
                  </a:cubicBezTo>
                  <a:cubicBezTo>
                    <a:pt x="3401" y="10303"/>
                    <a:pt x="3234" y="10516"/>
                    <a:pt x="3301" y="10516"/>
                  </a:cubicBezTo>
                  <a:cubicBezTo>
                    <a:pt x="3318" y="10516"/>
                    <a:pt x="3368" y="10492"/>
                    <a:pt x="3451" y="10421"/>
                  </a:cubicBezTo>
                  <a:lnTo>
                    <a:pt x="2883" y="10824"/>
                  </a:lnTo>
                  <a:lnTo>
                    <a:pt x="2332" y="12008"/>
                  </a:lnTo>
                  <a:lnTo>
                    <a:pt x="1781" y="12387"/>
                  </a:lnTo>
                  <a:cubicBezTo>
                    <a:pt x="946" y="13168"/>
                    <a:pt x="394" y="14353"/>
                    <a:pt x="110" y="15537"/>
                  </a:cubicBezTo>
                  <a:cubicBezTo>
                    <a:pt x="-157" y="16721"/>
                    <a:pt x="110" y="17905"/>
                    <a:pt x="394" y="19089"/>
                  </a:cubicBezTo>
                  <a:cubicBezTo>
                    <a:pt x="1163" y="20700"/>
                    <a:pt x="2449" y="21600"/>
                    <a:pt x="3635" y="21600"/>
                  </a:cubicBezTo>
                  <a:cubicBezTo>
                    <a:pt x="4170" y="21600"/>
                    <a:pt x="4688" y="21411"/>
                    <a:pt x="5105" y="21055"/>
                  </a:cubicBezTo>
                  <a:cubicBezTo>
                    <a:pt x="7711" y="18497"/>
                    <a:pt x="9733" y="14921"/>
                    <a:pt x="10969" y="10918"/>
                  </a:cubicBezTo>
                  <a:lnTo>
                    <a:pt x="15930" y="12789"/>
                  </a:lnTo>
                  <a:cubicBezTo>
                    <a:pt x="16231" y="12955"/>
                    <a:pt x="16515" y="13026"/>
                    <a:pt x="16782" y="13026"/>
                  </a:cubicBezTo>
                  <a:cubicBezTo>
                    <a:pt x="19856" y="13026"/>
                    <a:pt x="21443" y="3695"/>
                    <a:pt x="17868" y="3339"/>
                  </a:cubicBezTo>
                  <a:lnTo>
                    <a:pt x="18152" y="2937"/>
                  </a:lnTo>
                  <a:lnTo>
                    <a:pt x="9549" y="189"/>
                  </a:lnTo>
                  <a:cubicBezTo>
                    <a:pt x="9248" y="47"/>
                    <a:pt x="8947" y="0"/>
                    <a:pt x="864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42" name="Google Shape;3846;p75"/>
            <p:cNvSpPr/>
            <p:nvPr/>
          </p:nvSpPr>
          <p:spPr>
            <a:xfrm>
              <a:off x="286981" y="507644"/>
              <a:ext cx="145635" cy="112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6" h="21600" fill="norm" stroke="1" extrusionOk="0">
                  <a:moveTo>
                    <a:pt x="8942" y="0"/>
                  </a:moveTo>
                  <a:cubicBezTo>
                    <a:pt x="7415" y="0"/>
                    <a:pt x="5854" y="1200"/>
                    <a:pt x="5345" y="3600"/>
                  </a:cubicBezTo>
                  <a:cubicBezTo>
                    <a:pt x="5073" y="4776"/>
                    <a:pt x="5073" y="5553"/>
                    <a:pt x="4785" y="6729"/>
                  </a:cubicBezTo>
                  <a:cubicBezTo>
                    <a:pt x="4785" y="7106"/>
                    <a:pt x="4513" y="7106"/>
                    <a:pt x="4513" y="7506"/>
                  </a:cubicBezTo>
                  <a:cubicBezTo>
                    <a:pt x="4513" y="7906"/>
                    <a:pt x="4225" y="8682"/>
                    <a:pt x="3937" y="9059"/>
                  </a:cubicBezTo>
                  <a:lnTo>
                    <a:pt x="3377" y="10235"/>
                  </a:lnTo>
                  <a:lnTo>
                    <a:pt x="3105" y="11035"/>
                  </a:lnTo>
                  <a:lnTo>
                    <a:pt x="2257" y="12188"/>
                  </a:lnTo>
                  <a:lnTo>
                    <a:pt x="1680" y="12588"/>
                  </a:lnTo>
                  <a:cubicBezTo>
                    <a:pt x="848" y="13365"/>
                    <a:pt x="271" y="14141"/>
                    <a:pt x="0" y="15318"/>
                  </a:cubicBezTo>
                  <a:cubicBezTo>
                    <a:pt x="0" y="16894"/>
                    <a:pt x="0" y="18071"/>
                    <a:pt x="560" y="19224"/>
                  </a:cubicBezTo>
                  <a:cubicBezTo>
                    <a:pt x="1103" y="20753"/>
                    <a:pt x="2240" y="21600"/>
                    <a:pt x="3427" y="21600"/>
                  </a:cubicBezTo>
                  <a:cubicBezTo>
                    <a:pt x="4089" y="21600"/>
                    <a:pt x="4751" y="21341"/>
                    <a:pt x="5345" y="20800"/>
                  </a:cubicBezTo>
                  <a:cubicBezTo>
                    <a:pt x="7822" y="18235"/>
                    <a:pt x="9841" y="14824"/>
                    <a:pt x="11080" y="10894"/>
                  </a:cubicBezTo>
                  <a:lnTo>
                    <a:pt x="16340" y="12588"/>
                  </a:lnTo>
                  <a:cubicBezTo>
                    <a:pt x="16696" y="12824"/>
                    <a:pt x="17036" y="12918"/>
                    <a:pt x="17358" y="12918"/>
                  </a:cubicBezTo>
                  <a:cubicBezTo>
                    <a:pt x="20344" y="12918"/>
                    <a:pt x="21600" y="3906"/>
                    <a:pt x="18037" y="3200"/>
                  </a:cubicBezTo>
                  <a:lnTo>
                    <a:pt x="18325" y="3200"/>
                  </a:lnTo>
                  <a:lnTo>
                    <a:pt x="9587" y="71"/>
                  </a:lnTo>
                  <a:cubicBezTo>
                    <a:pt x="9366" y="24"/>
                    <a:pt x="9146" y="0"/>
                    <a:pt x="894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43" name="Google Shape;3847;p75"/>
            <p:cNvSpPr/>
            <p:nvPr/>
          </p:nvSpPr>
          <p:spPr>
            <a:xfrm>
              <a:off x="332659" y="304513"/>
              <a:ext cx="208208" cy="87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3" h="21600" fill="norm" stroke="1" extrusionOk="0">
                  <a:moveTo>
                    <a:pt x="2745" y="0"/>
                  </a:moveTo>
                  <a:cubicBezTo>
                    <a:pt x="1632" y="0"/>
                    <a:pt x="468" y="1536"/>
                    <a:pt x="106" y="4609"/>
                  </a:cubicBezTo>
                  <a:cubicBezTo>
                    <a:pt x="-307" y="8104"/>
                    <a:pt x="518" y="11086"/>
                    <a:pt x="1969" y="12110"/>
                  </a:cubicBezTo>
                  <a:lnTo>
                    <a:pt x="1769" y="12110"/>
                  </a:lnTo>
                  <a:cubicBezTo>
                    <a:pt x="7372" y="16599"/>
                    <a:pt x="12988" y="20124"/>
                    <a:pt x="18804" y="21600"/>
                  </a:cubicBezTo>
                  <a:cubicBezTo>
                    <a:pt x="20055" y="21600"/>
                    <a:pt x="21293" y="19100"/>
                    <a:pt x="21293" y="15605"/>
                  </a:cubicBezTo>
                  <a:cubicBezTo>
                    <a:pt x="21293" y="12110"/>
                    <a:pt x="20055" y="9098"/>
                    <a:pt x="18804" y="9098"/>
                  </a:cubicBezTo>
                  <a:lnTo>
                    <a:pt x="16940" y="9098"/>
                  </a:lnTo>
                  <a:cubicBezTo>
                    <a:pt x="16315" y="8586"/>
                    <a:pt x="15690" y="8586"/>
                    <a:pt x="14852" y="8104"/>
                  </a:cubicBezTo>
                  <a:cubicBezTo>
                    <a:pt x="13614" y="7592"/>
                    <a:pt x="12363" y="6597"/>
                    <a:pt x="11112" y="6085"/>
                  </a:cubicBezTo>
                  <a:cubicBezTo>
                    <a:pt x="8411" y="4609"/>
                    <a:pt x="5922" y="2591"/>
                    <a:pt x="3220" y="90"/>
                  </a:cubicBezTo>
                  <a:cubicBezTo>
                    <a:pt x="3070" y="30"/>
                    <a:pt x="2907" y="0"/>
                    <a:pt x="274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44" name="Google Shape;3848;p75"/>
            <p:cNvSpPr/>
            <p:nvPr/>
          </p:nvSpPr>
          <p:spPr>
            <a:xfrm>
              <a:off x="400776" y="282989"/>
              <a:ext cx="93434" cy="158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6" h="21600" fill="norm" stroke="1" extrusionOk="0">
                  <a:moveTo>
                    <a:pt x="6599" y="16067"/>
                  </a:moveTo>
                  <a:cubicBezTo>
                    <a:pt x="6627" y="16200"/>
                    <a:pt x="6708" y="16317"/>
                    <a:pt x="6735" y="16317"/>
                  </a:cubicBezTo>
                  <a:cubicBezTo>
                    <a:pt x="6735" y="16317"/>
                    <a:pt x="6735" y="16300"/>
                    <a:pt x="6735" y="16267"/>
                  </a:cubicBezTo>
                  <a:cubicBezTo>
                    <a:pt x="6681" y="16200"/>
                    <a:pt x="6627" y="16133"/>
                    <a:pt x="6599" y="16067"/>
                  </a:cubicBezTo>
                  <a:close/>
                  <a:moveTo>
                    <a:pt x="15299" y="0"/>
                  </a:moveTo>
                  <a:cubicBezTo>
                    <a:pt x="13836" y="0"/>
                    <a:pt x="12372" y="350"/>
                    <a:pt x="11234" y="1050"/>
                  </a:cubicBezTo>
                  <a:lnTo>
                    <a:pt x="1342" y="7133"/>
                  </a:lnTo>
                  <a:cubicBezTo>
                    <a:pt x="-447" y="8517"/>
                    <a:pt x="-447" y="10733"/>
                    <a:pt x="1342" y="12117"/>
                  </a:cubicBezTo>
                  <a:cubicBezTo>
                    <a:pt x="2697" y="12400"/>
                    <a:pt x="3591" y="12950"/>
                    <a:pt x="4052" y="13500"/>
                  </a:cubicBezTo>
                  <a:lnTo>
                    <a:pt x="4946" y="14067"/>
                  </a:lnTo>
                  <a:cubicBezTo>
                    <a:pt x="4946" y="14333"/>
                    <a:pt x="5407" y="14617"/>
                    <a:pt x="5841" y="15167"/>
                  </a:cubicBezTo>
                  <a:cubicBezTo>
                    <a:pt x="6247" y="15400"/>
                    <a:pt x="6274" y="15650"/>
                    <a:pt x="6599" y="16067"/>
                  </a:cubicBezTo>
                  <a:cubicBezTo>
                    <a:pt x="6545" y="15950"/>
                    <a:pt x="6518" y="15833"/>
                    <a:pt x="6572" y="15833"/>
                  </a:cubicBezTo>
                  <a:cubicBezTo>
                    <a:pt x="6599" y="15833"/>
                    <a:pt x="6654" y="15883"/>
                    <a:pt x="6735" y="16000"/>
                  </a:cubicBezTo>
                  <a:lnTo>
                    <a:pt x="6735" y="16550"/>
                  </a:lnTo>
                  <a:cubicBezTo>
                    <a:pt x="6735" y="16833"/>
                    <a:pt x="7196" y="17383"/>
                    <a:pt x="7196" y="17667"/>
                  </a:cubicBezTo>
                  <a:cubicBezTo>
                    <a:pt x="7196" y="17933"/>
                    <a:pt x="7196" y="17933"/>
                    <a:pt x="7196" y="18217"/>
                  </a:cubicBezTo>
                  <a:cubicBezTo>
                    <a:pt x="7196" y="19050"/>
                    <a:pt x="8090" y="19867"/>
                    <a:pt x="8984" y="20700"/>
                  </a:cubicBezTo>
                  <a:cubicBezTo>
                    <a:pt x="10150" y="21317"/>
                    <a:pt x="11505" y="21600"/>
                    <a:pt x="12833" y="21600"/>
                  </a:cubicBezTo>
                  <a:cubicBezTo>
                    <a:pt x="15706" y="21600"/>
                    <a:pt x="18443" y="20300"/>
                    <a:pt x="18443" y="18217"/>
                  </a:cubicBezTo>
                  <a:cubicBezTo>
                    <a:pt x="18118" y="15183"/>
                    <a:pt x="16356" y="12150"/>
                    <a:pt x="13321" y="9650"/>
                  </a:cubicBezTo>
                  <a:cubicBezTo>
                    <a:pt x="15245" y="8433"/>
                    <a:pt x="17223" y="7183"/>
                    <a:pt x="19364" y="6033"/>
                  </a:cubicBezTo>
                  <a:cubicBezTo>
                    <a:pt x="21153" y="4650"/>
                    <a:pt x="21153" y="2433"/>
                    <a:pt x="19364" y="1050"/>
                  </a:cubicBezTo>
                  <a:cubicBezTo>
                    <a:pt x="18226" y="350"/>
                    <a:pt x="16763" y="0"/>
                    <a:pt x="1529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45" name="Google Shape;3849;p75"/>
            <p:cNvSpPr/>
            <p:nvPr/>
          </p:nvSpPr>
          <p:spPr>
            <a:xfrm>
              <a:off x="488094" y="302190"/>
              <a:ext cx="92173" cy="156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0" h="21600" fill="norm" stroke="1" extrusionOk="0">
                  <a:moveTo>
                    <a:pt x="6284" y="15677"/>
                  </a:moveTo>
                  <a:cubicBezTo>
                    <a:pt x="6309" y="15761"/>
                    <a:pt x="6361" y="15846"/>
                    <a:pt x="6413" y="15846"/>
                  </a:cubicBezTo>
                  <a:cubicBezTo>
                    <a:pt x="6413" y="15846"/>
                    <a:pt x="6439" y="15829"/>
                    <a:pt x="6439" y="15795"/>
                  </a:cubicBezTo>
                  <a:cubicBezTo>
                    <a:pt x="6387" y="15761"/>
                    <a:pt x="6335" y="15727"/>
                    <a:pt x="6284" y="15677"/>
                  </a:cubicBezTo>
                  <a:close/>
                  <a:moveTo>
                    <a:pt x="13897" y="0"/>
                  </a:moveTo>
                  <a:cubicBezTo>
                    <a:pt x="12864" y="0"/>
                    <a:pt x="11780" y="186"/>
                    <a:pt x="10722" y="658"/>
                  </a:cubicBezTo>
                  <a:lnTo>
                    <a:pt x="1277" y="6817"/>
                  </a:lnTo>
                  <a:cubicBezTo>
                    <a:pt x="-426" y="8218"/>
                    <a:pt x="-426" y="10462"/>
                    <a:pt x="1277" y="11863"/>
                  </a:cubicBezTo>
                  <a:cubicBezTo>
                    <a:pt x="2568" y="12150"/>
                    <a:pt x="3419" y="12707"/>
                    <a:pt x="3858" y="13264"/>
                  </a:cubicBezTo>
                  <a:lnTo>
                    <a:pt x="4709" y="13821"/>
                  </a:lnTo>
                  <a:cubicBezTo>
                    <a:pt x="4709" y="14107"/>
                    <a:pt x="5148" y="14394"/>
                    <a:pt x="5587" y="14951"/>
                  </a:cubicBezTo>
                  <a:cubicBezTo>
                    <a:pt x="5587" y="15188"/>
                    <a:pt x="5897" y="15441"/>
                    <a:pt x="6284" y="15677"/>
                  </a:cubicBezTo>
                  <a:cubicBezTo>
                    <a:pt x="6258" y="15643"/>
                    <a:pt x="6232" y="15593"/>
                    <a:pt x="6258" y="15593"/>
                  </a:cubicBezTo>
                  <a:cubicBezTo>
                    <a:pt x="6258" y="15593"/>
                    <a:pt x="6309" y="15643"/>
                    <a:pt x="6439" y="15795"/>
                  </a:cubicBezTo>
                  <a:cubicBezTo>
                    <a:pt x="6439" y="16065"/>
                    <a:pt x="6439" y="16352"/>
                    <a:pt x="6439" y="16352"/>
                  </a:cubicBezTo>
                  <a:cubicBezTo>
                    <a:pt x="6851" y="16909"/>
                    <a:pt x="6851" y="17196"/>
                    <a:pt x="6851" y="17466"/>
                  </a:cubicBezTo>
                  <a:lnTo>
                    <a:pt x="6851" y="18309"/>
                  </a:lnTo>
                  <a:cubicBezTo>
                    <a:pt x="6851" y="19153"/>
                    <a:pt x="7729" y="19997"/>
                    <a:pt x="8580" y="20554"/>
                  </a:cubicBezTo>
                  <a:cubicBezTo>
                    <a:pt x="9690" y="21279"/>
                    <a:pt x="11006" y="21600"/>
                    <a:pt x="12322" y="21600"/>
                  </a:cubicBezTo>
                  <a:cubicBezTo>
                    <a:pt x="15032" y="21600"/>
                    <a:pt x="17587" y="20216"/>
                    <a:pt x="17587" y="18309"/>
                  </a:cubicBezTo>
                  <a:cubicBezTo>
                    <a:pt x="17277" y="15036"/>
                    <a:pt x="15342" y="12049"/>
                    <a:pt x="12477" y="9585"/>
                  </a:cubicBezTo>
                  <a:lnTo>
                    <a:pt x="18439" y="5704"/>
                  </a:lnTo>
                  <a:cubicBezTo>
                    <a:pt x="21174" y="3021"/>
                    <a:pt x="17922" y="0"/>
                    <a:pt x="1389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46" name="Google Shape;3850;p75"/>
            <p:cNvSpPr/>
            <p:nvPr/>
          </p:nvSpPr>
          <p:spPr>
            <a:xfrm>
              <a:off x="315935" y="117769"/>
              <a:ext cx="162814" cy="170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3" h="21600" fill="norm" stroke="1" extrusionOk="0">
                  <a:moveTo>
                    <a:pt x="17703" y="0"/>
                  </a:moveTo>
                  <a:cubicBezTo>
                    <a:pt x="16640" y="0"/>
                    <a:pt x="15625" y="574"/>
                    <a:pt x="14943" y="1566"/>
                  </a:cubicBezTo>
                  <a:lnTo>
                    <a:pt x="14690" y="2078"/>
                  </a:lnTo>
                  <a:lnTo>
                    <a:pt x="13897" y="3117"/>
                  </a:lnTo>
                  <a:cubicBezTo>
                    <a:pt x="13373" y="3892"/>
                    <a:pt x="12580" y="4404"/>
                    <a:pt x="12057" y="5179"/>
                  </a:cubicBezTo>
                  <a:cubicBezTo>
                    <a:pt x="10994" y="6466"/>
                    <a:pt x="9948" y="7753"/>
                    <a:pt x="8631" y="8776"/>
                  </a:cubicBezTo>
                  <a:cubicBezTo>
                    <a:pt x="6252" y="11366"/>
                    <a:pt x="3620" y="13940"/>
                    <a:pt x="987" y="16250"/>
                  </a:cubicBezTo>
                  <a:cubicBezTo>
                    <a:pt x="-329" y="17289"/>
                    <a:pt x="-329" y="19352"/>
                    <a:pt x="987" y="20639"/>
                  </a:cubicBezTo>
                  <a:cubicBezTo>
                    <a:pt x="1638" y="21274"/>
                    <a:pt x="2430" y="21600"/>
                    <a:pt x="3223" y="21600"/>
                  </a:cubicBezTo>
                  <a:cubicBezTo>
                    <a:pt x="4016" y="21600"/>
                    <a:pt x="4809" y="21274"/>
                    <a:pt x="5460" y="20639"/>
                  </a:cubicBezTo>
                  <a:lnTo>
                    <a:pt x="5460" y="20375"/>
                  </a:lnTo>
                  <a:cubicBezTo>
                    <a:pt x="11264" y="15739"/>
                    <a:pt x="16260" y="10591"/>
                    <a:pt x="20748" y="4915"/>
                  </a:cubicBezTo>
                  <a:cubicBezTo>
                    <a:pt x="21001" y="4140"/>
                    <a:pt x="21271" y="3117"/>
                    <a:pt x="21001" y="2341"/>
                  </a:cubicBezTo>
                  <a:cubicBezTo>
                    <a:pt x="20748" y="1566"/>
                    <a:pt x="20224" y="791"/>
                    <a:pt x="19431" y="543"/>
                  </a:cubicBezTo>
                  <a:cubicBezTo>
                    <a:pt x="18860" y="171"/>
                    <a:pt x="18274" y="0"/>
                    <a:pt x="1770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47" name="Google Shape;3851;p75"/>
            <p:cNvSpPr/>
            <p:nvPr/>
          </p:nvSpPr>
          <p:spPr>
            <a:xfrm>
              <a:off x="350677" y="131466"/>
              <a:ext cx="139587" cy="109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1" h="21600" fill="norm" stroke="1" extrusionOk="0">
                  <a:moveTo>
                    <a:pt x="4368" y="0"/>
                  </a:moveTo>
                  <a:cubicBezTo>
                    <a:pt x="2036" y="0"/>
                    <a:pt x="-734" y="2480"/>
                    <a:pt x="178" y="5731"/>
                  </a:cubicBezTo>
                  <a:lnTo>
                    <a:pt x="476" y="5731"/>
                  </a:lnTo>
                  <a:cubicBezTo>
                    <a:pt x="1352" y="9753"/>
                    <a:pt x="2229" y="13750"/>
                    <a:pt x="3106" y="17747"/>
                  </a:cubicBezTo>
                  <a:cubicBezTo>
                    <a:pt x="3334" y="19722"/>
                    <a:pt x="4754" y="21142"/>
                    <a:pt x="6402" y="21142"/>
                  </a:cubicBezTo>
                  <a:cubicBezTo>
                    <a:pt x="6752" y="21142"/>
                    <a:pt x="7103" y="21094"/>
                    <a:pt x="7471" y="20950"/>
                  </a:cubicBezTo>
                  <a:cubicBezTo>
                    <a:pt x="8348" y="20540"/>
                    <a:pt x="9207" y="20131"/>
                    <a:pt x="10382" y="20131"/>
                  </a:cubicBezTo>
                  <a:lnTo>
                    <a:pt x="9505" y="20131"/>
                  </a:lnTo>
                  <a:cubicBezTo>
                    <a:pt x="10084" y="19938"/>
                    <a:pt x="10680" y="19842"/>
                    <a:pt x="11258" y="19842"/>
                  </a:cubicBezTo>
                  <a:cubicBezTo>
                    <a:pt x="11837" y="19842"/>
                    <a:pt x="12415" y="19938"/>
                    <a:pt x="12994" y="20131"/>
                  </a:cubicBezTo>
                  <a:lnTo>
                    <a:pt x="12135" y="20131"/>
                  </a:lnTo>
                  <a:cubicBezTo>
                    <a:pt x="12713" y="20131"/>
                    <a:pt x="13292" y="20540"/>
                    <a:pt x="13871" y="20540"/>
                  </a:cubicBezTo>
                  <a:lnTo>
                    <a:pt x="14747" y="20950"/>
                  </a:lnTo>
                  <a:cubicBezTo>
                    <a:pt x="15256" y="21407"/>
                    <a:pt x="15782" y="21600"/>
                    <a:pt x="16290" y="21600"/>
                  </a:cubicBezTo>
                  <a:cubicBezTo>
                    <a:pt x="16641" y="21600"/>
                    <a:pt x="17009" y="21504"/>
                    <a:pt x="17377" y="21335"/>
                  </a:cubicBezTo>
                  <a:cubicBezTo>
                    <a:pt x="20568" y="20131"/>
                    <a:pt x="20866" y="14544"/>
                    <a:pt x="18236" y="12546"/>
                  </a:cubicBezTo>
                  <a:cubicBezTo>
                    <a:pt x="16202" y="10932"/>
                    <a:pt x="13871" y="10138"/>
                    <a:pt x="11539" y="10138"/>
                  </a:cubicBezTo>
                  <a:cubicBezTo>
                    <a:pt x="10662" y="10138"/>
                    <a:pt x="9733" y="10210"/>
                    <a:pt x="8804" y="10355"/>
                  </a:cubicBezTo>
                  <a:lnTo>
                    <a:pt x="7173" y="2938"/>
                  </a:lnTo>
                  <a:cubicBezTo>
                    <a:pt x="6963" y="867"/>
                    <a:pt x="5735" y="0"/>
                    <a:pt x="436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48" name="Google Shape;3852;p75"/>
            <p:cNvSpPr/>
            <p:nvPr/>
          </p:nvSpPr>
          <p:spPr>
            <a:xfrm>
              <a:off x="408594" y="56989"/>
              <a:ext cx="140624" cy="116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0" h="21600" fill="norm" stroke="1" extrusionOk="0">
                  <a:moveTo>
                    <a:pt x="3815" y="0"/>
                  </a:moveTo>
                  <a:cubicBezTo>
                    <a:pt x="1500" y="0"/>
                    <a:pt x="-884" y="2604"/>
                    <a:pt x="326" y="6408"/>
                  </a:cubicBezTo>
                  <a:lnTo>
                    <a:pt x="326" y="6770"/>
                  </a:lnTo>
                  <a:lnTo>
                    <a:pt x="2956" y="18068"/>
                  </a:lnTo>
                  <a:cubicBezTo>
                    <a:pt x="3429" y="19925"/>
                    <a:pt x="4902" y="21260"/>
                    <a:pt x="6374" y="21260"/>
                  </a:cubicBezTo>
                  <a:cubicBezTo>
                    <a:pt x="6690" y="21260"/>
                    <a:pt x="7006" y="21192"/>
                    <a:pt x="7321" y="21057"/>
                  </a:cubicBezTo>
                  <a:cubicBezTo>
                    <a:pt x="8478" y="20694"/>
                    <a:pt x="9355" y="20309"/>
                    <a:pt x="10530" y="20309"/>
                  </a:cubicBezTo>
                  <a:lnTo>
                    <a:pt x="9355" y="20309"/>
                  </a:lnTo>
                  <a:cubicBezTo>
                    <a:pt x="9934" y="20128"/>
                    <a:pt x="10530" y="20038"/>
                    <a:pt x="11143" y="20038"/>
                  </a:cubicBezTo>
                  <a:cubicBezTo>
                    <a:pt x="11757" y="20038"/>
                    <a:pt x="12423" y="20128"/>
                    <a:pt x="13142" y="20309"/>
                  </a:cubicBezTo>
                  <a:lnTo>
                    <a:pt x="11985" y="20309"/>
                  </a:lnTo>
                  <a:lnTo>
                    <a:pt x="13721" y="20694"/>
                  </a:lnTo>
                  <a:lnTo>
                    <a:pt x="14597" y="21057"/>
                  </a:lnTo>
                  <a:cubicBezTo>
                    <a:pt x="14702" y="21057"/>
                    <a:pt x="14843" y="21147"/>
                    <a:pt x="14983" y="21238"/>
                  </a:cubicBezTo>
                  <a:cubicBezTo>
                    <a:pt x="14860" y="21170"/>
                    <a:pt x="14720" y="21125"/>
                    <a:pt x="14597" y="21057"/>
                  </a:cubicBezTo>
                  <a:cubicBezTo>
                    <a:pt x="14983" y="21328"/>
                    <a:pt x="15158" y="21396"/>
                    <a:pt x="15193" y="21396"/>
                  </a:cubicBezTo>
                  <a:cubicBezTo>
                    <a:pt x="15211" y="21396"/>
                    <a:pt x="15106" y="21306"/>
                    <a:pt x="14983" y="21238"/>
                  </a:cubicBezTo>
                  <a:cubicBezTo>
                    <a:pt x="15474" y="21419"/>
                    <a:pt x="15982" y="21600"/>
                    <a:pt x="16561" y="21600"/>
                  </a:cubicBezTo>
                  <a:cubicBezTo>
                    <a:pt x="16859" y="21600"/>
                    <a:pt x="17174" y="21555"/>
                    <a:pt x="17508" y="21442"/>
                  </a:cubicBezTo>
                  <a:cubicBezTo>
                    <a:pt x="18384" y="21057"/>
                    <a:pt x="18963" y="20309"/>
                    <a:pt x="19559" y="19177"/>
                  </a:cubicBezTo>
                  <a:cubicBezTo>
                    <a:pt x="20716" y="16936"/>
                    <a:pt x="20137" y="14287"/>
                    <a:pt x="18384" y="12792"/>
                  </a:cubicBezTo>
                  <a:cubicBezTo>
                    <a:pt x="16052" y="11660"/>
                    <a:pt x="13721" y="10913"/>
                    <a:pt x="11406" y="10913"/>
                  </a:cubicBezTo>
                  <a:cubicBezTo>
                    <a:pt x="11021" y="10845"/>
                    <a:pt x="10652" y="10800"/>
                    <a:pt x="10284" y="10800"/>
                  </a:cubicBezTo>
                  <a:cubicBezTo>
                    <a:pt x="9758" y="10800"/>
                    <a:pt x="9250" y="10868"/>
                    <a:pt x="8724" y="10958"/>
                  </a:cubicBezTo>
                  <a:lnTo>
                    <a:pt x="7321" y="4143"/>
                  </a:lnTo>
                  <a:cubicBezTo>
                    <a:pt x="6971" y="1223"/>
                    <a:pt x="5410" y="0"/>
                    <a:pt x="38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950" name="Google Shape;3893;p75"/>
          <p:cNvSpPr/>
          <p:nvPr/>
        </p:nvSpPr>
        <p:spPr>
          <a:xfrm>
            <a:off x="6381128" y="2500234"/>
            <a:ext cx="166544" cy="136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30" h="21600" fill="norm" stroke="1" extrusionOk="0">
                <a:moveTo>
                  <a:pt x="7842" y="0"/>
                </a:moveTo>
                <a:cubicBezTo>
                  <a:pt x="6709" y="0"/>
                  <a:pt x="5564" y="252"/>
                  <a:pt x="4482" y="697"/>
                </a:cubicBezTo>
                <a:cubicBezTo>
                  <a:pt x="-3653" y="3600"/>
                  <a:pt x="839" y="15174"/>
                  <a:pt x="5757" y="19355"/>
                </a:cubicBezTo>
                <a:cubicBezTo>
                  <a:pt x="7263" y="20961"/>
                  <a:pt x="9181" y="21600"/>
                  <a:pt x="11112" y="21600"/>
                </a:cubicBezTo>
                <a:cubicBezTo>
                  <a:pt x="12824" y="21600"/>
                  <a:pt x="14742" y="20303"/>
                  <a:pt x="16029" y="18387"/>
                </a:cubicBezTo>
                <a:cubicBezTo>
                  <a:pt x="17522" y="15484"/>
                  <a:pt x="17947" y="11303"/>
                  <a:pt x="17097" y="8090"/>
                </a:cubicBezTo>
                <a:cubicBezTo>
                  <a:pt x="16029" y="4548"/>
                  <a:pt x="14098" y="1974"/>
                  <a:pt x="11742" y="1026"/>
                </a:cubicBezTo>
                <a:cubicBezTo>
                  <a:pt x="10494" y="329"/>
                  <a:pt x="9168" y="0"/>
                  <a:pt x="78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954" name="Google Shape;3809;p75"/>
          <p:cNvGrpSpPr/>
          <p:nvPr/>
        </p:nvGrpSpPr>
        <p:grpSpPr>
          <a:xfrm>
            <a:off x="5616923" y="405136"/>
            <a:ext cx="482072" cy="532862"/>
            <a:chOff x="0" y="0"/>
            <a:chExt cx="482071" cy="532860"/>
          </a:xfrm>
        </p:grpSpPr>
        <p:sp>
          <p:nvSpPr>
            <p:cNvPr id="2951" name="Google Shape;3810;p75"/>
            <p:cNvSpPr/>
            <p:nvPr/>
          </p:nvSpPr>
          <p:spPr>
            <a:xfrm>
              <a:off x="0" y="106871"/>
              <a:ext cx="482072" cy="32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600" fill="norm" stroke="1" extrusionOk="0">
                  <a:moveTo>
                    <a:pt x="18456" y="0"/>
                  </a:moveTo>
                  <a:cubicBezTo>
                    <a:pt x="18016" y="0"/>
                    <a:pt x="17641" y="1226"/>
                    <a:pt x="17427" y="2170"/>
                  </a:cubicBezTo>
                  <a:cubicBezTo>
                    <a:pt x="17182" y="3186"/>
                    <a:pt x="16903" y="4474"/>
                    <a:pt x="16903" y="4474"/>
                  </a:cubicBezTo>
                  <a:lnTo>
                    <a:pt x="16070" y="5222"/>
                  </a:lnTo>
                  <a:cubicBezTo>
                    <a:pt x="16070" y="5222"/>
                    <a:pt x="16383" y="3668"/>
                    <a:pt x="16556" y="2809"/>
                  </a:cubicBezTo>
                  <a:cubicBezTo>
                    <a:pt x="16668" y="2122"/>
                    <a:pt x="16463" y="1116"/>
                    <a:pt x="16054" y="1116"/>
                  </a:cubicBezTo>
                  <a:cubicBezTo>
                    <a:pt x="15952" y="1116"/>
                    <a:pt x="15844" y="1173"/>
                    <a:pt x="15720" y="1312"/>
                  </a:cubicBezTo>
                  <a:cubicBezTo>
                    <a:pt x="15060" y="2008"/>
                    <a:pt x="14465" y="6191"/>
                    <a:pt x="14465" y="6191"/>
                  </a:cubicBezTo>
                  <a:lnTo>
                    <a:pt x="5863" y="13321"/>
                  </a:lnTo>
                  <a:lnTo>
                    <a:pt x="3459" y="12085"/>
                  </a:lnTo>
                  <a:cubicBezTo>
                    <a:pt x="3459" y="12085"/>
                    <a:pt x="3307" y="12038"/>
                    <a:pt x="3109" y="12038"/>
                  </a:cubicBezTo>
                  <a:cubicBezTo>
                    <a:pt x="2855" y="12038"/>
                    <a:pt x="2520" y="12123"/>
                    <a:pt x="2343" y="12515"/>
                  </a:cubicBezTo>
                  <a:cubicBezTo>
                    <a:pt x="2030" y="13211"/>
                    <a:pt x="2935" y="13802"/>
                    <a:pt x="2935" y="13802"/>
                  </a:cubicBezTo>
                  <a:lnTo>
                    <a:pt x="4330" y="14556"/>
                  </a:lnTo>
                  <a:lnTo>
                    <a:pt x="3425" y="15195"/>
                  </a:lnTo>
                  <a:lnTo>
                    <a:pt x="1194" y="14069"/>
                  </a:lnTo>
                  <a:cubicBezTo>
                    <a:pt x="1194" y="14069"/>
                    <a:pt x="934" y="13859"/>
                    <a:pt x="642" y="13859"/>
                  </a:cubicBezTo>
                  <a:cubicBezTo>
                    <a:pt x="425" y="13859"/>
                    <a:pt x="193" y="13979"/>
                    <a:pt x="44" y="14394"/>
                  </a:cubicBezTo>
                  <a:cubicBezTo>
                    <a:pt x="-340" y="15305"/>
                    <a:pt x="1925" y="16540"/>
                    <a:pt x="1925" y="16540"/>
                  </a:cubicBezTo>
                  <a:lnTo>
                    <a:pt x="602" y="17665"/>
                  </a:lnTo>
                  <a:cubicBezTo>
                    <a:pt x="602" y="17665"/>
                    <a:pt x="-61" y="18309"/>
                    <a:pt x="184" y="19058"/>
                  </a:cubicBezTo>
                  <a:cubicBezTo>
                    <a:pt x="289" y="19459"/>
                    <a:pt x="506" y="19583"/>
                    <a:pt x="732" y="19583"/>
                  </a:cubicBezTo>
                  <a:cubicBezTo>
                    <a:pt x="958" y="19583"/>
                    <a:pt x="1194" y="19459"/>
                    <a:pt x="1333" y="19378"/>
                  </a:cubicBezTo>
                  <a:cubicBezTo>
                    <a:pt x="1612" y="19163"/>
                    <a:pt x="2517" y="18200"/>
                    <a:pt x="2517" y="18200"/>
                  </a:cubicBezTo>
                  <a:lnTo>
                    <a:pt x="2204" y="20184"/>
                  </a:lnTo>
                  <a:cubicBezTo>
                    <a:pt x="2030" y="20775"/>
                    <a:pt x="2275" y="21419"/>
                    <a:pt x="2656" y="21576"/>
                  </a:cubicBezTo>
                  <a:cubicBezTo>
                    <a:pt x="2684" y="21590"/>
                    <a:pt x="2712" y="21600"/>
                    <a:pt x="2740" y="21600"/>
                  </a:cubicBezTo>
                  <a:cubicBezTo>
                    <a:pt x="3465" y="21600"/>
                    <a:pt x="4017" y="17074"/>
                    <a:pt x="4017" y="17074"/>
                  </a:cubicBezTo>
                  <a:cubicBezTo>
                    <a:pt x="4330" y="16750"/>
                    <a:pt x="4642" y="16430"/>
                    <a:pt x="4990" y="16163"/>
                  </a:cubicBezTo>
                  <a:cubicBezTo>
                    <a:pt x="4990" y="16268"/>
                    <a:pt x="4642" y="18309"/>
                    <a:pt x="4642" y="18309"/>
                  </a:cubicBezTo>
                  <a:cubicBezTo>
                    <a:pt x="4642" y="18309"/>
                    <a:pt x="4385" y="19602"/>
                    <a:pt x="5172" y="19602"/>
                  </a:cubicBezTo>
                  <a:cubicBezTo>
                    <a:pt x="5203" y="19602"/>
                    <a:pt x="5237" y="19597"/>
                    <a:pt x="5268" y="19592"/>
                  </a:cubicBezTo>
                  <a:cubicBezTo>
                    <a:pt x="6176" y="19540"/>
                    <a:pt x="6523" y="14928"/>
                    <a:pt x="6523" y="14928"/>
                  </a:cubicBezTo>
                  <a:lnTo>
                    <a:pt x="15162" y="8065"/>
                  </a:lnTo>
                  <a:cubicBezTo>
                    <a:pt x="15162" y="8065"/>
                    <a:pt x="16209" y="8547"/>
                    <a:pt x="17148" y="8923"/>
                  </a:cubicBezTo>
                  <a:cubicBezTo>
                    <a:pt x="17567" y="9090"/>
                    <a:pt x="17907" y="9205"/>
                    <a:pt x="18171" y="9205"/>
                  </a:cubicBezTo>
                  <a:cubicBezTo>
                    <a:pt x="18502" y="9205"/>
                    <a:pt x="18707" y="9023"/>
                    <a:pt x="18787" y="8547"/>
                  </a:cubicBezTo>
                  <a:cubicBezTo>
                    <a:pt x="18890" y="7745"/>
                    <a:pt x="17182" y="7101"/>
                    <a:pt x="17182" y="7101"/>
                  </a:cubicBezTo>
                  <a:lnTo>
                    <a:pt x="16696" y="6834"/>
                  </a:lnTo>
                  <a:lnTo>
                    <a:pt x="17498" y="6191"/>
                  </a:lnTo>
                  <a:cubicBezTo>
                    <a:pt x="17498" y="6191"/>
                    <a:pt x="18890" y="6887"/>
                    <a:pt x="19481" y="7154"/>
                  </a:cubicBezTo>
                  <a:cubicBezTo>
                    <a:pt x="19779" y="7283"/>
                    <a:pt x="20045" y="7397"/>
                    <a:pt x="20281" y="7397"/>
                  </a:cubicBezTo>
                  <a:cubicBezTo>
                    <a:pt x="20541" y="7397"/>
                    <a:pt x="20761" y="7254"/>
                    <a:pt x="20947" y="6834"/>
                  </a:cubicBezTo>
                  <a:cubicBezTo>
                    <a:pt x="21260" y="6081"/>
                    <a:pt x="19900" y="4903"/>
                    <a:pt x="19692" y="4793"/>
                  </a:cubicBezTo>
                  <a:cubicBezTo>
                    <a:pt x="19519" y="4741"/>
                    <a:pt x="19308" y="4688"/>
                    <a:pt x="19134" y="4636"/>
                  </a:cubicBezTo>
                  <a:cubicBezTo>
                    <a:pt x="19134" y="4636"/>
                    <a:pt x="21049" y="3563"/>
                    <a:pt x="20668" y="2437"/>
                  </a:cubicBezTo>
                  <a:cubicBezTo>
                    <a:pt x="20563" y="2141"/>
                    <a:pt x="20380" y="2032"/>
                    <a:pt x="20163" y="2032"/>
                  </a:cubicBezTo>
                  <a:cubicBezTo>
                    <a:pt x="19519" y="2032"/>
                    <a:pt x="18577" y="3024"/>
                    <a:pt x="18577" y="3024"/>
                  </a:cubicBezTo>
                  <a:cubicBezTo>
                    <a:pt x="18577" y="3024"/>
                    <a:pt x="19168" y="506"/>
                    <a:pt x="18648" y="76"/>
                  </a:cubicBezTo>
                  <a:cubicBezTo>
                    <a:pt x="18583" y="24"/>
                    <a:pt x="18518" y="0"/>
                    <a:pt x="1845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52" name="Google Shape;3811;p75"/>
            <p:cNvSpPr/>
            <p:nvPr/>
          </p:nvSpPr>
          <p:spPr>
            <a:xfrm>
              <a:off x="166925" y="0"/>
              <a:ext cx="145054" cy="532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9" h="21600" fill="norm" stroke="1" extrusionOk="0">
                  <a:moveTo>
                    <a:pt x="11363" y="0"/>
                  </a:moveTo>
                  <a:cubicBezTo>
                    <a:pt x="8702" y="0"/>
                    <a:pt x="9145" y="1881"/>
                    <a:pt x="9145" y="1881"/>
                  </a:cubicBezTo>
                  <a:cubicBezTo>
                    <a:pt x="9145" y="1881"/>
                    <a:pt x="6367" y="888"/>
                    <a:pt x="4652" y="888"/>
                  </a:cubicBezTo>
                  <a:cubicBezTo>
                    <a:pt x="4435" y="888"/>
                    <a:pt x="4228" y="906"/>
                    <a:pt x="4051" y="940"/>
                  </a:cubicBezTo>
                  <a:cubicBezTo>
                    <a:pt x="2395" y="1234"/>
                    <a:pt x="4278" y="2045"/>
                    <a:pt x="5716" y="2564"/>
                  </a:cubicBezTo>
                  <a:cubicBezTo>
                    <a:pt x="7263" y="3080"/>
                    <a:pt x="9145" y="3666"/>
                    <a:pt x="9145" y="3666"/>
                  </a:cubicBezTo>
                  <a:lnTo>
                    <a:pt x="9145" y="4574"/>
                  </a:lnTo>
                  <a:cubicBezTo>
                    <a:pt x="9145" y="4574"/>
                    <a:pt x="6820" y="3827"/>
                    <a:pt x="5608" y="3470"/>
                  </a:cubicBezTo>
                  <a:cubicBezTo>
                    <a:pt x="4957" y="3282"/>
                    <a:pt x="3923" y="3155"/>
                    <a:pt x="3056" y="3155"/>
                  </a:cubicBezTo>
                  <a:cubicBezTo>
                    <a:pt x="2129" y="3155"/>
                    <a:pt x="1390" y="3297"/>
                    <a:pt x="1509" y="3666"/>
                  </a:cubicBezTo>
                  <a:cubicBezTo>
                    <a:pt x="1834" y="4410"/>
                    <a:pt x="8259" y="6161"/>
                    <a:pt x="8259" y="6161"/>
                  </a:cubicBezTo>
                  <a:lnTo>
                    <a:pt x="7490" y="15240"/>
                  </a:lnTo>
                  <a:lnTo>
                    <a:pt x="1617" y="16798"/>
                  </a:lnTo>
                  <a:cubicBezTo>
                    <a:pt x="1617" y="16798"/>
                    <a:pt x="-157" y="17349"/>
                    <a:pt x="622" y="17801"/>
                  </a:cubicBezTo>
                  <a:cubicBezTo>
                    <a:pt x="858" y="17951"/>
                    <a:pt x="1252" y="18003"/>
                    <a:pt x="1676" y="18003"/>
                  </a:cubicBezTo>
                  <a:cubicBezTo>
                    <a:pt x="2661" y="18003"/>
                    <a:pt x="3834" y="17738"/>
                    <a:pt x="3834" y="17738"/>
                  </a:cubicBezTo>
                  <a:lnTo>
                    <a:pt x="7372" y="16829"/>
                  </a:lnTo>
                  <a:lnTo>
                    <a:pt x="7155" y="17770"/>
                  </a:lnTo>
                  <a:lnTo>
                    <a:pt x="1617" y="19229"/>
                  </a:lnTo>
                  <a:cubicBezTo>
                    <a:pt x="1617" y="19229"/>
                    <a:pt x="-817" y="19650"/>
                    <a:pt x="287" y="20236"/>
                  </a:cubicBezTo>
                  <a:cubicBezTo>
                    <a:pt x="484" y="20342"/>
                    <a:pt x="819" y="20386"/>
                    <a:pt x="1233" y="20386"/>
                  </a:cubicBezTo>
                  <a:cubicBezTo>
                    <a:pt x="3223" y="20386"/>
                    <a:pt x="7155" y="19391"/>
                    <a:pt x="7155" y="19391"/>
                  </a:cubicBezTo>
                  <a:lnTo>
                    <a:pt x="7047" y="20787"/>
                  </a:lnTo>
                  <a:cubicBezTo>
                    <a:pt x="7047" y="20787"/>
                    <a:pt x="7155" y="21531"/>
                    <a:pt x="8820" y="21597"/>
                  </a:cubicBezTo>
                  <a:cubicBezTo>
                    <a:pt x="8899" y="21600"/>
                    <a:pt x="8978" y="21600"/>
                    <a:pt x="9057" y="21600"/>
                  </a:cubicBezTo>
                  <a:cubicBezTo>
                    <a:pt x="10545" y="21600"/>
                    <a:pt x="11146" y="21032"/>
                    <a:pt x="11146" y="20755"/>
                  </a:cubicBezTo>
                  <a:cubicBezTo>
                    <a:pt x="11254" y="20429"/>
                    <a:pt x="11146" y="19425"/>
                    <a:pt x="11146" y="19425"/>
                  </a:cubicBezTo>
                  <a:lnTo>
                    <a:pt x="14023" y="20267"/>
                  </a:lnTo>
                  <a:cubicBezTo>
                    <a:pt x="14437" y="20443"/>
                    <a:pt x="15087" y="20533"/>
                    <a:pt x="15748" y="20533"/>
                  </a:cubicBezTo>
                  <a:cubicBezTo>
                    <a:pt x="16309" y="20533"/>
                    <a:pt x="16891" y="20466"/>
                    <a:pt x="17344" y="20331"/>
                  </a:cubicBezTo>
                  <a:cubicBezTo>
                    <a:pt x="19118" y="19846"/>
                    <a:pt x="11363" y="17868"/>
                    <a:pt x="11363" y="17868"/>
                  </a:cubicBezTo>
                  <a:cubicBezTo>
                    <a:pt x="11254" y="17510"/>
                    <a:pt x="11146" y="17187"/>
                    <a:pt x="11254" y="16829"/>
                  </a:cubicBezTo>
                  <a:cubicBezTo>
                    <a:pt x="11471" y="16861"/>
                    <a:pt x="14575" y="17738"/>
                    <a:pt x="14575" y="17738"/>
                  </a:cubicBezTo>
                  <a:cubicBezTo>
                    <a:pt x="14575" y="17738"/>
                    <a:pt x="15383" y="18000"/>
                    <a:pt x="16309" y="18000"/>
                  </a:cubicBezTo>
                  <a:cubicBezTo>
                    <a:pt x="16841" y="18000"/>
                    <a:pt x="17413" y="17914"/>
                    <a:pt x="17906" y="17640"/>
                  </a:cubicBezTo>
                  <a:cubicBezTo>
                    <a:pt x="19118" y="16861"/>
                    <a:pt x="11363" y="15177"/>
                    <a:pt x="11363" y="15177"/>
                  </a:cubicBezTo>
                  <a:lnTo>
                    <a:pt x="12801" y="6129"/>
                  </a:lnTo>
                  <a:cubicBezTo>
                    <a:pt x="12801" y="6129"/>
                    <a:pt x="15245" y="5448"/>
                    <a:pt x="17462" y="4799"/>
                  </a:cubicBezTo>
                  <a:cubicBezTo>
                    <a:pt x="19669" y="4150"/>
                    <a:pt x="20783" y="3729"/>
                    <a:pt x="19453" y="3375"/>
                  </a:cubicBezTo>
                  <a:cubicBezTo>
                    <a:pt x="19275" y="3328"/>
                    <a:pt x="19068" y="3308"/>
                    <a:pt x="18822" y="3308"/>
                  </a:cubicBezTo>
                  <a:cubicBezTo>
                    <a:pt x="17186" y="3308"/>
                    <a:pt x="14250" y="4217"/>
                    <a:pt x="14250" y="4217"/>
                  </a:cubicBezTo>
                  <a:lnTo>
                    <a:pt x="13028" y="4540"/>
                  </a:lnTo>
                  <a:lnTo>
                    <a:pt x="13136" y="3698"/>
                  </a:lnTo>
                  <a:cubicBezTo>
                    <a:pt x="13136" y="3698"/>
                    <a:pt x="16575" y="2757"/>
                    <a:pt x="18014" y="2368"/>
                  </a:cubicBezTo>
                  <a:cubicBezTo>
                    <a:pt x="19453" y="1947"/>
                    <a:pt x="20675" y="1589"/>
                    <a:pt x="19788" y="1105"/>
                  </a:cubicBezTo>
                  <a:cubicBezTo>
                    <a:pt x="19571" y="986"/>
                    <a:pt x="19167" y="940"/>
                    <a:pt x="18674" y="940"/>
                  </a:cubicBezTo>
                  <a:cubicBezTo>
                    <a:pt x="17088" y="940"/>
                    <a:pt x="14555" y="1402"/>
                    <a:pt x="14132" y="1526"/>
                  </a:cubicBezTo>
                  <a:cubicBezTo>
                    <a:pt x="13688" y="1621"/>
                    <a:pt x="13363" y="1785"/>
                    <a:pt x="12919" y="1915"/>
                  </a:cubicBezTo>
                  <a:cubicBezTo>
                    <a:pt x="12919" y="1915"/>
                    <a:pt x="14132" y="35"/>
                    <a:pt x="1136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53" name="Google Shape;3812;p75"/>
            <p:cNvSpPr/>
            <p:nvPr/>
          </p:nvSpPr>
          <p:spPr>
            <a:xfrm>
              <a:off x="8977" y="79192"/>
              <a:ext cx="457312" cy="369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600" fill="norm" stroke="1" extrusionOk="0">
                  <a:moveTo>
                    <a:pt x="2953" y="0"/>
                  </a:moveTo>
                  <a:cubicBezTo>
                    <a:pt x="2324" y="0"/>
                    <a:pt x="2324" y="2017"/>
                    <a:pt x="2397" y="2337"/>
                  </a:cubicBezTo>
                  <a:cubicBezTo>
                    <a:pt x="2434" y="2574"/>
                    <a:pt x="2471" y="2807"/>
                    <a:pt x="2547" y="3086"/>
                  </a:cubicBezTo>
                  <a:cubicBezTo>
                    <a:pt x="2547" y="3086"/>
                    <a:pt x="1538" y="1913"/>
                    <a:pt x="856" y="1913"/>
                  </a:cubicBezTo>
                  <a:cubicBezTo>
                    <a:pt x="679" y="1913"/>
                    <a:pt x="523" y="1996"/>
                    <a:pt x="413" y="2200"/>
                  </a:cubicBezTo>
                  <a:cubicBezTo>
                    <a:pt x="-110" y="3136"/>
                    <a:pt x="1875" y="4396"/>
                    <a:pt x="1875" y="4396"/>
                  </a:cubicBezTo>
                  <a:cubicBezTo>
                    <a:pt x="1875" y="4396"/>
                    <a:pt x="0" y="4724"/>
                    <a:pt x="0" y="5519"/>
                  </a:cubicBezTo>
                  <a:cubicBezTo>
                    <a:pt x="0" y="6055"/>
                    <a:pt x="513" y="6209"/>
                    <a:pt x="1085" y="6209"/>
                  </a:cubicBezTo>
                  <a:cubicBezTo>
                    <a:pt x="1362" y="6209"/>
                    <a:pt x="1655" y="6171"/>
                    <a:pt x="1911" y="6126"/>
                  </a:cubicBezTo>
                  <a:cubicBezTo>
                    <a:pt x="2660" y="5939"/>
                    <a:pt x="3559" y="5751"/>
                    <a:pt x="3559" y="5751"/>
                  </a:cubicBezTo>
                  <a:lnTo>
                    <a:pt x="4455" y="6408"/>
                  </a:lnTo>
                  <a:cubicBezTo>
                    <a:pt x="4455" y="6408"/>
                    <a:pt x="3333" y="6687"/>
                    <a:pt x="2734" y="6874"/>
                  </a:cubicBezTo>
                  <a:cubicBezTo>
                    <a:pt x="2134" y="7016"/>
                    <a:pt x="1462" y="7997"/>
                    <a:pt x="2247" y="8463"/>
                  </a:cubicBezTo>
                  <a:cubicBezTo>
                    <a:pt x="2391" y="8554"/>
                    <a:pt x="2614" y="8592"/>
                    <a:pt x="2880" y="8592"/>
                  </a:cubicBezTo>
                  <a:cubicBezTo>
                    <a:pt x="3999" y="8592"/>
                    <a:pt x="5880" y="7951"/>
                    <a:pt x="5880" y="7951"/>
                  </a:cubicBezTo>
                  <a:lnTo>
                    <a:pt x="14601" y="15150"/>
                  </a:lnTo>
                  <a:lnTo>
                    <a:pt x="15087" y="18514"/>
                  </a:lnTo>
                  <a:cubicBezTo>
                    <a:pt x="15087" y="18514"/>
                    <a:pt x="15313" y="19591"/>
                    <a:pt x="15913" y="19637"/>
                  </a:cubicBezTo>
                  <a:cubicBezTo>
                    <a:pt x="15933" y="19641"/>
                    <a:pt x="15953" y="19641"/>
                    <a:pt x="15969" y="19641"/>
                  </a:cubicBezTo>
                  <a:cubicBezTo>
                    <a:pt x="16502" y="19641"/>
                    <a:pt x="16399" y="18423"/>
                    <a:pt x="16399" y="18423"/>
                  </a:cubicBezTo>
                  <a:lnTo>
                    <a:pt x="16136" y="16460"/>
                  </a:lnTo>
                  <a:lnTo>
                    <a:pt x="17035" y="17254"/>
                  </a:lnTo>
                  <a:lnTo>
                    <a:pt x="17484" y="20386"/>
                  </a:lnTo>
                  <a:cubicBezTo>
                    <a:pt x="17484" y="20386"/>
                    <a:pt x="17444" y="21600"/>
                    <a:pt x="18234" y="21600"/>
                  </a:cubicBezTo>
                  <a:cubicBezTo>
                    <a:pt x="18237" y="21600"/>
                    <a:pt x="18244" y="21600"/>
                    <a:pt x="18250" y="21600"/>
                  </a:cubicBezTo>
                  <a:cubicBezTo>
                    <a:pt x="19013" y="21600"/>
                    <a:pt x="18643" y="18469"/>
                    <a:pt x="18643" y="18469"/>
                  </a:cubicBezTo>
                  <a:lnTo>
                    <a:pt x="19992" y="19637"/>
                  </a:lnTo>
                  <a:cubicBezTo>
                    <a:pt x="19992" y="19637"/>
                    <a:pt x="20285" y="19820"/>
                    <a:pt x="20584" y="19820"/>
                  </a:cubicBezTo>
                  <a:cubicBezTo>
                    <a:pt x="20767" y="19820"/>
                    <a:pt x="20951" y="19754"/>
                    <a:pt x="21077" y="19546"/>
                  </a:cubicBezTo>
                  <a:cubicBezTo>
                    <a:pt x="21450" y="18984"/>
                    <a:pt x="20964" y="18327"/>
                    <a:pt x="20664" y="18094"/>
                  </a:cubicBezTo>
                  <a:cubicBezTo>
                    <a:pt x="20405" y="17816"/>
                    <a:pt x="19356" y="17113"/>
                    <a:pt x="19356" y="17113"/>
                  </a:cubicBezTo>
                  <a:lnTo>
                    <a:pt x="20741" y="16693"/>
                  </a:lnTo>
                  <a:cubicBezTo>
                    <a:pt x="21190" y="16647"/>
                    <a:pt x="21490" y="16131"/>
                    <a:pt x="21377" y="15570"/>
                  </a:cubicBezTo>
                  <a:cubicBezTo>
                    <a:pt x="21334" y="15271"/>
                    <a:pt x="21024" y="15167"/>
                    <a:pt x="20604" y="15167"/>
                  </a:cubicBezTo>
                  <a:cubicBezTo>
                    <a:pt x="19579" y="15167"/>
                    <a:pt x="17894" y="15803"/>
                    <a:pt x="17894" y="15803"/>
                  </a:cubicBezTo>
                  <a:cubicBezTo>
                    <a:pt x="17558" y="15616"/>
                    <a:pt x="17185" y="15337"/>
                    <a:pt x="16848" y="15054"/>
                  </a:cubicBezTo>
                  <a:cubicBezTo>
                    <a:pt x="16922" y="15054"/>
                    <a:pt x="18343" y="14589"/>
                    <a:pt x="18343" y="14589"/>
                  </a:cubicBezTo>
                  <a:cubicBezTo>
                    <a:pt x="18343" y="14589"/>
                    <a:pt x="19356" y="14356"/>
                    <a:pt x="18793" y="13324"/>
                  </a:cubicBezTo>
                  <a:cubicBezTo>
                    <a:pt x="18656" y="13058"/>
                    <a:pt x="18353" y="12958"/>
                    <a:pt x="17977" y="12958"/>
                  </a:cubicBezTo>
                  <a:cubicBezTo>
                    <a:pt x="16925" y="12958"/>
                    <a:pt x="15313" y="13748"/>
                    <a:pt x="15313" y="13748"/>
                  </a:cubicBezTo>
                  <a:lnTo>
                    <a:pt x="6666" y="6313"/>
                  </a:lnTo>
                  <a:cubicBezTo>
                    <a:pt x="6666" y="6313"/>
                    <a:pt x="6440" y="4911"/>
                    <a:pt x="6216" y="3647"/>
                  </a:cubicBezTo>
                  <a:cubicBezTo>
                    <a:pt x="6020" y="2541"/>
                    <a:pt x="5794" y="1830"/>
                    <a:pt x="5361" y="1830"/>
                  </a:cubicBezTo>
                  <a:cubicBezTo>
                    <a:pt x="5301" y="1830"/>
                    <a:pt x="5238" y="1842"/>
                    <a:pt x="5168" y="1871"/>
                  </a:cubicBezTo>
                  <a:cubicBezTo>
                    <a:pt x="4605" y="2059"/>
                    <a:pt x="5091" y="4350"/>
                    <a:pt x="5091" y="4350"/>
                  </a:cubicBezTo>
                  <a:lnTo>
                    <a:pt x="5168" y="5053"/>
                  </a:lnTo>
                  <a:lnTo>
                    <a:pt x="4382" y="4350"/>
                  </a:lnTo>
                  <a:cubicBezTo>
                    <a:pt x="4382" y="4350"/>
                    <a:pt x="4082" y="2433"/>
                    <a:pt x="3932" y="1593"/>
                  </a:cubicBezTo>
                  <a:cubicBezTo>
                    <a:pt x="3782" y="749"/>
                    <a:pt x="3669" y="96"/>
                    <a:pt x="2997" y="0"/>
                  </a:cubicBezTo>
                  <a:cubicBezTo>
                    <a:pt x="2980" y="0"/>
                    <a:pt x="2967" y="0"/>
                    <a:pt x="295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955" name="Google Shape;3802;p75"/>
          <p:cNvSpPr txBox="1"/>
          <p:nvPr>
            <p:ph type="title"/>
          </p:nvPr>
        </p:nvSpPr>
        <p:spPr>
          <a:xfrm>
            <a:off x="70240" y="3005408"/>
            <a:ext cx="1837978" cy="373801"/>
          </a:xfrm>
          <a:prstGeom prst="rect">
            <a:avLst/>
          </a:prstGeom>
        </p:spPr>
        <p:txBody>
          <a:bodyPr/>
          <a:lstStyle>
            <a:lvl1pPr defTabSz="365760">
              <a:defRPr sz="1440"/>
            </a:lvl1pPr>
          </a:lstStyle>
          <a:p>
            <a:pPr/>
            <a:r>
              <a:t>Fetch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510;p55"/>
          <p:cNvSpPr/>
          <p:nvPr/>
        </p:nvSpPr>
        <p:spPr>
          <a:xfrm>
            <a:off x="3813500" y="1070047"/>
            <a:ext cx="1254901" cy="1254900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958" name="Google Shape;2511;p55"/>
          <p:cNvSpPr txBox="1"/>
          <p:nvPr>
            <p:ph type="title"/>
          </p:nvPr>
        </p:nvSpPr>
        <p:spPr>
          <a:xfrm>
            <a:off x="708199" y="2471323"/>
            <a:ext cx="4360202" cy="575701"/>
          </a:xfrm>
          <a:prstGeom prst="rect">
            <a:avLst/>
          </a:prstGeom>
        </p:spPr>
        <p:txBody>
          <a:bodyPr/>
          <a:lstStyle>
            <a:lvl1pPr defTabSz="640079">
              <a:defRPr sz="2520"/>
            </a:lvl1pPr>
          </a:lstStyle>
          <a:p>
            <a:pPr/>
            <a:r>
              <a:t>BACKEND</a:t>
            </a:r>
          </a:p>
        </p:txBody>
      </p:sp>
      <p:sp>
        <p:nvSpPr>
          <p:cNvPr id="2959" name="Google Shape;2512;p55"/>
          <p:cNvSpPr txBox="1"/>
          <p:nvPr/>
        </p:nvSpPr>
        <p:spPr>
          <a:xfrm>
            <a:off x="3825799" y="1293697"/>
            <a:ext cx="1242601" cy="80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 defTabSz="749808">
              <a:defRPr b="1" sz="4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B</a:t>
            </a:r>
          </a:p>
        </p:txBody>
      </p:sp>
      <p:grpSp>
        <p:nvGrpSpPr>
          <p:cNvPr id="2985" name="Google Shape;2514;p55"/>
          <p:cNvGrpSpPr/>
          <p:nvPr/>
        </p:nvGrpSpPr>
        <p:grpSpPr>
          <a:xfrm>
            <a:off x="5648576" y="1600063"/>
            <a:ext cx="2357987" cy="1475528"/>
            <a:chOff x="0" y="0"/>
            <a:chExt cx="2357985" cy="1475526"/>
          </a:xfrm>
        </p:grpSpPr>
        <p:sp>
          <p:nvSpPr>
            <p:cNvPr id="2960" name="Google Shape;2515;p55"/>
            <p:cNvSpPr/>
            <p:nvPr/>
          </p:nvSpPr>
          <p:spPr>
            <a:xfrm rot="21083051">
              <a:off x="1713062" y="1026133"/>
              <a:ext cx="196933" cy="290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85" h="21600" fill="norm" stroke="1" extrusionOk="0">
                  <a:moveTo>
                    <a:pt x="5207" y="0"/>
                  </a:moveTo>
                  <a:cubicBezTo>
                    <a:pt x="4985" y="0"/>
                    <a:pt x="4763" y="87"/>
                    <a:pt x="4613" y="303"/>
                  </a:cubicBezTo>
                  <a:cubicBezTo>
                    <a:pt x="2351" y="3392"/>
                    <a:pt x="805" y="6870"/>
                    <a:pt x="97" y="10448"/>
                  </a:cubicBezTo>
                  <a:cubicBezTo>
                    <a:pt x="-383" y="13828"/>
                    <a:pt x="927" y="17214"/>
                    <a:pt x="3897" y="19535"/>
                  </a:cubicBezTo>
                  <a:cubicBezTo>
                    <a:pt x="5650" y="20890"/>
                    <a:pt x="7883" y="21600"/>
                    <a:pt x="10167" y="21600"/>
                  </a:cubicBezTo>
                  <a:cubicBezTo>
                    <a:pt x="11297" y="21600"/>
                    <a:pt x="12435" y="21431"/>
                    <a:pt x="13530" y="21076"/>
                  </a:cubicBezTo>
                  <a:cubicBezTo>
                    <a:pt x="21217" y="18511"/>
                    <a:pt x="17996" y="9884"/>
                    <a:pt x="11133" y="9884"/>
                  </a:cubicBezTo>
                  <a:cubicBezTo>
                    <a:pt x="10245" y="9884"/>
                    <a:pt x="9293" y="10029"/>
                    <a:pt x="8299" y="10349"/>
                  </a:cubicBezTo>
                  <a:cubicBezTo>
                    <a:pt x="7533" y="10617"/>
                    <a:pt x="7776" y="11629"/>
                    <a:pt x="8470" y="11629"/>
                  </a:cubicBezTo>
                  <a:cubicBezTo>
                    <a:pt x="8535" y="11629"/>
                    <a:pt x="8592" y="11623"/>
                    <a:pt x="8656" y="11606"/>
                  </a:cubicBezTo>
                  <a:cubicBezTo>
                    <a:pt x="9565" y="11274"/>
                    <a:pt x="10431" y="11123"/>
                    <a:pt x="11226" y="11123"/>
                  </a:cubicBezTo>
                  <a:cubicBezTo>
                    <a:pt x="16873" y="11123"/>
                    <a:pt x="19234" y="18587"/>
                    <a:pt x="12464" y="20111"/>
                  </a:cubicBezTo>
                  <a:cubicBezTo>
                    <a:pt x="11677" y="20326"/>
                    <a:pt x="10875" y="20425"/>
                    <a:pt x="10088" y="20425"/>
                  </a:cubicBezTo>
                  <a:cubicBezTo>
                    <a:pt x="7991" y="20425"/>
                    <a:pt x="5958" y="19704"/>
                    <a:pt x="4491" y="18371"/>
                  </a:cubicBezTo>
                  <a:cubicBezTo>
                    <a:pt x="2115" y="16248"/>
                    <a:pt x="1048" y="13345"/>
                    <a:pt x="1521" y="10547"/>
                  </a:cubicBezTo>
                  <a:cubicBezTo>
                    <a:pt x="1879" y="7062"/>
                    <a:pt x="3897" y="3973"/>
                    <a:pt x="5922" y="878"/>
                  </a:cubicBezTo>
                  <a:cubicBezTo>
                    <a:pt x="6166" y="419"/>
                    <a:pt x="5686" y="0"/>
                    <a:pt x="520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61" name="Google Shape;2516;p55"/>
            <p:cNvSpPr/>
            <p:nvPr/>
          </p:nvSpPr>
          <p:spPr>
            <a:xfrm>
              <a:off x="77869" y="626497"/>
              <a:ext cx="290849" cy="169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0" h="21600" fill="norm" stroke="1" extrusionOk="0">
                  <a:moveTo>
                    <a:pt x="5868" y="0"/>
                  </a:moveTo>
                  <a:cubicBezTo>
                    <a:pt x="3432" y="0"/>
                    <a:pt x="1297" y="2730"/>
                    <a:pt x="418" y="6805"/>
                  </a:cubicBezTo>
                  <a:cubicBezTo>
                    <a:pt x="-512" y="10949"/>
                    <a:pt x="138" y="15911"/>
                    <a:pt x="2093" y="18890"/>
                  </a:cubicBezTo>
                  <a:cubicBezTo>
                    <a:pt x="3376" y="20903"/>
                    <a:pt x="4888" y="21600"/>
                    <a:pt x="6456" y="21600"/>
                  </a:cubicBezTo>
                  <a:cubicBezTo>
                    <a:pt x="7728" y="21600"/>
                    <a:pt x="9033" y="21142"/>
                    <a:pt x="10282" y="20544"/>
                  </a:cubicBezTo>
                  <a:cubicBezTo>
                    <a:pt x="13817" y="19059"/>
                    <a:pt x="17262" y="16579"/>
                    <a:pt x="20522" y="13600"/>
                  </a:cubicBezTo>
                  <a:cubicBezTo>
                    <a:pt x="21088" y="13022"/>
                    <a:pt x="20662" y="11687"/>
                    <a:pt x="20113" y="11687"/>
                  </a:cubicBezTo>
                  <a:cubicBezTo>
                    <a:pt x="20035" y="11687"/>
                    <a:pt x="19951" y="11707"/>
                    <a:pt x="19867" y="11776"/>
                  </a:cubicBezTo>
                  <a:lnTo>
                    <a:pt x="19962" y="11776"/>
                  </a:lnTo>
                  <a:cubicBezTo>
                    <a:pt x="17727" y="13928"/>
                    <a:pt x="15402" y="15582"/>
                    <a:pt x="12982" y="17067"/>
                  </a:cubicBezTo>
                  <a:cubicBezTo>
                    <a:pt x="10943" y="18232"/>
                    <a:pt x="8692" y="19647"/>
                    <a:pt x="6540" y="19647"/>
                  </a:cubicBezTo>
                  <a:cubicBezTo>
                    <a:pt x="6232" y="19647"/>
                    <a:pt x="5930" y="19617"/>
                    <a:pt x="5627" y="19558"/>
                  </a:cubicBezTo>
                  <a:cubicBezTo>
                    <a:pt x="3488" y="19059"/>
                    <a:pt x="1723" y="16240"/>
                    <a:pt x="1258" y="12603"/>
                  </a:cubicBezTo>
                  <a:cubicBezTo>
                    <a:pt x="793" y="8797"/>
                    <a:pt x="1723" y="4992"/>
                    <a:pt x="3583" y="2999"/>
                  </a:cubicBezTo>
                  <a:cubicBezTo>
                    <a:pt x="4154" y="2351"/>
                    <a:pt x="4810" y="2023"/>
                    <a:pt x="5476" y="2023"/>
                  </a:cubicBezTo>
                  <a:cubicBezTo>
                    <a:pt x="6003" y="2023"/>
                    <a:pt x="6529" y="2232"/>
                    <a:pt x="7028" y="2670"/>
                  </a:cubicBezTo>
                  <a:cubicBezTo>
                    <a:pt x="7958" y="3666"/>
                    <a:pt x="8143" y="5978"/>
                    <a:pt x="7302" y="7472"/>
                  </a:cubicBezTo>
                  <a:cubicBezTo>
                    <a:pt x="6871" y="8110"/>
                    <a:pt x="7280" y="9056"/>
                    <a:pt x="7745" y="9056"/>
                  </a:cubicBezTo>
                  <a:cubicBezTo>
                    <a:pt x="7879" y="9056"/>
                    <a:pt x="8019" y="8977"/>
                    <a:pt x="8143" y="8797"/>
                  </a:cubicBezTo>
                  <a:cubicBezTo>
                    <a:pt x="8983" y="7472"/>
                    <a:pt x="9257" y="5480"/>
                    <a:pt x="8792" y="3666"/>
                  </a:cubicBezTo>
                  <a:cubicBezTo>
                    <a:pt x="8423" y="1674"/>
                    <a:pt x="7398" y="349"/>
                    <a:pt x="6283" y="20"/>
                  </a:cubicBezTo>
                  <a:cubicBezTo>
                    <a:pt x="6143" y="0"/>
                    <a:pt x="6003" y="0"/>
                    <a:pt x="58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62" name="Google Shape;2517;p55"/>
            <p:cNvSpPr/>
            <p:nvPr/>
          </p:nvSpPr>
          <p:spPr>
            <a:xfrm>
              <a:off x="0" y="807683"/>
              <a:ext cx="278975" cy="111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0" h="21600" fill="norm" stroke="1" extrusionOk="0">
                  <a:moveTo>
                    <a:pt x="20340" y="0"/>
                  </a:moveTo>
                  <a:cubicBezTo>
                    <a:pt x="20193" y="0"/>
                    <a:pt x="20045" y="152"/>
                    <a:pt x="19904" y="500"/>
                  </a:cubicBezTo>
                  <a:lnTo>
                    <a:pt x="20004" y="500"/>
                  </a:lnTo>
                  <a:cubicBezTo>
                    <a:pt x="17264" y="7549"/>
                    <a:pt x="13934" y="12839"/>
                    <a:pt x="10215" y="15855"/>
                  </a:cubicBezTo>
                  <a:cubicBezTo>
                    <a:pt x="8671" y="17401"/>
                    <a:pt x="6979" y="18174"/>
                    <a:pt x="5270" y="18174"/>
                  </a:cubicBezTo>
                  <a:cubicBezTo>
                    <a:pt x="5023" y="18174"/>
                    <a:pt x="4781" y="18159"/>
                    <a:pt x="4534" y="18129"/>
                  </a:cubicBezTo>
                  <a:cubicBezTo>
                    <a:pt x="2771" y="17613"/>
                    <a:pt x="715" y="13839"/>
                    <a:pt x="1398" y="8807"/>
                  </a:cubicBezTo>
                  <a:cubicBezTo>
                    <a:pt x="1516" y="7624"/>
                    <a:pt x="1151" y="6867"/>
                    <a:pt x="779" y="6867"/>
                  </a:cubicBezTo>
                  <a:cubicBezTo>
                    <a:pt x="514" y="6867"/>
                    <a:pt x="249" y="7230"/>
                    <a:pt x="125" y="8049"/>
                  </a:cubicBezTo>
                  <a:cubicBezTo>
                    <a:pt x="-364" y="12839"/>
                    <a:pt x="614" y="17871"/>
                    <a:pt x="2477" y="20145"/>
                  </a:cubicBezTo>
                  <a:cubicBezTo>
                    <a:pt x="3349" y="21206"/>
                    <a:pt x="4286" y="21600"/>
                    <a:pt x="5235" y="21600"/>
                  </a:cubicBezTo>
                  <a:cubicBezTo>
                    <a:pt x="6531" y="21600"/>
                    <a:pt x="7852" y="20872"/>
                    <a:pt x="9036" y="20145"/>
                  </a:cubicBezTo>
                  <a:cubicBezTo>
                    <a:pt x="13539" y="17113"/>
                    <a:pt x="17558" y="11080"/>
                    <a:pt x="20788" y="2759"/>
                  </a:cubicBezTo>
                  <a:cubicBezTo>
                    <a:pt x="21236" y="1607"/>
                    <a:pt x="20823" y="0"/>
                    <a:pt x="2034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63" name="Google Shape;2518;p55"/>
            <p:cNvSpPr/>
            <p:nvPr/>
          </p:nvSpPr>
          <p:spPr>
            <a:xfrm rot="21083051">
              <a:off x="1669637" y="1200928"/>
              <a:ext cx="64389" cy="271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081" h="21600" fill="norm" stroke="1" extrusionOk="0">
                  <a:moveTo>
                    <a:pt x="6594" y="0"/>
                  </a:moveTo>
                  <a:cubicBezTo>
                    <a:pt x="5700" y="0"/>
                    <a:pt x="4744" y="125"/>
                    <a:pt x="4203" y="406"/>
                  </a:cubicBezTo>
                  <a:lnTo>
                    <a:pt x="4557" y="505"/>
                  </a:lnTo>
                  <a:cubicBezTo>
                    <a:pt x="-3738" y="7456"/>
                    <a:pt x="-620" y="15124"/>
                    <a:pt x="13184" y="21344"/>
                  </a:cubicBezTo>
                  <a:cubicBezTo>
                    <a:pt x="13600" y="21525"/>
                    <a:pt x="14203" y="21600"/>
                    <a:pt x="14827" y="21600"/>
                  </a:cubicBezTo>
                  <a:cubicBezTo>
                    <a:pt x="16324" y="21600"/>
                    <a:pt x="17862" y="21163"/>
                    <a:pt x="16635" y="20720"/>
                  </a:cubicBezTo>
                  <a:cubicBezTo>
                    <a:pt x="3871" y="14812"/>
                    <a:pt x="752" y="7456"/>
                    <a:pt x="8694" y="817"/>
                  </a:cubicBezTo>
                  <a:cubicBezTo>
                    <a:pt x="9338" y="312"/>
                    <a:pt x="8029" y="0"/>
                    <a:pt x="65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64" name="Google Shape;2519;p55"/>
            <p:cNvSpPr/>
            <p:nvPr/>
          </p:nvSpPr>
          <p:spPr>
            <a:xfrm rot="19741780">
              <a:off x="2109385" y="303451"/>
              <a:ext cx="203895" cy="230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3" h="21600" fill="norm" stroke="1" extrusionOk="0">
                  <a:moveTo>
                    <a:pt x="1855" y="0"/>
                  </a:moveTo>
                  <a:cubicBezTo>
                    <a:pt x="1540" y="0"/>
                    <a:pt x="1224" y="147"/>
                    <a:pt x="1078" y="493"/>
                  </a:cubicBezTo>
                  <a:lnTo>
                    <a:pt x="1202" y="610"/>
                  </a:lnTo>
                  <a:cubicBezTo>
                    <a:pt x="-140" y="4154"/>
                    <a:pt x="-382" y="8065"/>
                    <a:pt x="593" y="11726"/>
                  </a:cubicBezTo>
                  <a:cubicBezTo>
                    <a:pt x="1320" y="15270"/>
                    <a:pt x="3395" y="18446"/>
                    <a:pt x="6314" y="20519"/>
                  </a:cubicBezTo>
                  <a:cubicBezTo>
                    <a:pt x="7503" y="21269"/>
                    <a:pt x="8808" y="21600"/>
                    <a:pt x="10114" y="21600"/>
                  </a:cubicBezTo>
                  <a:cubicBezTo>
                    <a:pt x="15644" y="21600"/>
                    <a:pt x="21218" y="15652"/>
                    <a:pt x="18262" y="10021"/>
                  </a:cubicBezTo>
                  <a:cubicBezTo>
                    <a:pt x="17265" y="8094"/>
                    <a:pt x="15358" y="7087"/>
                    <a:pt x="13436" y="7087"/>
                  </a:cubicBezTo>
                  <a:cubicBezTo>
                    <a:pt x="12057" y="7087"/>
                    <a:pt x="10678" y="7602"/>
                    <a:pt x="9608" y="8675"/>
                  </a:cubicBezTo>
                  <a:cubicBezTo>
                    <a:pt x="9043" y="9234"/>
                    <a:pt x="9564" y="10013"/>
                    <a:pt x="10165" y="10013"/>
                  </a:cubicBezTo>
                  <a:cubicBezTo>
                    <a:pt x="10341" y="10013"/>
                    <a:pt x="10532" y="9940"/>
                    <a:pt x="10700" y="9771"/>
                  </a:cubicBezTo>
                  <a:cubicBezTo>
                    <a:pt x="11434" y="8991"/>
                    <a:pt x="12417" y="8616"/>
                    <a:pt x="13407" y="8616"/>
                  </a:cubicBezTo>
                  <a:cubicBezTo>
                    <a:pt x="14888" y="8616"/>
                    <a:pt x="16385" y="9455"/>
                    <a:pt x="17037" y="10991"/>
                  </a:cubicBezTo>
                  <a:cubicBezTo>
                    <a:pt x="18138" y="13682"/>
                    <a:pt x="17287" y="16733"/>
                    <a:pt x="14844" y="18446"/>
                  </a:cubicBezTo>
                  <a:cubicBezTo>
                    <a:pt x="13531" y="19512"/>
                    <a:pt x="11955" y="20063"/>
                    <a:pt x="10385" y="20063"/>
                  </a:cubicBezTo>
                  <a:cubicBezTo>
                    <a:pt x="8911" y="20063"/>
                    <a:pt x="7437" y="19578"/>
                    <a:pt x="6197" y="18564"/>
                  </a:cubicBezTo>
                  <a:cubicBezTo>
                    <a:pt x="4004" y="16490"/>
                    <a:pt x="2537" y="13807"/>
                    <a:pt x="2053" y="10991"/>
                  </a:cubicBezTo>
                  <a:cubicBezTo>
                    <a:pt x="1202" y="7572"/>
                    <a:pt x="1444" y="4154"/>
                    <a:pt x="2662" y="853"/>
                  </a:cubicBezTo>
                  <a:cubicBezTo>
                    <a:pt x="2808" y="338"/>
                    <a:pt x="2339" y="0"/>
                    <a:pt x="18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2984" name="Google Shape;2520;p55"/>
            <p:cNvGrpSpPr/>
            <p:nvPr/>
          </p:nvGrpSpPr>
          <p:grpSpPr>
            <a:xfrm>
              <a:off x="438243" y="0"/>
              <a:ext cx="1588621" cy="1156457"/>
              <a:chOff x="0" y="0"/>
              <a:chExt cx="1588619" cy="1156456"/>
            </a:xfrm>
          </p:grpSpPr>
          <p:grpSp>
            <p:nvGrpSpPr>
              <p:cNvPr id="2982" name="Google Shape;2521;p55"/>
              <p:cNvGrpSpPr/>
              <p:nvPr/>
            </p:nvGrpSpPr>
            <p:grpSpPr>
              <a:xfrm>
                <a:off x="-1" y="0"/>
                <a:ext cx="1588621" cy="1156457"/>
                <a:chOff x="0" y="0"/>
                <a:chExt cx="1588619" cy="1156456"/>
              </a:xfrm>
            </p:grpSpPr>
            <p:sp>
              <p:nvSpPr>
                <p:cNvPr id="2965" name="Google Shape;2522;p55"/>
                <p:cNvSpPr/>
                <p:nvPr/>
              </p:nvSpPr>
              <p:spPr>
                <a:xfrm>
                  <a:off x="-1" y="0"/>
                  <a:ext cx="1588621" cy="11564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030" h="21600" fill="norm" stroke="1" extrusionOk="0">
                      <a:moveTo>
                        <a:pt x="7205" y="0"/>
                      </a:moveTo>
                      <a:cubicBezTo>
                        <a:pt x="6840" y="0"/>
                        <a:pt x="6435" y="151"/>
                        <a:pt x="5995" y="504"/>
                      </a:cubicBezTo>
                      <a:cubicBezTo>
                        <a:pt x="4821" y="1423"/>
                        <a:pt x="4109" y="3239"/>
                        <a:pt x="4149" y="5192"/>
                      </a:cubicBezTo>
                      <a:cubicBezTo>
                        <a:pt x="4149" y="5192"/>
                        <a:pt x="3462" y="4637"/>
                        <a:pt x="2636" y="4637"/>
                      </a:cubicBezTo>
                      <a:cubicBezTo>
                        <a:pt x="1793" y="4637"/>
                        <a:pt x="805" y="5216"/>
                        <a:pt x="258" y="7556"/>
                      </a:cubicBezTo>
                      <a:cubicBezTo>
                        <a:pt x="-823" y="12185"/>
                        <a:pt x="1841" y="13005"/>
                        <a:pt x="1841" y="13005"/>
                      </a:cubicBezTo>
                      <a:cubicBezTo>
                        <a:pt x="1841" y="13005"/>
                        <a:pt x="404" y="19451"/>
                        <a:pt x="3938" y="21190"/>
                      </a:cubicBezTo>
                      <a:cubicBezTo>
                        <a:pt x="4518" y="21478"/>
                        <a:pt x="5057" y="21600"/>
                        <a:pt x="5553" y="21600"/>
                      </a:cubicBezTo>
                      <a:cubicBezTo>
                        <a:pt x="8076" y="21600"/>
                        <a:pt x="9476" y="18474"/>
                        <a:pt x="9476" y="18474"/>
                      </a:cubicBezTo>
                      <a:cubicBezTo>
                        <a:pt x="9476" y="18474"/>
                        <a:pt x="10244" y="20768"/>
                        <a:pt x="12168" y="20768"/>
                      </a:cubicBezTo>
                      <a:cubicBezTo>
                        <a:pt x="12397" y="20768"/>
                        <a:pt x="12642" y="20735"/>
                        <a:pt x="12905" y="20662"/>
                      </a:cubicBezTo>
                      <a:cubicBezTo>
                        <a:pt x="15357" y="19979"/>
                        <a:pt x="15146" y="16131"/>
                        <a:pt x="15146" y="16131"/>
                      </a:cubicBezTo>
                      <a:cubicBezTo>
                        <a:pt x="15146" y="16131"/>
                        <a:pt x="16395" y="17201"/>
                        <a:pt x="17630" y="17201"/>
                      </a:cubicBezTo>
                      <a:cubicBezTo>
                        <a:pt x="18518" y="17201"/>
                        <a:pt x="19398" y="16648"/>
                        <a:pt x="19801" y="14744"/>
                      </a:cubicBezTo>
                      <a:cubicBezTo>
                        <a:pt x="20777" y="10192"/>
                        <a:pt x="18323" y="8611"/>
                        <a:pt x="18323" y="8611"/>
                      </a:cubicBezTo>
                      <a:cubicBezTo>
                        <a:pt x="18323" y="8611"/>
                        <a:pt x="20420" y="4665"/>
                        <a:pt x="17559" y="1558"/>
                      </a:cubicBezTo>
                      <a:cubicBezTo>
                        <a:pt x="16929" y="877"/>
                        <a:pt x="16348" y="612"/>
                        <a:pt x="15826" y="612"/>
                      </a:cubicBezTo>
                      <a:cubicBezTo>
                        <a:pt x="13968" y="612"/>
                        <a:pt x="12852" y="3981"/>
                        <a:pt x="12852" y="3981"/>
                      </a:cubicBezTo>
                      <a:cubicBezTo>
                        <a:pt x="12786" y="2672"/>
                        <a:pt x="12100" y="1598"/>
                        <a:pt x="11204" y="1480"/>
                      </a:cubicBezTo>
                      <a:cubicBezTo>
                        <a:pt x="11097" y="1461"/>
                        <a:pt x="10996" y="1453"/>
                        <a:pt x="10901" y="1453"/>
                      </a:cubicBezTo>
                      <a:cubicBezTo>
                        <a:pt x="9589" y="1453"/>
                        <a:pt x="9371" y="3219"/>
                        <a:pt x="9371" y="3219"/>
                      </a:cubicBezTo>
                      <a:cubicBezTo>
                        <a:pt x="9289" y="1864"/>
                        <a:pt x="8493" y="0"/>
                        <a:pt x="7205" y="0"/>
                      </a:cubicBezTo>
                      <a:close/>
                    </a:path>
                  </a:pathLst>
                </a:custGeom>
                <a:solidFill>
                  <a:srgbClr val="CAEB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66" name="Google Shape;2523;p55"/>
                <p:cNvSpPr/>
                <p:nvPr/>
              </p:nvSpPr>
              <p:spPr>
                <a:xfrm>
                  <a:off x="79591" y="290040"/>
                  <a:ext cx="165785" cy="1010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28" h="21600" fill="norm" stroke="1" extrusionOk="0">
                      <a:moveTo>
                        <a:pt x="18667" y="0"/>
                      </a:moveTo>
                      <a:cubicBezTo>
                        <a:pt x="10772" y="0"/>
                        <a:pt x="3552" y="7419"/>
                        <a:pt x="67" y="19333"/>
                      </a:cubicBezTo>
                      <a:cubicBezTo>
                        <a:pt x="-206" y="20566"/>
                        <a:pt x="410" y="21600"/>
                        <a:pt x="991" y="21600"/>
                      </a:cubicBezTo>
                      <a:cubicBezTo>
                        <a:pt x="1252" y="21600"/>
                        <a:pt x="1501" y="21381"/>
                        <a:pt x="1667" y="20904"/>
                      </a:cubicBezTo>
                      <a:cubicBezTo>
                        <a:pt x="4726" y="10004"/>
                        <a:pt x="11293" y="3083"/>
                        <a:pt x="18442" y="3083"/>
                      </a:cubicBezTo>
                      <a:cubicBezTo>
                        <a:pt x="19070" y="3083"/>
                        <a:pt x="19699" y="3123"/>
                        <a:pt x="20327" y="3242"/>
                      </a:cubicBezTo>
                      <a:cubicBezTo>
                        <a:pt x="20363" y="3242"/>
                        <a:pt x="20398" y="3242"/>
                        <a:pt x="20434" y="3242"/>
                      </a:cubicBezTo>
                      <a:cubicBezTo>
                        <a:pt x="21394" y="3242"/>
                        <a:pt x="21358" y="318"/>
                        <a:pt x="20327" y="99"/>
                      </a:cubicBezTo>
                      <a:cubicBezTo>
                        <a:pt x="19770" y="40"/>
                        <a:pt x="19225" y="0"/>
                        <a:pt x="186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67" name="Google Shape;2524;p55"/>
                <p:cNvSpPr/>
                <p:nvPr/>
              </p:nvSpPr>
              <p:spPr>
                <a:xfrm>
                  <a:off x="282992" y="297854"/>
                  <a:ext cx="52861" cy="274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84" h="21600" fill="norm" stroke="1" extrusionOk="0">
                      <a:moveTo>
                        <a:pt x="2973" y="0"/>
                      </a:moveTo>
                      <a:cubicBezTo>
                        <a:pt x="1279" y="0"/>
                        <a:pt x="0" y="2489"/>
                        <a:pt x="0" y="5784"/>
                      </a:cubicBezTo>
                      <a:cubicBezTo>
                        <a:pt x="0" y="9079"/>
                        <a:pt x="1279" y="11496"/>
                        <a:pt x="2973" y="11496"/>
                      </a:cubicBezTo>
                      <a:lnTo>
                        <a:pt x="6360" y="11496"/>
                      </a:lnTo>
                      <a:cubicBezTo>
                        <a:pt x="7639" y="11496"/>
                        <a:pt x="8881" y="12374"/>
                        <a:pt x="10574" y="13180"/>
                      </a:cubicBezTo>
                      <a:lnTo>
                        <a:pt x="11440" y="13985"/>
                      </a:lnTo>
                      <a:lnTo>
                        <a:pt x="11854" y="14791"/>
                      </a:lnTo>
                      <a:cubicBezTo>
                        <a:pt x="12268" y="14791"/>
                        <a:pt x="13133" y="15669"/>
                        <a:pt x="13547" y="16475"/>
                      </a:cubicBezTo>
                      <a:cubicBezTo>
                        <a:pt x="14375" y="16475"/>
                        <a:pt x="14826" y="17280"/>
                        <a:pt x="15240" y="18085"/>
                      </a:cubicBezTo>
                      <a:lnTo>
                        <a:pt x="16068" y="19769"/>
                      </a:lnTo>
                      <a:cubicBezTo>
                        <a:pt x="16068" y="19769"/>
                        <a:pt x="16633" y="20136"/>
                        <a:pt x="16896" y="20136"/>
                      </a:cubicBezTo>
                      <a:cubicBezTo>
                        <a:pt x="16971" y="20136"/>
                        <a:pt x="17009" y="20062"/>
                        <a:pt x="17009" y="19989"/>
                      </a:cubicBezTo>
                      <a:cubicBezTo>
                        <a:pt x="17423" y="21087"/>
                        <a:pt x="18025" y="21600"/>
                        <a:pt x="18665" y="21600"/>
                      </a:cubicBezTo>
                      <a:cubicBezTo>
                        <a:pt x="19342" y="21600"/>
                        <a:pt x="20095" y="21014"/>
                        <a:pt x="20734" y="19769"/>
                      </a:cubicBezTo>
                      <a:cubicBezTo>
                        <a:pt x="21600" y="18085"/>
                        <a:pt x="21600" y="14791"/>
                        <a:pt x="20734" y="13180"/>
                      </a:cubicBezTo>
                      <a:cubicBezTo>
                        <a:pt x="15654" y="4906"/>
                        <a:pt x="9295" y="805"/>
                        <a:pt x="297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68" name="Google Shape;2525;p55"/>
                <p:cNvSpPr/>
                <p:nvPr/>
              </p:nvSpPr>
              <p:spPr>
                <a:xfrm>
                  <a:off x="29905" y="442782"/>
                  <a:ext cx="33464" cy="998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7903" h="21600" fill="norm" stroke="1" extrusionOk="0">
                      <a:moveTo>
                        <a:pt x="14121" y="0"/>
                      </a:moveTo>
                      <a:cubicBezTo>
                        <a:pt x="13176" y="0"/>
                        <a:pt x="12130" y="161"/>
                        <a:pt x="11185" y="544"/>
                      </a:cubicBezTo>
                      <a:cubicBezTo>
                        <a:pt x="-2253" y="5536"/>
                        <a:pt x="-561" y="13447"/>
                        <a:pt x="1131" y="20231"/>
                      </a:cubicBezTo>
                      <a:cubicBezTo>
                        <a:pt x="833" y="21137"/>
                        <a:pt x="2823" y="21600"/>
                        <a:pt x="4765" y="21600"/>
                      </a:cubicBezTo>
                      <a:cubicBezTo>
                        <a:pt x="6706" y="21600"/>
                        <a:pt x="8696" y="21137"/>
                        <a:pt x="8398" y="20231"/>
                      </a:cubicBezTo>
                      <a:cubicBezTo>
                        <a:pt x="6706" y="14353"/>
                        <a:pt x="5063" y="7106"/>
                        <a:pt x="16809" y="2577"/>
                      </a:cubicBezTo>
                      <a:cubicBezTo>
                        <a:pt x="19347" y="1550"/>
                        <a:pt x="17058" y="0"/>
                        <a:pt x="141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69" name="Google Shape;2526;p55"/>
                <p:cNvSpPr/>
                <p:nvPr/>
              </p:nvSpPr>
              <p:spPr>
                <a:xfrm>
                  <a:off x="373921" y="82231"/>
                  <a:ext cx="139285" cy="1693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29" h="21600" fill="norm" stroke="1" extrusionOk="0">
                      <a:moveTo>
                        <a:pt x="20006" y="0"/>
                      </a:moveTo>
                      <a:cubicBezTo>
                        <a:pt x="19922" y="0"/>
                        <a:pt x="19838" y="0"/>
                        <a:pt x="19753" y="24"/>
                      </a:cubicBezTo>
                      <a:cubicBezTo>
                        <a:pt x="9164" y="3357"/>
                        <a:pt x="1426" y="11221"/>
                        <a:pt x="7" y="20699"/>
                      </a:cubicBezTo>
                      <a:cubicBezTo>
                        <a:pt x="-63" y="21292"/>
                        <a:pt x="400" y="21600"/>
                        <a:pt x="920" y="21600"/>
                      </a:cubicBezTo>
                      <a:cubicBezTo>
                        <a:pt x="1426" y="21600"/>
                        <a:pt x="1987" y="21292"/>
                        <a:pt x="2058" y="20699"/>
                      </a:cubicBezTo>
                      <a:cubicBezTo>
                        <a:pt x="3490" y="12028"/>
                        <a:pt x="10583" y="4828"/>
                        <a:pt x="20217" y="1756"/>
                      </a:cubicBezTo>
                      <a:cubicBezTo>
                        <a:pt x="21537" y="1506"/>
                        <a:pt x="21088" y="0"/>
                        <a:pt x="2000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70" name="Google Shape;2527;p55"/>
                <p:cNvSpPr/>
                <p:nvPr/>
              </p:nvSpPr>
              <p:spPr>
                <a:xfrm>
                  <a:off x="581050" y="61208"/>
                  <a:ext cx="65992" cy="293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07" h="21600" fill="norm" stroke="1" extrusionOk="0">
                      <a:moveTo>
                        <a:pt x="4052" y="0"/>
                      </a:moveTo>
                      <a:cubicBezTo>
                        <a:pt x="3352" y="0"/>
                        <a:pt x="2680" y="69"/>
                        <a:pt x="1980" y="206"/>
                      </a:cubicBezTo>
                      <a:cubicBezTo>
                        <a:pt x="1805" y="137"/>
                        <a:pt x="1659" y="69"/>
                        <a:pt x="1542" y="69"/>
                      </a:cubicBezTo>
                      <a:cubicBezTo>
                        <a:pt x="-589" y="69"/>
                        <a:pt x="-501" y="10286"/>
                        <a:pt x="1746" y="10286"/>
                      </a:cubicBezTo>
                      <a:cubicBezTo>
                        <a:pt x="1805" y="10286"/>
                        <a:pt x="1892" y="10286"/>
                        <a:pt x="1980" y="10217"/>
                      </a:cubicBezTo>
                      <a:cubicBezTo>
                        <a:pt x="2797" y="10080"/>
                        <a:pt x="3585" y="9943"/>
                        <a:pt x="4373" y="9943"/>
                      </a:cubicBezTo>
                      <a:cubicBezTo>
                        <a:pt x="6737" y="9943"/>
                        <a:pt x="8956" y="10834"/>
                        <a:pt x="11145" y="12549"/>
                      </a:cubicBezTo>
                      <a:cubicBezTo>
                        <a:pt x="12459" y="13303"/>
                        <a:pt x="14122" y="14126"/>
                        <a:pt x="15436" y="14880"/>
                      </a:cubicBezTo>
                      <a:cubicBezTo>
                        <a:pt x="15757" y="15634"/>
                        <a:pt x="16078" y="15634"/>
                        <a:pt x="16399" y="16389"/>
                      </a:cubicBezTo>
                      <a:cubicBezTo>
                        <a:pt x="16341" y="16251"/>
                        <a:pt x="16341" y="16183"/>
                        <a:pt x="16341" y="16183"/>
                      </a:cubicBezTo>
                      <a:cubicBezTo>
                        <a:pt x="16399" y="16183"/>
                        <a:pt x="16691" y="16663"/>
                        <a:pt x="16633" y="16663"/>
                      </a:cubicBezTo>
                      <a:cubicBezTo>
                        <a:pt x="16603" y="16663"/>
                        <a:pt x="16545" y="16594"/>
                        <a:pt x="16399" y="16389"/>
                      </a:cubicBezTo>
                      <a:cubicBezTo>
                        <a:pt x="16399" y="19886"/>
                        <a:pt x="17479" y="21600"/>
                        <a:pt x="18530" y="21600"/>
                      </a:cubicBezTo>
                      <a:cubicBezTo>
                        <a:pt x="19610" y="21600"/>
                        <a:pt x="20690" y="19886"/>
                        <a:pt x="20690" y="16389"/>
                      </a:cubicBezTo>
                      <a:cubicBezTo>
                        <a:pt x="21011" y="7954"/>
                        <a:pt x="16749" y="5623"/>
                        <a:pt x="13772" y="3291"/>
                      </a:cubicBezTo>
                      <a:cubicBezTo>
                        <a:pt x="10532" y="1371"/>
                        <a:pt x="7292" y="0"/>
                        <a:pt x="40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71" name="Google Shape;2528;p55"/>
                <p:cNvSpPr/>
                <p:nvPr/>
              </p:nvSpPr>
              <p:spPr>
                <a:xfrm>
                  <a:off x="780537" y="118044"/>
                  <a:ext cx="100810" cy="666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284" h="21600" fill="norm" stroke="1" extrusionOk="0">
                      <a:moveTo>
                        <a:pt x="16776" y="0"/>
                      </a:moveTo>
                      <a:cubicBezTo>
                        <a:pt x="13838" y="0"/>
                        <a:pt x="10993" y="1446"/>
                        <a:pt x="8690" y="4368"/>
                      </a:cubicBezTo>
                      <a:cubicBezTo>
                        <a:pt x="5527" y="7772"/>
                        <a:pt x="2794" y="12502"/>
                        <a:pt x="473" y="17593"/>
                      </a:cubicBezTo>
                      <a:cubicBezTo>
                        <a:pt x="-631" y="19130"/>
                        <a:pt x="398" y="21600"/>
                        <a:pt x="1503" y="21600"/>
                      </a:cubicBezTo>
                      <a:cubicBezTo>
                        <a:pt x="1877" y="21600"/>
                        <a:pt x="2270" y="21329"/>
                        <a:pt x="2570" y="20636"/>
                      </a:cubicBezTo>
                      <a:cubicBezTo>
                        <a:pt x="5995" y="13617"/>
                        <a:pt x="10618" y="4368"/>
                        <a:pt x="16589" y="4368"/>
                      </a:cubicBezTo>
                      <a:cubicBezTo>
                        <a:pt x="17225" y="4368"/>
                        <a:pt x="17899" y="4489"/>
                        <a:pt x="18573" y="4730"/>
                      </a:cubicBezTo>
                      <a:cubicBezTo>
                        <a:pt x="18685" y="4760"/>
                        <a:pt x="18798" y="4790"/>
                        <a:pt x="18910" y="4790"/>
                      </a:cubicBezTo>
                      <a:cubicBezTo>
                        <a:pt x="20351" y="4790"/>
                        <a:pt x="20969" y="934"/>
                        <a:pt x="19210" y="331"/>
                      </a:cubicBezTo>
                      <a:cubicBezTo>
                        <a:pt x="18386" y="90"/>
                        <a:pt x="17581" y="0"/>
                        <a:pt x="1677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72" name="Google Shape;2529;p55"/>
                <p:cNvSpPr/>
                <p:nvPr/>
              </p:nvSpPr>
              <p:spPr>
                <a:xfrm>
                  <a:off x="930969" y="133206"/>
                  <a:ext cx="40579" cy="360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939" h="21600" fill="norm" stroke="1" extrusionOk="0">
                      <a:moveTo>
                        <a:pt x="3317" y="0"/>
                      </a:moveTo>
                      <a:cubicBezTo>
                        <a:pt x="3029" y="0"/>
                        <a:pt x="2693" y="111"/>
                        <a:pt x="2357" y="278"/>
                      </a:cubicBezTo>
                      <a:cubicBezTo>
                        <a:pt x="1829" y="278"/>
                        <a:pt x="773" y="1503"/>
                        <a:pt x="197" y="2171"/>
                      </a:cubicBezTo>
                      <a:cubicBezTo>
                        <a:pt x="-331" y="4008"/>
                        <a:pt x="197" y="6513"/>
                        <a:pt x="1829" y="7794"/>
                      </a:cubicBezTo>
                      <a:cubicBezTo>
                        <a:pt x="2933" y="8406"/>
                        <a:pt x="4517" y="9019"/>
                        <a:pt x="5621" y="10299"/>
                      </a:cubicBezTo>
                      <a:lnTo>
                        <a:pt x="7781" y="11524"/>
                      </a:lnTo>
                      <a:lnTo>
                        <a:pt x="8837" y="12192"/>
                      </a:lnTo>
                      <a:cubicBezTo>
                        <a:pt x="9941" y="13416"/>
                        <a:pt x="10997" y="14697"/>
                        <a:pt x="12101" y="15922"/>
                      </a:cubicBezTo>
                      <a:lnTo>
                        <a:pt x="12629" y="17146"/>
                      </a:lnTo>
                      <a:cubicBezTo>
                        <a:pt x="13157" y="17814"/>
                        <a:pt x="13733" y="19039"/>
                        <a:pt x="13733" y="19652"/>
                      </a:cubicBezTo>
                      <a:cubicBezTo>
                        <a:pt x="14405" y="20876"/>
                        <a:pt x="15557" y="21600"/>
                        <a:pt x="16853" y="21600"/>
                      </a:cubicBezTo>
                      <a:cubicBezTo>
                        <a:pt x="17573" y="21600"/>
                        <a:pt x="18341" y="21377"/>
                        <a:pt x="19109" y="20932"/>
                      </a:cubicBezTo>
                      <a:cubicBezTo>
                        <a:pt x="20741" y="20320"/>
                        <a:pt x="21269" y="17814"/>
                        <a:pt x="20741" y="15922"/>
                      </a:cubicBezTo>
                      <a:cubicBezTo>
                        <a:pt x="16949" y="9019"/>
                        <a:pt x="11573" y="4008"/>
                        <a:pt x="5621" y="891"/>
                      </a:cubicBezTo>
                      <a:cubicBezTo>
                        <a:pt x="4853" y="445"/>
                        <a:pt x="4085" y="0"/>
                        <a:pt x="33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73" name="Google Shape;2530;p55"/>
                <p:cNvSpPr/>
                <p:nvPr/>
              </p:nvSpPr>
              <p:spPr>
                <a:xfrm>
                  <a:off x="1059531" y="132555"/>
                  <a:ext cx="67444" cy="866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53" h="21600" fill="norm" stroke="1" extrusionOk="0">
                      <a:moveTo>
                        <a:pt x="18725" y="0"/>
                      </a:moveTo>
                      <a:cubicBezTo>
                        <a:pt x="18351" y="0"/>
                        <a:pt x="17949" y="93"/>
                        <a:pt x="17604" y="278"/>
                      </a:cubicBezTo>
                      <a:cubicBezTo>
                        <a:pt x="9205" y="4965"/>
                        <a:pt x="3050" y="11763"/>
                        <a:pt x="145" y="19582"/>
                      </a:cubicBezTo>
                      <a:cubicBezTo>
                        <a:pt x="-430" y="20811"/>
                        <a:pt x="807" y="21600"/>
                        <a:pt x="2044" y="21600"/>
                      </a:cubicBezTo>
                      <a:cubicBezTo>
                        <a:pt x="2906" y="21600"/>
                        <a:pt x="3769" y="21206"/>
                        <a:pt x="4028" y="20370"/>
                      </a:cubicBezTo>
                      <a:cubicBezTo>
                        <a:pt x="6933" y="13573"/>
                        <a:pt x="12455" y="7587"/>
                        <a:pt x="19559" y="3411"/>
                      </a:cubicBezTo>
                      <a:cubicBezTo>
                        <a:pt x="20854" y="2877"/>
                        <a:pt x="21170" y="1833"/>
                        <a:pt x="20537" y="789"/>
                      </a:cubicBezTo>
                      <a:cubicBezTo>
                        <a:pt x="20106" y="302"/>
                        <a:pt x="19416" y="0"/>
                        <a:pt x="187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74" name="Google Shape;2531;p55"/>
                <p:cNvSpPr/>
                <p:nvPr/>
              </p:nvSpPr>
              <p:spPr>
                <a:xfrm>
                  <a:off x="1188777" y="76742"/>
                  <a:ext cx="243592" cy="1068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20" h="21600" fill="norm" stroke="1" extrusionOk="0">
                      <a:moveTo>
                        <a:pt x="7357" y="0"/>
                      </a:moveTo>
                      <a:cubicBezTo>
                        <a:pt x="4882" y="0"/>
                        <a:pt x="2431" y="1523"/>
                        <a:pt x="265" y="4531"/>
                      </a:cubicBezTo>
                      <a:cubicBezTo>
                        <a:pt x="-280" y="5433"/>
                        <a:pt x="103" y="7256"/>
                        <a:pt x="624" y="7256"/>
                      </a:cubicBezTo>
                      <a:cubicBezTo>
                        <a:pt x="713" y="7256"/>
                        <a:pt x="811" y="7200"/>
                        <a:pt x="909" y="7068"/>
                      </a:cubicBezTo>
                      <a:cubicBezTo>
                        <a:pt x="2830" y="4267"/>
                        <a:pt x="5020" y="2857"/>
                        <a:pt x="7235" y="2857"/>
                      </a:cubicBezTo>
                      <a:cubicBezTo>
                        <a:pt x="8708" y="2857"/>
                        <a:pt x="10190" y="3478"/>
                        <a:pt x="11615" y="4737"/>
                      </a:cubicBezTo>
                      <a:cubicBezTo>
                        <a:pt x="13357" y="6016"/>
                        <a:pt x="14912" y="7914"/>
                        <a:pt x="16378" y="10659"/>
                      </a:cubicBezTo>
                      <a:cubicBezTo>
                        <a:pt x="17103" y="11919"/>
                        <a:pt x="17746" y="13404"/>
                        <a:pt x="18389" y="14889"/>
                      </a:cubicBezTo>
                      <a:cubicBezTo>
                        <a:pt x="18934" y="16148"/>
                        <a:pt x="19944" y="18047"/>
                        <a:pt x="20034" y="20171"/>
                      </a:cubicBezTo>
                      <a:cubicBezTo>
                        <a:pt x="20082" y="21111"/>
                        <a:pt x="20400" y="21600"/>
                        <a:pt x="20709" y="21600"/>
                      </a:cubicBezTo>
                      <a:cubicBezTo>
                        <a:pt x="21019" y="21600"/>
                        <a:pt x="21320" y="21111"/>
                        <a:pt x="21320" y="20171"/>
                      </a:cubicBezTo>
                      <a:cubicBezTo>
                        <a:pt x="21133" y="18047"/>
                        <a:pt x="20677" y="15942"/>
                        <a:pt x="19944" y="14456"/>
                      </a:cubicBezTo>
                      <a:cubicBezTo>
                        <a:pt x="19211" y="12764"/>
                        <a:pt x="18479" y="10866"/>
                        <a:pt x="17656" y="9399"/>
                      </a:cubicBezTo>
                      <a:cubicBezTo>
                        <a:pt x="16101" y="6429"/>
                        <a:pt x="14359" y="3891"/>
                        <a:pt x="12437" y="2199"/>
                      </a:cubicBezTo>
                      <a:cubicBezTo>
                        <a:pt x="10793" y="733"/>
                        <a:pt x="9067" y="0"/>
                        <a:pt x="73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75" name="Google Shape;2532;p55"/>
                <p:cNvSpPr/>
                <p:nvPr/>
              </p:nvSpPr>
              <p:spPr>
                <a:xfrm>
                  <a:off x="1098146" y="852541"/>
                  <a:ext cx="74893" cy="1782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28" h="21600" fill="norm" stroke="1" extrusionOk="0">
                      <a:moveTo>
                        <a:pt x="16673" y="0"/>
                      </a:moveTo>
                      <a:cubicBezTo>
                        <a:pt x="15552" y="0"/>
                        <a:pt x="14455" y="406"/>
                        <a:pt x="14943" y="1094"/>
                      </a:cubicBezTo>
                      <a:cubicBezTo>
                        <a:pt x="16868" y="4633"/>
                        <a:pt x="15771" y="8444"/>
                        <a:pt x="12212" y="11736"/>
                      </a:cubicBezTo>
                      <a:cubicBezTo>
                        <a:pt x="10554" y="13382"/>
                        <a:pt x="9189" y="14904"/>
                        <a:pt x="7287" y="16549"/>
                      </a:cubicBezTo>
                      <a:cubicBezTo>
                        <a:pt x="5898" y="17947"/>
                        <a:pt x="3704" y="19086"/>
                        <a:pt x="973" y="19977"/>
                      </a:cubicBezTo>
                      <a:cubicBezTo>
                        <a:pt x="-904" y="20518"/>
                        <a:pt x="217" y="21600"/>
                        <a:pt x="1948" y="21600"/>
                      </a:cubicBezTo>
                      <a:cubicBezTo>
                        <a:pt x="2241" y="21600"/>
                        <a:pt x="2558" y="21566"/>
                        <a:pt x="2899" y="21499"/>
                      </a:cubicBezTo>
                      <a:cubicBezTo>
                        <a:pt x="5898" y="20608"/>
                        <a:pt x="8384" y="19345"/>
                        <a:pt x="10018" y="17823"/>
                      </a:cubicBezTo>
                      <a:cubicBezTo>
                        <a:pt x="12212" y="16042"/>
                        <a:pt x="13845" y="14272"/>
                        <a:pt x="15771" y="12367"/>
                      </a:cubicBezTo>
                      <a:cubicBezTo>
                        <a:pt x="19599" y="8692"/>
                        <a:pt x="20696" y="4509"/>
                        <a:pt x="18526" y="586"/>
                      </a:cubicBezTo>
                      <a:cubicBezTo>
                        <a:pt x="18185" y="180"/>
                        <a:pt x="17429" y="0"/>
                        <a:pt x="1667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76" name="Google Shape;2533;p55"/>
                <p:cNvSpPr/>
                <p:nvPr/>
              </p:nvSpPr>
              <p:spPr>
                <a:xfrm>
                  <a:off x="907122" y="1063328"/>
                  <a:ext cx="117515" cy="20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501" h="21600" fill="norm" stroke="1" extrusionOk="0">
                      <a:moveTo>
                        <a:pt x="1322" y="0"/>
                      </a:moveTo>
                      <a:cubicBezTo>
                        <a:pt x="40" y="0"/>
                        <a:pt x="-512" y="11095"/>
                        <a:pt x="592" y="14433"/>
                      </a:cubicBezTo>
                      <a:cubicBezTo>
                        <a:pt x="3886" y="19047"/>
                        <a:pt x="7278" y="21600"/>
                        <a:pt x="10669" y="21600"/>
                      </a:cubicBezTo>
                      <a:cubicBezTo>
                        <a:pt x="13655" y="21600"/>
                        <a:pt x="16658" y="19636"/>
                        <a:pt x="19563" y="15513"/>
                      </a:cubicBezTo>
                      <a:cubicBezTo>
                        <a:pt x="21088" y="14433"/>
                        <a:pt x="20569" y="2062"/>
                        <a:pt x="19319" y="2062"/>
                      </a:cubicBezTo>
                      <a:cubicBezTo>
                        <a:pt x="19222" y="2062"/>
                        <a:pt x="19124" y="2062"/>
                        <a:pt x="19011" y="2258"/>
                      </a:cubicBezTo>
                      <a:cubicBezTo>
                        <a:pt x="16382" y="5695"/>
                        <a:pt x="13720" y="7462"/>
                        <a:pt x="11043" y="7462"/>
                      </a:cubicBezTo>
                      <a:cubicBezTo>
                        <a:pt x="7797" y="7462"/>
                        <a:pt x="4519" y="4909"/>
                        <a:pt x="13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77" name="Google Shape;2534;p55"/>
                <p:cNvSpPr/>
                <p:nvPr/>
              </p:nvSpPr>
              <p:spPr>
                <a:xfrm>
                  <a:off x="158479" y="728730"/>
                  <a:ext cx="52217" cy="2237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107" h="21600" fill="norm" stroke="1" extrusionOk="0">
                      <a:moveTo>
                        <a:pt x="12915" y="0"/>
                      </a:moveTo>
                      <a:cubicBezTo>
                        <a:pt x="12270" y="0"/>
                        <a:pt x="11553" y="63"/>
                        <a:pt x="10909" y="198"/>
                      </a:cubicBezTo>
                      <a:cubicBezTo>
                        <a:pt x="6073" y="1410"/>
                        <a:pt x="3243" y="2928"/>
                        <a:pt x="2455" y="4643"/>
                      </a:cubicBezTo>
                      <a:cubicBezTo>
                        <a:pt x="843" y="6763"/>
                        <a:pt x="19" y="8882"/>
                        <a:pt x="19" y="11110"/>
                      </a:cubicBezTo>
                      <a:cubicBezTo>
                        <a:pt x="-375" y="14846"/>
                        <a:pt x="5249" y="18582"/>
                        <a:pt x="15315" y="21402"/>
                      </a:cubicBezTo>
                      <a:cubicBezTo>
                        <a:pt x="15888" y="21546"/>
                        <a:pt x="16532" y="21600"/>
                        <a:pt x="17141" y="21600"/>
                      </a:cubicBezTo>
                      <a:cubicBezTo>
                        <a:pt x="19255" y="21600"/>
                        <a:pt x="21225" y="20935"/>
                        <a:pt x="19362" y="20397"/>
                      </a:cubicBezTo>
                      <a:cubicBezTo>
                        <a:pt x="10085" y="17873"/>
                        <a:pt x="5249" y="14541"/>
                        <a:pt x="5249" y="11110"/>
                      </a:cubicBezTo>
                      <a:cubicBezTo>
                        <a:pt x="5249" y="9188"/>
                        <a:pt x="6073" y="7266"/>
                        <a:pt x="7291" y="5452"/>
                      </a:cubicBezTo>
                      <a:cubicBezTo>
                        <a:pt x="7685" y="3835"/>
                        <a:pt x="10515" y="2317"/>
                        <a:pt x="14921" y="1114"/>
                      </a:cubicBezTo>
                      <a:cubicBezTo>
                        <a:pt x="16783" y="647"/>
                        <a:pt x="15064" y="0"/>
                        <a:pt x="1291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78" name="Google Shape;2535;p55"/>
                <p:cNvSpPr/>
                <p:nvPr/>
              </p:nvSpPr>
              <p:spPr>
                <a:xfrm>
                  <a:off x="270169" y="1040073"/>
                  <a:ext cx="85952" cy="53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5" h="21600" fill="norm" stroke="1" extrusionOk="0">
                      <a:moveTo>
                        <a:pt x="1567" y="0"/>
                      </a:moveTo>
                      <a:cubicBezTo>
                        <a:pt x="1410" y="0"/>
                        <a:pt x="1253" y="38"/>
                        <a:pt x="1073" y="113"/>
                      </a:cubicBezTo>
                      <a:cubicBezTo>
                        <a:pt x="310" y="529"/>
                        <a:pt x="-183" y="2228"/>
                        <a:pt x="64" y="3927"/>
                      </a:cubicBezTo>
                      <a:cubicBezTo>
                        <a:pt x="2643" y="14765"/>
                        <a:pt x="9013" y="21600"/>
                        <a:pt x="15989" y="21600"/>
                      </a:cubicBezTo>
                      <a:cubicBezTo>
                        <a:pt x="17223" y="21600"/>
                        <a:pt x="18479" y="21373"/>
                        <a:pt x="19735" y="20920"/>
                      </a:cubicBezTo>
                      <a:cubicBezTo>
                        <a:pt x="21417" y="19712"/>
                        <a:pt x="20811" y="15369"/>
                        <a:pt x="18995" y="15369"/>
                      </a:cubicBezTo>
                      <a:cubicBezTo>
                        <a:pt x="18905" y="15369"/>
                        <a:pt x="18815" y="15369"/>
                        <a:pt x="18725" y="15407"/>
                      </a:cubicBezTo>
                      <a:cubicBezTo>
                        <a:pt x="17694" y="15822"/>
                        <a:pt x="16662" y="16011"/>
                        <a:pt x="15630" y="16011"/>
                      </a:cubicBezTo>
                      <a:cubicBezTo>
                        <a:pt x="10381" y="16011"/>
                        <a:pt x="5424" y="10762"/>
                        <a:pt x="3092" y="2228"/>
                      </a:cubicBezTo>
                      <a:cubicBezTo>
                        <a:pt x="2890" y="831"/>
                        <a:pt x="2329" y="0"/>
                        <a:pt x="15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79" name="Google Shape;2536;p55"/>
                <p:cNvSpPr/>
                <p:nvPr/>
              </p:nvSpPr>
              <p:spPr>
                <a:xfrm>
                  <a:off x="468105" y="1093467"/>
                  <a:ext cx="66154" cy="253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58" h="21600" fill="norm" stroke="1" extrusionOk="0">
                      <a:moveTo>
                        <a:pt x="18593" y="0"/>
                      </a:moveTo>
                      <a:cubicBezTo>
                        <a:pt x="18389" y="0"/>
                        <a:pt x="18214" y="79"/>
                        <a:pt x="18039" y="237"/>
                      </a:cubicBezTo>
                      <a:cubicBezTo>
                        <a:pt x="12814" y="4668"/>
                        <a:pt x="7210" y="7279"/>
                        <a:pt x="1985" y="9099"/>
                      </a:cubicBezTo>
                      <a:cubicBezTo>
                        <a:pt x="1897" y="9099"/>
                        <a:pt x="1810" y="9020"/>
                        <a:pt x="1751" y="9020"/>
                      </a:cubicBezTo>
                      <a:cubicBezTo>
                        <a:pt x="-584" y="9020"/>
                        <a:pt x="-584" y="21600"/>
                        <a:pt x="1751" y="21600"/>
                      </a:cubicBezTo>
                      <a:cubicBezTo>
                        <a:pt x="1810" y="21600"/>
                        <a:pt x="1897" y="21600"/>
                        <a:pt x="1985" y="21521"/>
                      </a:cubicBezTo>
                      <a:cubicBezTo>
                        <a:pt x="7881" y="19780"/>
                        <a:pt x="13456" y="16220"/>
                        <a:pt x="19031" y="11789"/>
                      </a:cubicBezTo>
                      <a:cubicBezTo>
                        <a:pt x="20345" y="10840"/>
                        <a:pt x="21016" y="7279"/>
                        <a:pt x="20666" y="4668"/>
                      </a:cubicBezTo>
                      <a:cubicBezTo>
                        <a:pt x="20403" y="1662"/>
                        <a:pt x="19469" y="0"/>
                        <a:pt x="185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80" name="Google Shape;2537;p55"/>
                <p:cNvSpPr/>
                <p:nvPr/>
              </p:nvSpPr>
              <p:spPr>
                <a:xfrm>
                  <a:off x="781866" y="475525"/>
                  <a:ext cx="29051" cy="380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92" h="21600" fill="norm" stroke="1" extrusionOk="0">
                      <a:moveTo>
                        <a:pt x="12920" y="0"/>
                      </a:moveTo>
                      <a:cubicBezTo>
                        <a:pt x="11264" y="0"/>
                        <a:pt x="9541" y="422"/>
                        <a:pt x="8150" y="1267"/>
                      </a:cubicBezTo>
                      <a:cubicBezTo>
                        <a:pt x="7686" y="1162"/>
                        <a:pt x="7156" y="1109"/>
                        <a:pt x="6692" y="1109"/>
                      </a:cubicBezTo>
                      <a:cubicBezTo>
                        <a:pt x="4506" y="1109"/>
                        <a:pt x="2849" y="2271"/>
                        <a:pt x="2253" y="4225"/>
                      </a:cubicBezTo>
                      <a:lnTo>
                        <a:pt x="729" y="10140"/>
                      </a:lnTo>
                      <a:cubicBezTo>
                        <a:pt x="0" y="11355"/>
                        <a:pt x="0" y="13150"/>
                        <a:pt x="0" y="14893"/>
                      </a:cubicBezTo>
                      <a:cubicBezTo>
                        <a:pt x="0" y="16689"/>
                        <a:pt x="729" y="18484"/>
                        <a:pt x="2253" y="20227"/>
                      </a:cubicBezTo>
                      <a:cubicBezTo>
                        <a:pt x="3710" y="21125"/>
                        <a:pt x="5566" y="21600"/>
                        <a:pt x="7421" y="21600"/>
                      </a:cubicBezTo>
                      <a:cubicBezTo>
                        <a:pt x="9276" y="21600"/>
                        <a:pt x="11131" y="21125"/>
                        <a:pt x="12655" y="20227"/>
                      </a:cubicBezTo>
                      <a:cubicBezTo>
                        <a:pt x="14113" y="18484"/>
                        <a:pt x="15637" y="16689"/>
                        <a:pt x="16366" y="14893"/>
                      </a:cubicBezTo>
                      <a:cubicBezTo>
                        <a:pt x="17890" y="13150"/>
                        <a:pt x="19347" y="11355"/>
                        <a:pt x="20076" y="9559"/>
                      </a:cubicBezTo>
                      <a:cubicBezTo>
                        <a:pt x="21600" y="6601"/>
                        <a:pt x="20076" y="3644"/>
                        <a:pt x="17890" y="1848"/>
                      </a:cubicBezTo>
                      <a:cubicBezTo>
                        <a:pt x="16697" y="581"/>
                        <a:pt x="14842" y="0"/>
                        <a:pt x="129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solidFill>
                    <a:schemeClr val="accent1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81" name="Google Shape;2538;p55"/>
                <p:cNvSpPr/>
                <p:nvPr/>
              </p:nvSpPr>
              <p:spPr>
                <a:xfrm>
                  <a:off x="847725" y="481944"/>
                  <a:ext cx="23271" cy="460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62" h="21600" fill="norm" stroke="1" extrusionOk="0">
                      <a:moveTo>
                        <a:pt x="6588" y="0"/>
                      </a:moveTo>
                      <a:cubicBezTo>
                        <a:pt x="2836" y="0"/>
                        <a:pt x="0" y="1440"/>
                        <a:pt x="0" y="3404"/>
                      </a:cubicBezTo>
                      <a:lnTo>
                        <a:pt x="0" y="11258"/>
                      </a:lnTo>
                      <a:cubicBezTo>
                        <a:pt x="0" y="13702"/>
                        <a:pt x="0" y="16189"/>
                        <a:pt x="1918" y="18633"/>
                      </a:cubicBezTo>
                      <a:cubicBezTo>
                        <a:pt x="3669" y="20509"/>
                        <a:pt x="7089" y="21600"/>
                        <a:pt x="10508" y="21600"/>
                      </a:cubicBezTo>
                      <a:cubicBezTo>
                        <a:pt x="12426" y="21600"/>
                        <a:pt x="14261" y="21295"/>
                        <a:pt x="15929" y="20596"/>
                      </a:cubicBezTo>
                      <a:cubicBezTo>
                        <a:pt x="19682" y="18633"/>
                        <a:pt x="21600" y="15665"/>
                        <a:pt x="20599" y="12742"/>
                      </a:cubicBezTo>
                      <a:cubicBezTo>
                        <a:pt x="20599" y="9818"/>
                        <a:pt x="19682" y="6371"/>
                        <a:pt x="18764" y="3404"/>
                      </a:cubicBezTo>
                      <a:cubicBezTo>
                        <a:pt x="18014" y="2225"/>
                        <a:pt x="15929" y="1309"/>
                        <a:pt x="13177" y="1309"/>
                      </a:cubicBezTo>
                      <a:cubicBezTo>
                        <a:pt x="12593" y="1309"/>
                        <a:pt x="11926" y="1353"/>
                        <a:pt x="11259" y="1440"/>
                      </a:cubicBezTo>
                      <a:cubicBezTo>
                        <a:pt x="10341" y="480"/>
                        <a:pt x="8423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solidFill>
                    <a:schemeClr val="accent1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</p:grpSp>
          <p:sp>
            <p:nvSpPr>
              <p:cNvPr id="2983" name="Google Shape;2539;p55"/>
              <p:cNvSpPr/>
              <p:nvPr/>
            </p:nvSpPr>
            <p:spPr>
              <a:xfrm>
                <a:off x="774807" y="551424"/>
                <a:ext cx="77764" cy="101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92" h="21600" fill="norm" stroke="1" extrusionOk="0">
                    <a:moveTo>
                      <a:pt x="12920" y="0"/>
                    </a:moveTo>
                    <a:cubicBezTo>
                      <a:pt x="11264" y="0"/>
                      <a:pt x="9541" y="422"/>
                      <a:pt x="8150" y="1267"/>
                    </a:cubicBezTo>
                    <a:cubicBezTo>
                      <a:pt x="7686" y="1162"/>
                      <a:pt x="7156" y="1109"/>
                      <a:pt x="6692" y="1109"/>
                    </a:cubicBezTo>
                    <a:cubicBezTo>
                      <a:pt x="4506" y="1109"/>
                      <a:pt x="2849" y="2271"/>
                      <a:pt x="2253" y="4225"/>
                    </a:cubicBezTo>
                    <a:lnTo>
                      <a:pt x="729" y="10140"/>
                    </a:lnTo>
                    <a:cubicBezTo>
                      <a:pt x="0" y="11355"/>
                      <a:pt x="0" y="13150"/>
                      <a:pt x="0" y="14893"/>
                    </a:cubicBezTo>
                    <a:cubicBezTo>
                      <a:pt x="0" y="16689"/>
                      <a:pt x="729" y="18484"/>
                      <a:pt x="2253" y="20227"/>
                    </a:cubicBezTo>
                    <a:cubicBezTo>
                      <a:pt x="3710" y="21125"/>
                      <a:pt x="5566" y="21600"/>
                      <a:pt x="7421" y="21600"/>
                    </a:cubicBezTo>
                    <a:cubicBezTo>
                      <a:pt x="9276" y="21600"/>
                      <a:pt x="11131" y="21125"/>
                      <a:pt x="12655" y="20227"/>
                    </a:cubicBezTo>
                    <a:cubicBezTo>
                      <a:pt x="14113" y="18484"/>
                      <a:pt x="15637" y="16689"/>
                      <a:pt x="16366" y="14893"/>
                    </a:cubicBezTo>
                    <a:cubicBezTo>
                      <a:pt x="17890" y="13150"/>
                      <a:pt x="19347" y="11355"/>
                      <a:pt x="20076" y="9559"/>
                    </a:cubicBezTo>
                    <a:cubicBezTo>
                      <a:pt x="21600" y="6601"/>
                      <a:pt x="20076" y="3644"/>
                      <a:pt x="17890" y="1848"/>
                    </a:cubicBezTo>
                    <a:cubicBezTo>
                      <a:pt x="16697" y="581"/>
                      <a:pt x="14842" y="0"/>
                      <a:pt x="129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grpSp>
        <p:nvGrpSpPr>
          <p:cNvPr id="3009" name="Google Shape;2540;p55"/>
          <p:cNvGrpSpPr/>
          <p:nvPr/>
        </p:nvGrpSpPr>
        <p:grpSpPr>
          <a:xfrm>
            <a:off x="542773" y="48305"/>
            <a:ext cx="2120804" cy="1172411"/>
            <a:chOff x="0" y="0"/>
            <a:chExt cx="2120802" cy="1172409"/>
          </a:xfrm>
        </p:grpSpPr>
        <p:grpSp>
          <p:nvGrpSpPr>
            <p:cNvPr id="3004" name="Google Shape;2541;p55"/>
            <p:cNvGrpSpPr/>
            <p:nvPr/>
          </p:nvGrpSpPr>
          <p:grpSpPr>
            <a:xfrm>
              <a:off x="-1" y="0"/>
              <a:ext cx="1844058" cy="1085853"/>
              <a:chOff x="0" y="0"/>
              <a:chExt cx="1844057" cy="1085852"/>
            </a:xfrm>
          </p:grpSpPr>
          <p:sp>
            <p:nvSpPr>
              <p:cNvPr id="2986" name="Google Shape;2542;p55"/>
              <p:cNvSpPr/>
              <p:nvPr/>
            </p:nvSpPr>
            <p:spPr>
              <a:xfrm>
                <a:off x="-1" y="0"/>
                <a:ext cx="1844058" cy="10858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88" h="21600" fill="norm" stroke="1" extrusionOk="0">
                    <a:moveTo>
                      <a:pt x="11408" y="0"/>
                    </a:moveTo>
                    <a:cubicBezTo>
                      <a:pt x="8834" y="0"/>
                      <a:pt x="6996" y="4648"/>
                      <a:pt x="6996" y="4648"/>
                    </a:cubicBezTo>
                    <a:cubicBezTo>
                      <a:pt x="6523" y="3584"/>
                      <a:pt x="5371" y="2243"/>
                      <a:pt x="4062" y="2243"/>
                    </a:cubicBezTo>
                    <a:cubicBezTo>
                      <a:pt x="3373" y="2243"/>
                      <a:pt x="2642" y="2613"/>
                      <a:pt x="1941" y="3586"/>
                    </a:cubicBezTo>
                    <a:cubicBezTo>
                      <a:pt x="-81" y="6415"/>
                      <a:pt x="1000" y="12220"/>
                      <a:pt x="1000" y="12220"/>
                    </a:cubicBezTo>
                    <a:cubicBezTo>
                      <a:pt x="1000" y="12220"/>
                      <a:pt x="-987" y="15383"/>
                      <a:pt x="640" y="18441"/>
                    </a:cubicBezTo>
                    <a:cubicBezTo>
                      <a:pt x="1041" y="19196"/>
                      <a:pt x="1541" y="19457"/>
                      <a:pt x="2038" y="19457"/>
                    </a:cubicBezTo>
                    <a:cubicBezTo>
                      <a:pt x="3128" y="19457"/>
                      <a:pt x="4206" y="18212"/>
                      <a:pt x="4206" y="18212"/>
                    </a:cubicBezTo>
                    <a:cubicBezTo>
                      <a:pt x="4206" y="18212"/>
                      <a:pt x="6099" y="21600"/>
                      <a:pt x="8682" y="21600"/>
                    </a:cubicBezTo>
                    <a:cubicBezTo>
                      <a:pt x="8998" y="21600"/>
                      <a:pt x="9323" y="21550"/>
                      <a:pt x="9656" y="21435"/>
                    </a:cubicBezTo>
                    <a:cubicBezTo>
                      <a:pt x="12735" y="20375"/>
                      <a:pt x="13317" y="18295"/>
                      <a:pt x="13317" y="18295"/>
                    </a:cubicBezTo>
                    <a:cubicBezTo>
                      <a:pt x="13886" y="20040"/>
                      <a:pt x="15480" y="21285"/>
                      <a:pt x="17021" y="21285"/>
                    </a:cubicBezTo>
                    <a:cubicBezTo>
                      <a:pt x="18750" y="21285"/>
                      <a:pt x="20411" y="19718"/>
                      <a:pt x="20485" y="15529"/>
                    </a:cubicBezTo>
                    <a:cubicBezTo>
                      <a:pt x="20613" y="7622"/>
                      <a:pt x="15930" y="7539"/>
                      <a:pt x="15930" y="7539"/>
                    </a:cubicBezTo>
                    <a:cubicBezTo>
                      <a:pt x="15698" y="5605"/>
                      <a:pt x="15024" y="1090"/>
                      <a:pt x="12096" y="113"/>
                    </a:cubicBezTo>
                    <a:cubicBezTo>
                      <a:pt x="11861" y="37"/>
                      <a:pt x="11632" y="0"/>
                      <a:pt x="114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87" name="Google Shape;2543;p55"/>
              <p:cNvSpPr/>
              <p:nvPr/>
            </p:nvSpPr>
            <p:spPr>
              <a:xfrm>
                <a:off x="104325" y="354690"/>
                <a:ext cx="29652" cy="170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25" h="21600" fill="norm" stroke="1" extrusionOk="0">
                    <a:moveTo>
                      <a:pt x="14265" y="0"/>
                    </a:moveTo>
                    <a:cubicBezTo>
                      <a:pt x="12825" y="0"/>
                      <a:pt x="11325" y="141"/>
                      <a:pt x="10365" y="435"/>
                    </a:cubicBezTo>
                    <a:cubicBezTo>
                      <a:pt x="225" y="7047"/>
                      <a:pt x="-2475" y="14059"/>
                      <a:pt x="2265" y="20929"/>
                    </a:cubicBezTo>
                    <a:cubicBezTo>
                      <a:pt x="2505" y="21400"/>
                      <a:pt x="4005" y="21600"/>
                      <a:pt x="5685" y="21600"/>
                    </a:cubicBezTo>
                    <a:cubicBezTo>
                      <a:pt x="8265" y="21600"/>
                      <a:pt x="11145" y="21129"/>
                      <a:pt x="10365" y="20400"/>
                    </a:cubicBezTo>
                    <a:cubicBezTo>
                      <a:pt x="6285" y="13918"/>
                      <a:pt x="8985" y="7176"/>
                      <a:pt x="19125" y="965"/>
                    </a:cubicBezTo>
                    <a:cubicBezTo>
                      <a:pt x="19125" y="376"/>
                      <a:pt x="16725" y="0"/>
                      <a:pt x="14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88" name="Google Shape;2544;p55"/>
              <p:cNvSpPr/>
              <p:nvPr/>
            </p:nvSpPr>
            <p:spPr>
              <a:xfrm>
                <a:off x="152198" y="218135"/>
                <a:ext cx="63423" cy="66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46" h="21600" fill="norm" stroke="1" extrusionOk="0">
                    <a:moveTo>
                      <a:pt x="17909" y="0"/>
                    </a:moveTo>
                    <a:cubicBezTo>
                      <a:pt x="17554" y="0"/>
                      <a:pt x="17200" y="90"/>
                      <a:pt x="16786" y="270"/>
                    </a:cubicBezTo>
                    <a:cubicBezTo>
                      <a:pt x="9812" y="4687"/>
                      <a:pt x="4169" y="10755"/>
                      <a:pt x="180" y="18175"/>
                    </a:cubicBezTo>
                    <a:cubicBezTo>
                      <a:pt x="-500" y="20038"/>
                      <a:pt x="859" y="21600"/>
                      <a:pt x="2337" y="21600"/>
                    </a:cubicBezTo>
                    <a:cubicBezTo>
                      <a:pt x="2987" y="21600"/>
                      <a:pt x="3666" y="21270"/>
                      <a:pt x="4169" y="20549"/>
                    </a:cubicBezTo>
                    <a:cubicBezTo>
                      <a:pt x="7833" y="13789"/>
                      <a:pt x="12797" y="8051"/>
                      <a:pt x="19120" y="4326"/>
                    </a:cubicBezTo>
                    <a:cubicBezTo>
                      <a:pt x="21100" y="2884"/>
                      <a:pt x="19948" y="0"/>
                      <a:pt x="179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89" name="Google Shape;2545;p55"/>
              <p:cNvSpPr/>
              <p:nvPr/>
            </p:nvSpPr>
            <p:spPr>
              <a:xfrm>
                <a:off x="292958" y="169206"/>
                <a:ext cx="177244" cy="349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0" h="21600" fill="norm" stroke="1" extrusionOk="0">
                    <a:moveTo>
                      <a:pt x="8608" y="0"/>
                    </a:moveTo>
                    <a:cubicBezTo>
                      <a:pt x="5881" y="0"/>
                      <a:pt x="3142" y="2068"/>
                      <a:pt x="492" y="6204"/>
                    </a:cubicBezTo>
                    <a:cubicBezTo>
                      <a:pt x="-330" y="8043"/>
                      <a:pt x="-34" y="14017"/>
                      <a:pt x="732" y="14017"/>
                    </a:cubicBezTo>
                    <a:cubicBezTo>
                      <a:pt x="776" y="14017"/>
                      <a:pt x="820" y="14017"/>
                      <a:pt x="853" y="13960"/>
                    </a:cubicBezTo>
                    <a:cubicBezTo>
                      <a:pt x="3361" y="10111"/>
                      <a:pt x="5924" y="8215"/>
                      <a:pt x="8466" y="8215"/>
                    </a:cubicBezTo>
                    <a:cubicBezTo>
                      <a:pt x="12299" y="8215"/>
                      <a:pt x="16100" y="12523"/>
                      <a:pt x="19572" y="21083"/>
                    </a:cubicBezTo>
                    <a:cubicBezTo>
                      <a:pt x="19726" y="21485"/>
                      <a:pt x="19868" y="21600"/>
                      <a:pt x="19999" y="21600"/>
                    </a:cubicBezTo>
                    <a:cubicBezTo>
                      <a:pt x="20777" y="21600"/>
                      <a:pt x="21270" y="16143"/>
                      <a:pt x="20438" y="13960"/>
                    </a:cubicBezTo>
                    <a:cubicBezTo>
                      <a:pt x="16746" y="4653"/>
                      <a:pt x="12694" y="0"/>
                      <a:pt x="86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90" name="Google Shape;2546;p55"/>
              <p:cNvSpPr/>
              <p:nvPr/>
            </p:nvSpPr>
            <p:spPr>
              <a:xfrm>
                <a:off x="523748" y="226321"/>
                <a:ext cx="32527" cy="261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15" h="21600" fill="norm" stroke="1" extrusionOk="0">
                    <a:moveTo>
                      <a:pt x="5156" y="0"/>
                    </a:moveTo>
                    <a:cubicBezTo>
                      <a:pt x="3935" y="0"/>
                      <a:pt x="2658" y="0"/>
                      <a:pt x="2047" y="846"/>
                    </a:cubicBezTo>
                    <a:cubicBezTo>
                      <a:pt x="770" y="1768"/>
                      <a:pt x="159" y="2614"/>
                      <a:pt x="159" y="4305"/>
                    </a:cubicBezTo>
                    <a:cubicBezTo>
                      <a:pt x="-452" y="7764"/>
                      <a:pt x="770" y="10377"/>
                      <a:pt x="2658" y="11223"/>
                    </a:cubicBezTo>
                    <a:lnTo>
                      <a:pt x="3935" y="12068"/>
                    </a:lnTo>
                    <a:cubicBezTo>
                      <a:pt x="5767" y="13836"/>
                      <a:pt x="8266" y="14682"/>
                      <a:pt x="10154" y="17295"/>
                    </a:cubicBezTo>
                    <a:lnTo>
                      <a:pt x="12042" y="19909"/>
                    </a:lnTo>
                    <a:cubicBezTo>
                      <a:pt x="12874" y="21062"/>
                      <a:pt x="13874" y="21600"/>
                      <a:pt x="14873" y="21600"/>
                    </a:cubicBezTo>
                    <a:cubicBezTo>
                      <a:pt x="18094" y="21600"/>
                      <a:pt x="21148" y="15912"/>
                      <a:pt x="18261" y="11223"/>
                    </a:cubicBezTo>
                    <a:cubicBezTo>
                      <a:pt x="14540" y="6073"/>
                      <a:pt x="10154" y="2614"/>
                      <a:pt x="51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91" name="Google Shape;2547;p55"/>
              <p:cNvSpPr/>
              <p:nvPr/>
            </p:nvSpPr>
            <p:spPr>
              <a:xfrm>
                <a:off x="698683" y="168368"/>
                <a:ext cx="68849" cy="734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84" h="21600" fill="norm" stroke="1" extrusionOk="0">
                    <a:moveTo>
                      <a:pt x="17496" y="0"/>
                    </a:moveTo>
                    <a:cubicBezTo>
                      <a:pt x="17093" y="0"/>
                      <a:pt x="16664" y="137"/>
                      <a:pt x="16314" y="437"/>
                    </a:cubicBezTo>
                    <a:lnTo>
                      <a:pt x="598" y="17964"/>
                    </a:lnTo>
                    <a:cubicBezTo>
                      <a:pt x="-826" y="19413"/>
                      <a:pt x="544" y="21600"/>
                      <a:pt x="2075" y="21600"/>
                    </a:cubicBezTo>
                    <a:cubicBezTo>
                      <a:pt x="2478" y="21600"/>
                      <a:pt x="2935" y="21436"/>
                      <a:pt x="3311" y="21026"/>
                    </a:cubicBezTo>
                    <a:lnTo>
                      <a:pt x="19323" y="3828"/>
                    </a:lnTo>
                    <a:cubicBezTo>
                      <a:pt x="20774" y="2105"/>
                      <a:pt x="19135" y="0"/>
                      <a:pt x="174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92" name="Google Shape;2548;p55"/>
              <p:cNvSpPr/>
              <p:nvPr/>
            </p:nvSpPr>
            <p:spPr>
              <a:xfrm>
                <a:off x="812720" y="47254"/>
                <a:ext cx="161131" cy="92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97" h="21600" fill="norm" stroke="1" extrusionOk="0">
                    <a:moveTo>
                      <a:pt x="19923" y="0"/>
                    </a:moveTo>
                    <a:cubicBezTo>
                      <a:pt x="19851" y="0"/>
                      <a:pt x="19779" y="22"/>
                      <a:pt x="19695" y="65"/>
                    </a:cubicBezTo>
                    <a:cubicBezTo>
                      <a:pt x="12551" y="3993"/>
                      <a:pt x="6068" y="10364"/>
                      <a:pt x="268" y="18938"/>
                    </a:cubicBezTo>
                    <a:cubicBezTo>
                      <a:pt x="-368" y="19898"/>
                      <a:pt x="232" y="21600"/>
                      <a:pt x="977" y="21600"/>
                    </a:cubicBezTo>
                    <a:cubicBezTo>
                      <a:pt x="1181" y="21600"/>
                      <a:pt x="1409" y="21469"/>
                      <a:pt x="1613" y="21142"/>
                    </a:cubicBezTo>
                    <a:cubicBezTo>
                      <a:pt x="7016" y="13047"/>
                      <a:pt x="13356" y="6916"/>
                      <a:pt x="20103" y="3251"/>
                    </a:cubicBezTo>
                    <a:cubicBezTo>
                      <a:pt x="21232" y="2793"/>
                      <a:pt x="20848" y="0"/>
                      <a:pt x="199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93" name="Google Shape;2549;p55"/>
              <p:cNvSpPr/>
              <p:nvPr/>
            </p:nvSpPr>
            <p:spPr>
              <a:xfrm>
                <a:off x="1051564" y="44650"/>
                <a:ext cx="155007" cy="63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65" h="21600" fill="norm" stroke="1" extrusionOk="0">
                    <a:moveTo>
                      <a:pt x="4254" y="0"/>
                    </a:moveTo>
                    <a:cubicBezTo>
                      <a:pt x="2990" y="0"/>
                      <a:pt x="1725" y="410"/>
                      <a:pt x="498" y="1324"/>
                    </a:cubicBezTo>
                    <a:cubicBezTo>
                      <a:pt x="-341" y="2396"/>
                      <a:pt x="-66" y="5581"/>
                      <a:pt x="924" y="5581"/>
                    </a:cubicBezTo>
                    <a:cubicBezTo>
                      <a:pt x="2051" y="4856"/>
                      <a:pt x="3190" y="4509"/>
                      <a:pt x="4330" y="4509"/>
                    </a:cubicBezTo>
                    <a:cubicBezTo>
                      <a:pt x="6609" y="4509"/>
                      <a:pt x="8850" y="5928"/>
                      <a:pt x="10916" y="8766"/>
                    </a:cubicBezTo>
                    <a:cubicBezTo>
                      <a:pt x="12469" y="10879"/>
                      <a:pt x="13871" y="13370"/>
                      <a:pt x="15286" y="15861"/>
                    </a:cubicBezTo>
                    <a:cubicBezTo>
                      <a:pt x="16551" y="18699"/>
                      <a:pt x="17953" y="20465"/>
                      <a:pt x="19644" y="21537"/>
                    </a:cubicBezTo>
                    <a:cubicBezTo>
                      <a:pt x="19744" y="21568"/>
                      <a:pt x="19819" y="21600"/>
                      <a:pt x="19907" y="21600"/>
                    </a:cubicBezTo>
                    <a:cubicBezTo>
                      <a:pt x="20971" y="21600"/>
                      <a:pt x="21259" y="17564"/>
                      <a:pt x="20207" y="16933"/>
                    </a:cubicBezTo>
                    <a:cubicBezTo>
                      <a:pt x="18379" y="15514"/>
                      <a:pt x="16826" y="13370"/>
                      <a:pt x="15424" y="10532"/>
                    </a:cubicBezTo>
                    <a:cubicBezTo>
                      <a:pt x="14021" y="7694"/>
                      <a:pt x="12331" y="5581"/>
                      <a:pt x="10641" y="3815"/>
                    </a:cubicBezTo>
                    <a:cubicBezTo>
                      <a:pt x="8662" y="1324"/>
                      <a:pt x="6471" y="0"/>
                      <a:pt x="42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94" name="Google Shape;2550;p55"/>
              <p:cNvSpPr/>
              <p:nvPr/>
            </p:nvSpPr>
            <p:spPr>
              <a:xfrm>
                <a:off x="1264582" y="163159"/>
                <a:ext cx="83972" cy="1684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68" h="21600" fill="norm" stroke="1" extrusionOk="0">
                    <a:moveTo>
                      <a:pt x="1817" y="0"/>
                    </a:moveTo>
                    <a:cubicBezTo>
                      <a:pt x="496" y="0"/>
                      <a:pt x="-689" y="918"/>
                      <a:pt x="473" y="1527"/>
                    </a:cubicBezTo>
                    <a:cubicBezTo>
                      <a:pt x="5349" y="4210"/>
                      <a:pt x="9200" y="7156"/>
                      <a:pt x="12002" y="10508"/>
                    </a:cubicBezTo>
                    <a:cubicBezTo>
                      <a:pt x="13278" y="12118"/>
                      <a:pt x="14303" y="13728"/>
                      <a:pt x="15078" y="15469"/>
                    </a:cubicBezTo>
                    <a:cubicBezTo>
                      <a:pt x="16103" y="17354"/>
                      <a:pt x="16103" y="19227"/>
                      <a:pt x="17129" y="20968"/>
                    </a:cubicBezTo>
                    <a:cubicBezTo>
                      <a:pt x="17448" y="21397"/>
                      <a:pt x="18154" y="21600"/>
                      <a:pt x="18860" y="21600"/>
                    </a:cubicBezTo>
                    <a:cubicBezTo>
                      <a:pt x="19908" y="21600"/>
                      <a:pt x="20911" y="21159"/>
                      <a:pt x="20455" y="20431"/>
                    </a:cubicBezTo>
                    <a:cubicBezTo>
                      <a:pt x="19430" y="18690"/>
                      <a:pt x="19430" y="16686"/>
                      <a:pt x="18405" y="14802"/>
                    </a:cubicBezTo>
                    <a:cubicBezTo>
                      <a:pt x="17653" y="13060"/>
                      <a:pt x="16354" y="11319"/>
                      <a:pt x="14827" y="9577"/>
                    </a:cubicBezTo>
                    <a:cubicBezTo>
                      <a:pt x="12002" y="6083"/>
                      <a:pt x="7901" y="3006"/>
                      <a:pt x="3048" y="322"/>
                    </a:cubicBezTo>
                    <a:cubicBezTo>
                      <a:pt x="2660" y="95"/>
                      <a:pt x="2227" y="0"/>
                      <a:pt x="18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95" name="Google Shape;2551;p55"/>
              <p:cNvSpPr/>
              <p:nvPr/>
            </p:nvSpPr>
            <p:spPr>
              <a:xfrm>
                <a:off x="58501" y="685196"/>
                <a:ext cx="58998" cy="129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11" h="21600" fill="norm" stroke="1" extrusionOk="0">
                    <a:moveTo>
                      <a:pt x="18564" y="0"/>
                    </a:moveTo>
                    <a:cubicBezTo>
                      <a:pt x="18333" y="0"/>
                      <a:pt x="18134" y="15"/>
                      <a:pt x="17935" y="46"/>
                    </a:cubicBezTo>
                    <a:cubicBezTo>
                      <a:pt x="9355" y="1952"/>
                      <a:pt x="3391" y="5795"/>
                      <a:pt x="1901" y="10320"/>
                    </a:cubicBezTo>
                    <a:cubicBezTo>
                      <a:pt x="807" y="12411"/>
                      <a:pt x="45" y="14674"/>
                      <a:pt x="45" y="16936"/>
                    </a:cubicBezTo>
                    <a:cubicBezTo>
                      <a:pt x="-319" y="18671"/>
                      <a:pt x="1536" y="20422"/>
                      <a:pt x="5280" y="21461"/>
                    </a:cubicBezTo>
                    <a:cubicBezTo>
                      <a:pt x="5644" y="21569"/>
                      <a:pt x="6009" y="21600"/>
                      <a:pt x="6340" y="21600"/>
                    </a:cubicBezTo>
                    <a:cubicBezTo>
                      <a:pt x="8493" y="21600"/>
                      <a:pt x="10050" y="19973"/>
                      <a:pt x="7499" y="19369"/>
                    </a:cubicBezTo>
                    <a:cubicBezTo>
                      <a:pt x="4882" y="18671"/>
                      <a:pt x="4882" y="17292"/>
                      <a:pt x="4882" y="16068"/>
                    </a:cubicBezTo>
                    <a:cubicBezTo>
                      <a:pt x="5280" y="14147"/>
                      <a:pt x="6009" y="12411"/>
                      <a:pt x="6771" y="10490"/>
                    </a:cubicBezTo>
                    <a:cubicBezTo>
                      <a:pt x="8626" y="7174"/>
                      <a:pt x="11972" y="3703"/>
                      <a:pt x="19426" y="2123"/>
                    </a:cubicBezTo>
                    <a:cubicBezTo>
                      <a:pt x="20552" y="1952"/>
                      <a:pt x="21281" y="1426"/>
                      <a:pt x="20917" y="744"/>
                    </a:cubicBezTo>
                    <a:cubicBezTo>
                      <a:pt x="20618" y="310"/>
                      <a:pt x="19558" y="0"/>
                      <a:pt x="185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96" name="Google Shape;2552;p55"/>
              <p:cNvSpPr/>
              <p:nvPr/>
            </p:nvSpPr>
            <p:spPr>
              <a:xfrm>
                <a:off x="97325" y="874494"/>
                <a:ext cx="57535" cy="443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40" h="21600" fill="norm" stroke="1" extrusionOk="0">
                    <a:moveTo>
                      <a:pt x="2675" y="0"/>
                    </a:moveTo>
                    <a:cubicBezTo>
                      <a:pt x="2438" y="0"/>
                      <a:pt x="2167" y="0"/>
                      <a:pt x="1896" y="91"/>
                    </a:cubicBezTo>
                    <a:cubicBezTo>
                      <a:pt x="779" y="634"/>
                      <a:pt x="0" y="2672"/>
                      <a:pt x="0" y="4709"/>
                    </a:cubicBezTo>
                    <a:cubicBezTo>
                      <a:pt x="2133" y="14717"/>
                      <a:pt x="9276" y="21600"/>
                      <a:pt x="17063" y="21600"/>
                    </a:cubicBezTo>
                    <a:cubicBezTo>
                      <a:pt x="17605" y="21600"/>
                      <a:pt x="18113" y="21555"/>
                      <a:pt x="18655" y="21509"/>
                    </a:cubicBezTo>
                    <a:cubicBezTo>
                      <a:pt x="18756" y="21509"/>
                      <a:pt x="18858" y="21509"/>
                      <a:pt x="18959" y="21509"/>
                    </a:cubicBezTo>
                    <a:cubicBezTo>
                      <a:pt x="21600" y="21509"/>
                      <a:pt x="21600" y="14853"/>
                      <a:pt x="18959" y="14853"/>
                    </a:cubicBezTo>
                    <a:cubicBezTo>
                      <a:pt x="18858" y="14853"/>
                      <a:pt x="18756" y="14853"/>
                      <a:pt x="18655" y="14853"/>
                    </a:cubicBezTo>
                    <a:lnTo>
                      <a:pt x="17910" y="13857"/>
                    </a:lnTo>
                    <a:lnTo>
                      <a:pt x="13712" y="13857"/>
                    </a:lnTo>
                    <a:cubicBezTo>
                      <a:pt x="12933" y="13857"/>
                      <a:pt x="12561" y="13857"/>
                      <a:pt x="12188" y="13358"/>
                    </a:cubicBezTo>
                    <a:lnTo>
                      <a:pt x="11816" y="13358"/>
                    </a:lnTo>
                    <a:cubicBezTo>
                      <a:pt x="11037" y="12815"/>
                      <a:pt x="10292" y="12317"/>
                      <a:pt x="9513" y="11819"/>
                    </a:cubicBezTo>
                    <a:lnTo>
                      <a:pt x="7245" y="8785"/>
                    </a:lnTo>
                    <a:lnTo>
                      <a:pt x="6873" y="8242"/>
                    </a:lnTo>
                    <a:cubicBezTo>
                      <a:pt x="6094" y="7245"/>
                      <a:pt x="5722" y="6204"/>
                      <a:pt x="5349" y="5208"/>
                    </a:cubicBezTo>
                    <a:cubicBezTo>
                      <a:pt x="5349" y="5208"/>
                      <a:pt x="5349" y="5208"/>
                      <a:pt x="5349" y="4709"/>
                    </a:cubicBezTo>
                    <a:cubicBezTo>
                      <a:pt x="5349" y="4709"/>
                      <a:pt x="5349" y="4709"/>
                      <a:pt x="5349" y="4166"/>
                    </a:cubicBezTo>
                    <a:lnTo>
                      <a:pt x="4943" y="2672"/>
                    </a:lnTo>
                    <a:cubicBezTo>
                      <a:pt x="4638" y="951"/>
                      <a:pt x="3792" y="0"/>
                      <a:pt x="26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97" name="Google Shape;2553;p55"/>
              <p:cNvSpPr/>
              <p:nvPr/>
            </p:nvSpPr>
            <p:spPr>
              <a:xfrm>
                <a:off x="669874" y="1014957"/>
                <a:ext cx="211677" cy="344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1" h="21600" fill="norm" stroke="1" extrusionOk="0">
                    <a:moveTo>
                      <a:pt x="731" y="0"/>
                    </a:moveTo>
                    <a:cubicBezTo>
                      <a:pt x="83" y="0"/>
                      <a:pt x="-342" y="5604"/>
                      <a:pt x="370" y="7823"/>
                    </a:cubicBezTo>
                    <a:cubicBezTo>
                      <a:pt x="3098" y="15178"/>
                      <a:pt x="5909" y="19674"/>
                      <a:pt x="8905" y="19674"/>
                    </a:cubicBezTo>
                    <a:cubicBezTo>
                      <a:pt x="9108" y="19674"/>
                      <a:pt x="9311" y="19674"/>
                      <a:pt x="9515" y="19615"/>
                    </a:cubicBezTo>
                    <a:cubicBezTo>
                      <a:pt x="13158" y="20257"/>
                      <a:pt x="16792" y="20958"/>
                      <a:pt x="20435" y="21600"/>
                    </a:cubicBezTo>
                    <a:cubicBezTo>
                      <a:pt x="20463" y="21600"/>
                      <a:pt x="20491" y="21600"/>
                      <a:pt x="20518" y="21600"/>
                    </a:cubicBezTo>
                    <a:cubicBezTo>
                      <a:pt x="21258" y="21600"/>
                      <a:pt x="21230" y="13077"/>
                      <a:pt x="20324" y="13077"/>
                    </a:cubicBezTo>
                    <a:lnTo>
                      <a:pt x="10033" y="11092"/>
                    </a:lnTo>
                    <a:cubicBezTo>
                      <a:pt x="9811" y="11150"/>
                      <a:pt x="9589" y="11150"/>
                      <a:pt x="9367" y="11150"/>
                    </a:cubicBezTo>
                    <a:cubicBezTo>
                      <a:pt x="6482" y="11150"/>
                      <a:pt x="3699" y="7297"/>
                      <a:pt x="1100" y="584"/>
                    </a:cubicBezTo>
                    <a:cubicBezTo>
                      <a:pt x="971" y="175"/>
                      <a:pt x="851" y="0"/>
                      <a:pt x="7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98" name="Google Shape;2554;p55"/>
              <p:cNvSpPr/>
              <p:nvPr/>
            </p:nvSpPr>
            <p:spPr>
              <a:xfrm>
                <a:off x="974170" y="919238"/>
                <a:ext cx="192544" cy="10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80" h="21600" fill="norm" stroke="1" extrusionOk="0">
                    <a:moveTo>
                      <a:pt x="20168" y="0"/>
                    </a:moveTo>
                    <a:cubicBezTo>
                      <a:pt x="20006" y="0"/>
                      <a:pt x="19834" y="97"/>
                      <a:pt x="19662" y="309"/>
                    </a:cubicBezTo>
                    <a:cubicBezTo>
                      <a:pt x="14077" y="9003"/>
                      <a:pt x="7468" y="15514"/>
                      <a:pt x="403" y="18779"/>
                    </a:cubicBezTo>
                    <a:cubicBezTo>
                      <a:pt x="-276" y="19649"/>
                      <a:pt x="-53" y="21600"/>
                      <a:pt x="748" y="21600"/>
                    </a:cubicBezTo>
                    <a:cubicBezTo>
                      <a:pt x="8046" y="17910"/>
                      <a:pt x="14877" y="11380"/>
                      <a:pt x="20696" y="2260"/>
                    </a:cubicBezTo>
                    <a:cubicBezTo>
                      <a:pt x="21324" y="1410"/>
                      <a:pt x="20807" y="0"/>
                      <a:pt x="201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99" name="Google Shape;2555;p55"/>
              <p:cNvSpPr/>
              <p:nvPr/>
            </p:nvSpPr>
            <p:spPr>
              <a:xfrm>
                <a:off x="1471361" y="418689"/>
                <a:ext cx="141251" cy="501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2" h="21600" fill="norm" stroke="1" extrusionOk="0">
                    <a:moveTo>
                      <a:pt x="3295" y="0"/>
                    </a:moveTo>
                    <a:cubicBezTo>
                      <a:pt x="2467" y="0"/>
                      <a:pt x="1626" y="160"/>
                      <a:pt x="785" y="481"/>
                    </a:cubicBezTo>
                    <a:cubicBezTo>
                      <a:pt x="-531" y="1363"/>
                      <a:pt x="-29" y="6372"/>
                      <a:pt x="1097" y="6372"/>
                    </a:cubicBezTo>
                    <a:cubicBezTo>
                      <a:pt x="1151" y="6372"/>
                      <a:pt x="1192" y="6372"/>
                      <a:pt x="1246" y="6332"/>
                    </a:cubicBezTo>
                    <a:cubicBezTo>
                      <a:pt x="2006" y="6011"/>
                      <a:pt x="2766" y="5851"/>
                      <a:pt x="3512" y="5851"/>
                    </a:cubicBezTo>
                    <a:cubicBezTo>
                      <a:pt x="9061" y="5851"/>
                      <a:pt x="14258" y="14066"/>
                      <a:pt x="19088" y="21199"/>
                    </a:cubicBezTo>
                    <a:cubicBezTo>
                      <a:pt x="19251" y="21480"/>
                      <a:pt x="19414" y="21600"/>
                      <a:pt x="19563" y="21600"/>
                    </a:cubicBezTo>
                    <a:cubicBezTo>
                      <a:pt x="20431" y="21600"/>
                      <a:pt x="21069" y="17793"/>
                      <a:pt x="20160" y="16230"/>
                    </a:cubicBezTo>
                    <a:cubicBezTo>
                      <a:pt x="14801" y="7935"/>
                      <a:pt x="9211" y="0"/>
                      <a:pt x="32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00" name="Google Shape;2556;p55"/>
              <p:cNvSpPr/>
              <p:nvPr/>
            </p:nvSpPr>
            <p:spPr>
              <a:xfrm>
                <a:off x="1666039" y="500362"/>
                <a:ext cx="59093" cy="371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06" h="21600" fill="norm" stroke="1" extrusionOk="0">
                    <a:moveTo>
                      <a:pt x="2258" y="0"/>
                    </a:moveTo>
                    <a:cubicBezTo>
                      <a:pt x="1146" y="0"/>
                      <a:pt x="0" y="1786"/>
                      <a:pt x="0" y="4223"/>
                    </a:cubicBezTo>
                    <a:cubicBezTo>
                      <a:pt x="0" y="6659"/>
                      <a:pt x="1146" y="8499"/>
                      <a:pt x="2258" y="8499"/>
                    </a:cubicBezTo>
                    <a:lnTo>
                      <a:pt x="4178" y="8499"/>
                    </a:lnTo>
                    <a:lnTo>
                      <a:pt x="6436" y="9095"/>
                    </a:lnTo>
                    <a:cubicBezTo>
                      <a:pt x="7953" y="9690"/>
                      <a:pt x="9098" y="10340"/>
                      <a:pt x="10615" y="11531"/>
                    </a:cubicBezTo>
                    <a:cubicBezTo>
                      <a:pt x="13243" y="13371"/>
                      <a:pt x="15534" y="16403"/>
                      <a:pt x="17422" y="20680"/>
                    </a:cubicBezTo>
                    <a:cubicBezTo>
                      <a:pt x="17792" y="21275"/>
                      <a:pt x="18365" y="21600"/>
                      <a:pt x="18972" y="21600"/>
                    </a:cubicBezTo>
                    <a:cubicBezTo>
                      <a:pt x="19612" y="21600"/>
                      <a:pt x="20252" y="21275"/>
                      <a:pt x="20825" y="20680"/>
                    </a:cubicBezTo>
                    <a:cubicBezTo>
                      <a:pt x="21600" y="18839"/>
                      <a:pt x="21600" y="16403"/>
                      <a:pt x="20825" y="14562"/>
                    </a:cubicBezTo>
                    <a:cubicBezTo>
                      <a:pt x="16276" y="6063"/>
                      <a:pt x="9469" y="595"/>
                      <a:pt x="2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01" name="Google Shape;2557;p55"/>
              <p:cNvSpPr/>
              <p:nvPr/>
            </p:nvSpPr>
            <p:spPr>
              <a:xfrm>
                <a:off x="1332956" y="951516"/>
                <a:ext cx="219344" cy="71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42" h="21600" fill="norm" stroke="1" extrusionOk="0">
                    <a:moveTo>
                      <a:pt x="696" y="0"/>
                    </a:moveTo>
                    <a:cubicBezTo>
                      <a:pt x="114" y="0"/>
                      <a:pt x="-281" y="2577"/>
                      <a:pt x="248" y="3950"/>
                    </a:cubicBezTo>
                    <a:cubicBezTo>
                      <a:pt x="6399" y="15296"/>
                      <a:pt x="13455" y="21292"/>
                      <a:pt x="20611" y="21600"/>
                    </a:cubicBezTo>
                    <a:cubicBezTo>
                      <a:pt x="21319" y="21292"/>
                      <a:pt x="21319" y="17510"/>
                      <a:pt x="20611" y="17174"/>
                    </a:cubicBezTo>
                    <a:cubicBezTo>
                      <a:pt x="13662" y="16865"/>
                      <a:pt x="6901" y="11206"/>
                      <a:pt x="956" y="168"/>
                    </a:cubicBezTo>
                    <a:cubicBezTo>
                      <a:pt x="867" y="56"/>
                      <a:pt x="777" y="0"/>
                      <a:pt x="6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02" name="Google Shape;2558;p55"/>
              <p:cNvSpPr/>
              <p:nvPr/>
            </p:nvSpPr>
            <p:spPr>
              <a:xfrm>
                <a:off x="796172" y="443340"/>
                <a:ext cx="34944" cy="50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94" h="21600" fill="norm" stroke="1" extrusionOk="0">
                    <a:moveTo>
                      <a:pt x="13116" y="0"/>
                    </a:moveTo>
                    <a:cubicBezTo>
                      <a:pt x="11745" y="0"/>
                      <a:pt x="10320" y="239"/>
                      <a:pt x="9114" y="676"/>
                    </a:cubicBezTo>
                    <a:lnTo>
                      <a:pt x="7853" y="1114"/>
                    </a:lnTo>
                    <a:lnTo>
                      <a:pt x="6044" y="1114"/>
                    </a:lnTo>
                    <a:cubicBezTo>
                      <a:pt x="3577" y="1114"/>
                      <a:pt x="1713" y="2466"/>
                      <a:pt x="1713" y="3779"/>
                    </a:cubicBezTo>
                    <a:cubicBezTo>
                      <a:pt x="1110" y="6046"/>
                      <a:pt x="1110" y="8712"/>
                      <a:pt x="452" y="10939"/>
                    </a:cubicBezTo>
                    <a:cubicBezTo>
                      <a:pt x="-151" y="12729"/>
                      <a:pt x="-151" y="14519"/>
                      <a:pt x="452" y="16309"/>
                    </a:cubicBezTo>
                    <a:cubicBezTo>
                      <a:pt x="1110" y="18537"/>
                      <a:pt x="2919" y="20804"/>
                      <a:pt x="6044" y="21242"/>
                    </a:cubicBezTo>
                    <a:cubicBezTo>
                      <a:pt x="6866" y="21481"/>
                      <a:pt x="7798" y="21600"/>
                      <a:pt x="8730" y="21600"/>
                    </a:cubicBezTo>
                    <a:cubicBezTo>
                      <a:pt x="11088" y="21600"/>
                      <a:pt x="13500" y="20884"/>
                      <a:pt x="15254" y="19890"/>
                    </a:cubicBezTo>
                    <a:cubicBezTo>
                      <a:pt x="17721" y="18099"/>
                      <a:pt x="18982" y="16309"/>
                      <a:pt x="19585" y="14082"/>
                    </a:cubicBezTo>
                    <a:cubicBezTo>
                      <a:pt x="19585" y="11854"/>
                      <a:pt x="20188" y="9627"/>
                      <a:pt x="20188" y="7359"/>
                    </a:cubicBezTo>
                    <a:cubicBezTo>
                      <a:pt x="21449" y="4694"/>
                      <a:pt x="19585" y="2466"/>
                      <a:pt x="17118" y="676"/>
                    </a:cubicBezTo>
                    <a:cubicBezTo>
                      <a:pt x="15912" y="239"/>
                      <a:pt x="14487" y="0"/>
                      <a:pt x="13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03" name="Google Shape;2559;p55"/>
              <p:cNvSpPr/>
              <p:nvPr/>
            </p:nvSpPr>
            <p:spPr>
              <a:xfrm>
                <a:off x="878798" y="446968"/>
                <a:ext cx="28266" cy="466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36" h="21600" fill="norm" stroke="1" extrusionOk="0">
                    <a:moveTo>
                      <a:pt x="9051" y="0"/>
                    </a:moveTo>
                    <a:cubicBezTo>
                      <a:pt x="6788" y="0"/>
                      <a:pt x="5211" y="990"/>
                      <a:pt x="4457" y="1936"/>
                    </a:cubicBezTo>
                    <a:cubicBezTo>
                      <a:pt x="2125" y="4346"/>
                      <a:pt x="1371" y="6798"/>
                      <a:pt x="617" y="9681"/>
                    </a:cubicBezTo>
                    <a:cubicBezTo>
                      <a:pt x="-206" y="12091"/>
                      <a:pt x="-206" y="15017"/>
                      <a:pt x="617" y="17900"/>
                    </a:cubicBezTo>
                    <a:cubicBezTo>
                      <a:pt x="1371" y="18373"/>
                      <a:pt x="2125" y="19363"/>
                      <a:pt x="2880" y="19836"/>
                    </a:cubicBezTo>
                    <a:lnTo>
                      <a:pt x="3703" y="19836"/>
                    </a:lnTo>
                    <a:cubicBezTo>
                      <a:pt x="4457" y="20309"/>
                      <a:pt x="4457" y="20825"/>
                      <a:pt x="5211" y="20825"/>
                    </a:cubicBezTo>
                    <a:cubicBezTo>
                      <a:pt x="6583" y="21385"/>
                      <a:pt x="8160" y="21600"/>
                      <a:pt x="9737" y="21600"/>
                    </a:cubicBezTo>
                    <a:cubicBezTo>
                      <a:pt x="10903" y="21600"/>
                      <a:pt x="12000" y="21514"/>
                      <a:pt x="12891" y="21299"/>
                    </a:cubicBezTo>
                    <a:cubicBezTo>
                      <a:pt x="17554" y="20309"/>
                      <a:pt x="20640" y="17426"/>
                      <a:pt x="20640" y="14027"/>
                    </a:cubicBezTo>
                    <a:cubicBezTo>
                      <a:pt x="20640" y="13554"/>
                      <a:pt x="20640" y="13080"/>
                      <a:pt x="20640" y="12607"/>
                    </a:cubicBezTo>
                    <a:cubicBezTo>
                      <a:pt x="20640" y="11144"/>
                      <a:pt x="20640" y="9208"/>
                      <a:pt x="20640" y="7745"/>
                    </a:cubicBezTo>
                    <a:cubicBezTo>
                      <a:pt x="21394" y="5809"/>
                      <a:pt x="19885" y="3873"/>
                      <a:pt x="17554" y="3399"/>
                    </a:cubicBezTo>
                    <a:lnTo>
                      <a:pt x="15223" y="3399"/>
                    </a:lnTo>
                    <a:lnTo>
                      <a:pt x="14468" y="2926"/>
                    </a:lnTo>
                    <a:lnTo>
                      <a:pt x="12891" y="2410"/>
                    </a:lnTo>
                    <a:cubicBezTo>
                      <a:pt x="12891" y="1936"/>
                      <a:pt x="12891" y="1936"/>
                      <a:pt x="12891" y="1936"/>
                    </a:cubicBezTo>
                    <a:cubicBezTo>
                      <a:pt x="12137" y="990"/>
                      <a:pt x="10628" y="473"/>
                      <a:pt x="9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3005" name="Google Shape;2560;p55"/>
            <p:cNvSpPr/>
            <p:nvPr/>
          </p:nvSpPr>
          <p:spPr>
            <a:xfrm>
              <a:off x="816030" y="547082"/>
              <a:ext cx="77763" cy="10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2" h="21600" fill="norm" stroke="1" extrusionOk="0">
                  <a:moveTo>
                    <a:pt x="12920" y="0"/>
                  </a:moveTo>
                  <a:cubicBezTo>
                    <a:pt x="11264" y="0"/>
                    <a:pt x="9541" y="422"/>
                    <a:pt x="8150" y="1267"/>
                  </a:cubicBezTo>
                  <a:cubicBezTo>
                    <a:pt x="7686" y="1162"/>
                    <a:pt x="7156" y="1109"/>
                    <a:pt x="6692" y="1109"/>
                  </a:cubicBezTo>
                  <a:cubicBezTo>
                    <a:pt x="4506" y="1109"/>
                    <a:pt x="2849" y="2271"/>
                    <a:pt x="2253" y="4225"/>
                  </a:cubicBezTo>
                  <a:lnTo>
                    <a:pt x="729" y="10140"/>
                  </a:lnTo>
                  <a:cubicBezTo>
                    <a:pt x="0" y="11355"/>
                    <a:pt x="0" y="13150"/>
                    <a:pt x="0" y="14893"/>
                  </a:cubicBezTo>
                  <a:cubicBezTo>
                    <a:pt x="0" y="16689"/>
                    <a:pt x="729" y="18484"/>
                    <a:pt x="2253" y="20227"/>
                  </a:cubicBezTo>
                  <a:cubicBezTo>
                    <a:pt x="3710" y="21125"/>
                    <a:pt x="5566" y="21600"/>
                    <a:pt x="7421" y="21600"/>
                  </a:cubicBezTo>
                  <a:cubicBezTo>
                    <a:pt x="9276" y="21600"/>
                    <a:pt x="11131" y="21125"/>
                    <a:pt x="12655" y="20227"/>
                  </a:cubicBezTo>
                  <a:cubicBezTo>
                    <a:pt x="14113" y="18484"/>
                    <a:pt x="15637" y="16689"/>
                    <a:pt x="16366" y="14893"/>
                  </a:cubicBezTo>
                  <a:cubicBezTo>
                    <a:pt x="17890" y="13150"/>
                    <a:pt x="19347" y="11355"/>
                    <a:pt x="20076" y="9559"/>
                  </a:cubicBezTo>
                  <a:cubicBezTo>
                    <a:pt x="21600" y="6601"/>
                    <a:pt x="20076" y="3644"/>
                    <a:pt x="17890" y="1848"/>
                  </a:cubicBezTo>
                  <a:cubicBezTo>
                    <a:pt x="16697" y="581"/>
                    <a:pt x="14842" y="0"/>
                    <a:pt x="1292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3008" name="Google Shape;2561;p55"/>
            <p:cNvGrpSpPr/>
            <p:nvPr/>
          </p:nvGrpSpPr>
          <p:grpSpPr>
            <a:xfrm>
              <a:off x="794860" y="359282"/>
              <a:ext cx="1325943" cy="813128"/>
              <a:chOff x="0" y="0"/>
              <a:chExt cx="1325941" cy="813126"/>
            </a:xfrm>
          </p:grpSpPr>
          <p:sp>
            <p:nvSpPr>
              <p:cNvPr id="3006" name="Google Shape;2562;p55"/>
              <p:cNvSpPr/>
              <p:nvPr/>
            </p:nvSpPr>
            <p:spPr>
              <a:xfrm rot="1082507">
                <a:off x="75773" y="159666"/>
                <a:ext cx="1072873" cy="263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5" h="21600" fill="norm" stroke="1" extrusionOk="0">
                    <a:moveTo>
                      <a:pt x="18026" y="0"/>
                    </a:moveTo>
                    <a:cubicBezTo>
                      <a:pt x="17646" y="0"/>
                      <a:pt x="17269" y="236"/>
                      <a:pt x="16920" y="767"/>
                    </a:cubicBezTo>
                    <a:cubicBezTo>
                      <a:pt x="16488" y="1413"/>
                      <a:pt x="16133" y="2606"/>
                      <a:pt x="15941" y="4105"/>
                    </a:cubicBezTo>
                    <a:cubicBezTo>
                      <a:pt x="15730" y="5842"/>
                      <a:pt x="15778" y="7852"/>
                      <a:pt x="16076" y="9421"/>
                    </a:cubicBezTo>
                    <a:cubicBezTo>
                      <a:pt x="16392" y="11158"/>
                      <a:pt x="16900" y="12282"/>
                      <a:pt x="17476" y="12589"/>
                    </a:cubicBezTo>
                    <a:cubicBezTo>
                      <a:pt x="17533" y="12614"/>
                      <a:pt x="17591" y="12626"/>
                      <a:pt x="17650" y="12626"/>
                    </a:cubicBezTo>
                    <a:cubicBezTo>
                      <a:pt x="18086" y="12626"/>
                      <a:pt x="18551" y="11958"/>
                      <a:pt x="18771" y="10577"/>
                    </a:cubicBezTo>
                    <a:cubicBezTo>
                      <a:pt x="18895" y="9829"/>
                      <a:pt x="18905" y="8943"/>
                      <a:pt x="18809" y="8193"/>
                    </a:cubicBezTo>
                    <a:cubicBezTo>
                      <a:pt x="18797" y="8055"/>
                      <a:pt x="18767" y="7996"/>
                      <a:pt x="18737" y="7996"/>
                    </a:cubicBezTo>
                    <a:cubicBezTo>
                      <a:pt x="18692" y="7996"/>
                      <a:pt x="18648" y="8127"/>
                      <a:pt x="18665" y="8330"/>
                    </a:cubicBezTo>
                    <a:cubicBezTo>
                      <a:pt x="18895" y="10307"/>
                      <a:pt x="18320" y="11906"/>
                      <a:pt x="17811" y="12077"/>
                    </a:cubicBezTo>
                    <a:cubicBezTo>
                      <a:pt x="17783" y="12083"/>
                      <a:pt x="17754" y="12085"/>
                      <a:pt x="17725" y="12085"/>
                    </a:cubicBezTo>
                    <a:cubicBezTo>
                      <a:pt x="17143" y="12085"/>
                      <a:pt x="16596" y="11109"/>
                      <a:pt x="16258" y="9454"/>
                    </a:cubicBezTo>
                    <a:cubicBezTo>
                      <a:pt x="15922" y="7887"/>
                      <a:pt x="15874" y="5775"/>
                      <a:pt x="16124" y="4003"/>
                    </a:cubicBezTo>
                    <a:cubicBezTo>
                      <a:pt x="16354" y="2539"/>
                      <a:pt x="16737" y="1483"/>
                      <a:pt x="17188" y="1005"/>
                    </a:cubicBezTo>
                    <a:cubicBezTo>
                      <a:pt x="17467" y="681"/>
                      <a:pt x="17759" y="531"/>
                      <a:pt x="18055" y="531"/>
                    </a:cubicBezTo>
                    <a:cubicBezTo>
                      <a:pt x="18756" y="531"/>
                      <a:pt x="19472" y="1376"/>
                      <a:pt x="20046" y="2742"/>
                    </a:cubicBezTo>
                    <a:cubicBezTo>
                      <a:pt x="20995" y="5024"/>
                      <a:pt x="21561" y="9489"/>
                      <a:pt x="21178" y="13440"/>
                    </a:cubicBezTo>
                    <a:cubicBezTo>
                      <a:pt x="20842" y="16949"/>
                      <a:pt x="19854" y="18926"/>
                      <a:pt x="18924" y="19982"/>
                    </a:cubicBezTo>
                    <a:cubicBezTo>
                      <a:pt x="18196" y="20774"/>
                      <a:pt x="17443" y="21069"/>
                      <a:pt x="16689" y="21069"/>
                    </a:cubicBezTo>
                    <a:cubicBezTo>
                      <a:pt x="16211" y="21069"/>
                      <a:pt x="15733" y="20950"/>
                      <a:pt x="15261" y="20765"/>
                    </a:cubicBezTo>
                    <a:cubicBezTo>
                      <a:pt x="13908" y="20187"/>
                      <a:pt x="12575" y="19199"/>
                      <a:pt x="11271" y="17835"/>
                    </a:cubicBezTo>
                    <a:cubicBezTo>
                      <a:pt x="9976" y="16574"/>
                      <a:pt x="8691" y="15075"/>
                      <a:pt x="7377" y="13986"/>
                    </a:cubicBezTo>
                    <a:cubicBezTo>
                      <a:pt x="6463" y="13204"/>
                      <a:pt x="5512" y="12628"/>
                      <a:pt x="4564" y="12628"/>
                    </a:cubicBezTo>
                    <a:cubicBezTo>
                      <a:pt x="4228" y="12628"/>
                      <a:pt x="3893" y="12700"/>
                      <a:pt x="3560" y="12862"/>
                    </a:cubicBezTo>
                    <a:cubicBezTo>
                      <a:pt x="2515" y="13373"/>
                      <a:pt x="1403" y="14734"/>
                      <a:pt x="568" y="17052"/>
                    </a:cubicBezTo>
                    <a:cubicBezTo>
                      <a:pt x="367" y="17597"/>
                      <a:pt x="175" y="18245"/>
                      <a:pt x="22" y="18959"/>
                    </a:cubicBezTo>
                    <a:cubicBezTo>
                      <a:pt x="-29" y="19166"/>
                      <a:pt x="18" y="19428"/>
                      <a:pt x="74" y="19428"/>
                    </a:cubicBezTo>
                    <a:cubicBezTo>
                      <a:pt x="92" y="19428"/>
                      <a:pt x="111" y="19402"/>
                      <a:pt x="127" y="19334"/>
                    </a:cubicBezTo>
                    <a:cubicBezTo>
                      <a:pt x="846" y="16063"/>
                      <a:pt x="2084" y="14394"/>
                      <a:pt x="3196" y="13610"/>
                    </a:cubicBezTo>
                    <a:cubicBezTo>
                      <a:pt x="3652" y="13280"/>
                      <a:pt x="4114" y="13139"/>
                      <a:pt x="4577" y="13139"/>
                    </a:cubicBezTo>
                    <a:cubicBezTo>
                      <a:pt x="5545" y="13139"/>
                      <a:pt x="6516" y="13758"/>
                      <a:pt x="7445" y="14564"/>
                    </a:cubicBezTo>
                    <a:cubicBezTo>
                      <a:pt x="10245" y="16984"/>
                      <a:pt x="12959" y="20765"/>
                      <a:pt x="15855" y="21481"/>
                    </a:cubicBezTo>
                    <a:cubicBezTo>
                      <a:pt x="16129" y="21557"/>
                      <a:pt x="16405" y="21600"/>
                      <a:pt x="16683" y="21600"/>
                    </a:cubicBezTo>
                    <a:cubicBezTo>
                      <a:pt x="17639" y="21600"/>
                      <a:pt x="18603" y="21098"/>
                      <a:pt x="19480" y="19777"/>
                    </a:cubicBezTo>
                    <a:cubicBezTo>
                      <a:pt x="20449" y="18346"/>
                      <a:pt x="21303" y="15688"/>
                      <a:pt x="21427" y="11806"/>
                    </a:cubicBezTo>
                    <a:cubicBezTo>
                      <a:pt x="21571" y="7614"/>
                      <a:pt x="20832" y="3560"/>
                      <a:pt x="19806" y="1618"/>
                    </a:cubicBezTo>
                    <a:cubicBezTo>
                      <a:pt x="19271" y="625"/>
                      <a:pt x="18644" y="0"/>
                      <a:pt x="180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07" name="Google Shape;2563;p55"/>
              <p:cNvSpPr/>
              <p:nvPr/>
            </p:nvSpPr>
            <p:spPr>
              <a:xfrm rot="1082507">
                <a:off x="6561" y="365203"/>
                <a:ext cx="1312820" cy="2507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4" h="21600" fill="norm" stroke="1" extrusionOk="0">
                    <a:moveTo>
                      <a:pt x="3568" y="0"/>
                    </a:moveTo>
                    <a:cubicBezTo>
                      <a:pt x="2607" y="0"/>
                      <a:pt x="1659" y="833"/>
                      <a:pt x="763" y="2452"/>
                    </a:cubicBezTo>
                    <a:cubicBezTo>
                      <a:pt x="514" y="2917"/>
                      <a:pt x="265" y="3456"/>
                      <a:pt x="31" y="4063"/>
                    </a:cubicBezTo>
                    <a:cubicBezTo>
                      <a:pt x="-29" y="4186"/>
                      <a:pt x="7" y="4567"/>
                      <a:pt x="63" y="4567"/>
                    </a:cubicBezTo>
                    <a:cubicBezTo>
                      <a:pt x="72" y="4567"/>
                      <a:pt x="83" y="4554"/>
                      <a:pt x="93" y="4528"/>
                    </a:cubicBezTo>
                    <a:cubicBezTo>
                      <a:pt x="1162" y="1916"/>
                      <a:pt x="2345" y="592"/>
                      <a:pt x="3551" y="592"/>
                    </a:cubicBezTo>
                    <a:cubicBezTo>
                      <a:pt x="3568" y="592"/>
                      <a:pt x="3584" y="592"/>
                      <a:pt x="3600" y="592"/>
                    </a:cubicBezTo>
                    <a:cubicBezTo>
                      <a:pt x="4847" y="592"/>
                      <a:pt x="6031" y="2024"/>
                      <a:pt x="7185" y="4205"/>
                    </a:cubicBezTo>
                    <a:cubicBezTo>
                      <a:pt x="7761" y="5279"/>
                      <a:pt x="8322" y="6530"/>
                      <a:pt x="8891" y="7747"/>
                    </a:cubicBezTo>
                    <a:cubicBezTo>
                      <a:pt x="9491" y="9108"/>
                      <a:pt x="10107" y="10359"/>
                      <a:pt x="10715" y="11683"/>
                    </a:cubicBezTo>
                    <a:lnTo>
                      <a:pt x="12562" y="15653"/>
                    </a:lnTo>
                    <a:cubicBezTo>
                      <a:pt x="13123" y="16833"/>
                      <a:pt x="13676" y="18050"/>
                      <a:pt x="14253" y="19087"/>
                    </a:cubicBezTo>
                    <a:cubicBezTo>
                      <a:pt x="15178" y="20756"/>
                      <a:pt x="16165" y="21600"/>
                      <a:pt x="17157" y="21600"/>
                    </a:cubicBezTo>
                    <a:cubicBezTo>
                      <a:pt x="17335" y="21600"/>
                      <a:pt x="17513" y="21574"/>
                      <a:pt x="17690" y="21520"/>
                    </a:cubicBezTo>
                    <a:cubicBezTo>
                      <a:pt x="18251" y="21376"/>
                      <a:pt x="18804" y="20874"/>
                      <a:pt x="19342" y="20089"/>
                    </a:cubicBezTo>
                    <a:cubicBezTo>
                      <a:pt x="19818" y="19445"/>
                      <a:pt x="20246" y="18299"/>
                      <a:pt x="20597" y="16762"/>
                    </a:cubicBezTo>
                    <a:cubicBezTo>
                      <a:pt x="21244" y="13793"/>
                      <a:pt x="21571" y="9179"/>
                      <a:pt x="21103" y="5314"/>
                    </a:cubicBezTo>
                    <a:cubicBezTo>
                      <a:pt x="20752" y="2452"/>
                      <a:pt x="20028" y="558"/>
                      <a:pt x="19334" y="200"/>
                    </a:cubicBezTo>
                    <a:cubicBezTo>
                      <a:pt x="19262" y="153"/>
                      <a:pt x="19189" y="129"/>
                      <a:pt x="19117" y="129"/>
                    </a:cubicBezTo>
                    <a:cubicBezTo>
                      <a:pt x="18853" y="129"/>
                      <a:pt x="18592" y="433"/>
                      <a:pt x="18360" y="1023"/>
                    </a:cubicBezTo>
                    <a:cubicBezTo>
                      <a:pt x="18041" y="1882"/>
                      <a:pt x="17815" y="3275"/>
                      <a:pt x="17729" y="4922"/>
                    </a:cubicBezTo>
                    <a:cubicBezTo>
                      <a:pt x="17627" y="6853"/>
                      <a:pt x="17768" y="8856"/>
                      <a:pt x="18103" y="10109"/>
                    </a:cubicBezTo>
                    <a:cubicBezTo>
                      <a:pt x="18254" y="10608"/>
                      <a:pt x="18430" y="10854"/>
                      <a:pt x="18604" y="10854"/>
                    </a:cubicBezTo>
                    <a:cubicBezTo>
                      <a:pt x="18816" y="10854"/>
                      <a:pt x="19027" y="10492"/>
                      <a:pt x="19194" y="9786"/>
                    </a:cubicBezTo>
                    <a:cubicBezTo>
                      <a:pt x="19334" y="9179"/>
                      <a:pt x="19420" y="8356"/>
                      <a:pt x="19435" y="7497"/>
                    </a:cubicBezTo>
                    <a:cubicBezTo>
                      <a:pt x="19440" y="7306"/>
                      <a:pt x="19411" y="7215"/>
                      <a:pt x="19381" y="7215"/>
                    </a:cubicBezTo>
                    <a:cubicBezTo>
                      <a:pt x="19349" y="7215"/>
                      <a:pt x="19315" y="7314"/>
                      <a:pt x="19311" y="7497"/>
                    </a:cubicBezTo>
                    <a:cubicBezTo>
                      <a:pt x="19285" y="9161"/>
                      <a:pt x="18925" y="10331"/>
                      <a:pt x="18572" y="10331"/>
                    </a:cubicBezTo>
                    <a:cubicBezTo>
                      <a:pt x="18500" y="10331"/>
                      <a:pt x="18429" y="10283"/>
                      <a:pt x="18360" y="10180"/>
                    </a:cubicBezTo>
                    <a:cubicBezTo>
                      <a:pt x="17931" y="9465"/>
                      <a:pt x="17744" y="7032"/>
                      <a:pt x="17846" y="5101"/>
                    </a:cubicBezTo>
                    <a:cubicBezTo>
                      <a:pt x="17923" y="3490"/>
                      <a:pt x="18158" y="2132"/>
                      <a:pt x="18477" y="1344"/>
                    </a:cubicBezTo>
                    <a:cubicBezTo>
                      <a:pt x="18687" y="911"/>
                      <a:pt x="18912" y="687"/>
                      <a:pt x="19139" y="687"/>
                    </a:cubicBezTo>
                    <a:cubicBezTo>
                      <a:pt x="19248" y="687"/>
                      <a:pt x="19358" y="739"/>
                      <a:pt x="19467" y="844"/>
                    </a:cubicBezTo>
                    <a:cubicBezTo>
                      <a:pt x="20160" y="1451"/>
                      <a:pt x="20862" y="3634"/>
                      <a:pt x="21111" y="6782"/>
                    </a:cubicBezTo>
                    <a:cubicBezTo>
                      <a:pt x="21423" y="10787"/>
                      <a:pt x="20916" y="15222"/>
                      <a:pt x="20207" y="17584"/>
                    </a:cubicBezTo>
                    <a:cubicBezTo>
                      <a:pt x="19802" y="18943"/>
                      <a:pt x="19303" y="19660"/>
                      <a:pt x="18828" y="20196"/>
                    </a:cubicBezTo>
                    <a:cubicBezTo>
                      <a:pt x="18290" y="20769"/>
                      <a:pt x="17744" y="21055"/>
                      <a:pt x="17199" y="21055"/>
                    </a:cubicBezTo>
                    <a:cubicBezTo>
                      <a:pt x="17165" y="21057"/>
                      <a:pt x="17131" y="21057"/>
                      <a:pt x="17097" y="21057"/>
                    </a:cubicBezTo>
                    <a:cubicBezTo>
                      <a:pt x="16595" y="21057"/>
                      <a:pt x="16098" y="20810"/>
                      <a:pt x="15609" y="20375"/>
                    </a:cubicBezTo>
                    <a:cubicBezTo>
                      <a:pt x="15017" y="19766"/>
                      <a:pt x="14440" y="18909"/>
                      <a:pt x="13887" y="17800"/>
                    </a:cubicBezTo>
                    <a:cubicBezTo>
                      <a:pt x="12757" y="15582"/>
                      <a:pt x="11643" y="13041"/>
                      <a:pt x="10536" y="10682"/>
                    </a:cubicBezTo>
                    <a:cubicBezTo>
                      <a:pt x="9460" y="8356"/>
                      <a:pt x="8393" y="5887"/>
                      <a:pt x="7294" y="3813"/>
                    </a:cubicBezTo>
                    <a:cubicBezTo>
                      <a:pt x="6242" y="1774"/>
                      <a:pt x="5143" y="342"/>
                      <a:pt x="3998" y="56"/>
                    </a:cubicBezTo>
                    <a:cubicBezTo>
                      <a:pt x="3854" y="19"/>
                      <a:pt x="3711" y="0"/>
                      <a:pt x="35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sp>
        <p:nvSpPr>
          <p:cNvPr id="3010" name="Google Shape;2564;p55"/>
          <p:cNvSpPr/>
          <p:nvPr/>
        </p:nvSpPr>
        <p:spPr>
          <a:xfrm flipH="1">
            <a:off x="8374170" y="535118"/>
            <a:ext cx="109557" cy="114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02" y="0"/>
                </a:moveTo>
                <a:lnTo>
                  <a:pt x="7833" y="5440"/>
                </a:lnTo>
                <a:lnTo>
                  <a:pt x="0" y="4085"/>
                </a:lnTo>
                <a:lnTo>
                  <a:pt x="3801" y="10901"/>
                </a:lnTo>
                <a:lnTo>
                  <a:pt x="0" y="17494"/>
                </a:lnTo>
                <a:lnTo>
                  <a:pt x="7833" y="16362"/>
                </a:lnTo>
                <a:lnTo>
                  <a:pt x="13302" y="21600"/>
                </a:lnTo>
                <a:lnTo>
                  <a:pt x="14484" y="14097"/>
                </a:lnTo>
                <a:lnTo>
                  <a:pt x="21600" y="10901"/>
                </a:lnTo>
                <a:lnTo>
                  <a:pt x="14484" y="7503"/>
                </a:lnTo>
                <a:lnTo>
                  <a:pt x="1330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011" name="Google Shape;2565;p55"/>
          <p:cNvSpPr/>
          <p:nvPr/>
        </p:nvSpPr>
        <p:spPr>
          <a:xfrm flipH="1">
            <a:off x="7180405" y="3558309"/>
            <a:ext cx="113198" cy="108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148" y="0"/>
                </a:moveTo>
                <a:lnTo>
                  <a:pt x="5293" y="7919"/>
                </a:lnTo>
                <a:lnTo>
                  <a:pt x="0" y="13425"/>
                </a:lnTo>
                <a:lnTo>
                  <a:pt x="7357" y="14642"/>
                </a:lnTo>
                <a:lnTo>
                  <a:pt x="10810" y="21600"/>
                </a:lnTo>
                <a:lnTo>
                  <a:pt x="14243" y="14642"/>
                </a:lnTo>
                <a:lnTo>
                  <a:pt x="21600" y="13425"/>
                </a:lnTo>
                <a:lnTo>
                  <a:pt x="16307" y="7919"/>
                </a:lnTo>
                <a:lnTo>
                  <a:pt x="17472" y="0"/>
                </a:lnTo>
                <a:lnTo>
                  <a:pt x="10810" y="3842"/>
                </a:lnTo>
                <a:lnTo>
                  <a:pt x="414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012" name="Google Shape;2566;p55"/>
          <p:cNvSpPr/>
          <p:nvPr/>
        </p:nvSpPr>
        <p:spPr>
          <a:xfrm flipH="1">
            <a:off x="2735156" y="1464544"/>
            <a:ext cx="66183" cy="69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64" y="0"/>
                </a:moveTo>
                <a:lnTo>
                  <a:pt x="7060" y="7454"/>
                </a:lnTo>
                <a:lnTo>
                  <a:pt x="0" y="11164"/>
                </a:lnTo>
                <a:lnTo>
                  <a:pt x="7060" y="14146"/>
                </a:lnTo>
                <a:lnTo>
                  <a:pt x="8633" y="21600"/>
                </a:lnTo>
                <a:lnTo>
                  <a:pt x="13736" y="16001"/>
                </a:lnTo>
                <a:lnTo>
                  <a:pt x="21600" y="17128"/>
                </a:lnTo>
                <a:lnTo>
                  <a:pt x="17685" y="10800"/>
                </a:lnTo>
                <a:lnTo>
                  <a:pt x="21216" y="3710"/>
                </a:lnTo>
                <a:lnTo>
                  <a:pt x="13351" y="5201"/>
                </a:lnTo>
                <a:lnTo>
                  <a:pt x="786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013" name="Google Shape;2567;p55"/>
          <p:cNvSpPr/>
          <p:nvPr/>
        </p:nvSpPr>
        <p:spPr>
          <a:xfrm flipH="1">
            <a:off x="4408003" y="4880814"/>
            <a:ext cx="54189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014" name="Google Shape;2568;p55"/>
          <p:cNvSpPr/>
          <p:nvPr/>
        </p:nvSpPr>
        <p:spPr>
          <a:xfrm flipH="1">
            <a:off x="5752103" y="4112866"/>
            <a:ext cx="84283" cy="87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015" name="Google Shape;2569;p55"/>
          <p:cNvSpPr/>
          <p:nvPr/>
        </p:nvSpPr>
        <p:spPr>
          <a:xfrm flipH="1">
            <a:off x="5727955" y="847550"/>
            <a:ext cx="132474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016" name="Google Shape;2570;p55"/>
          <p:cNvSpPr/>
          <p:nvPr/>
        </p:nvSpPr>
        <p:spPr>
          <a:xfrm flipH="1">
            <a:off x="3744852" y="3902800"/>
            <a:ext cx="68647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017" name="Google Shape;2513;p55"/>
          <p:cNvSpPr txBox="1"/>
          <p:nvPr>
            <p:ph type="body" sz="quarter" idx="1"/>
          </p:nvPr>
        </p:nvSpPr>
        <p:spPr>
          <a:xfrm>
            <a:off x="1793883" y="3096420"/>
            <a:ext cx="3667567" cy="1475527"/>
          </a:xfrm>
          <a:prstGeom prst="rect">
            <a:avLst/>
          </a:prstGeom>
        </p:spPr>
        <p:txBody>
          <a:bodyPr anchor="t"/>
          <a:lstStyle/>
          <a:p>
            <a:pPr marL="0" indent="0"/>
            <a:r>
              <a:t>Tech Stack —  NODE JS </a:t>
            </a:r>
          </a:p>
          <a:p>
            <a:pPr marL="0" indent="0"/>
            <a:r>
              <a:t> EXPRESS JS </a:t>
            </a:r>
          </a:p>
          <a:p>
            <a:pPr marL="0" indent="0"/>
            <a:r>
              <a:t> MONGO DB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2866;p61"/>
          <p:cNvSpPr txBox="1"/>
          <p:nvPr>
            <p:ph type="title"/>
          </p:nvPr>
        </p:nvSpPr>
        <p:spPr>
          <a:xfrm>
            <a:off x="135683" y="651080"/>
            <a:ext cx="5694786" cy="1139101"/>
          </a:xfrm>
          <a:prstGeom prst="rect">
            <a:avLst/>
          </a:prstGeom>
        </p:spPr>
        <p:txBody>
          <a:bodyPr/>
          <a:lstStyle>
            <a:lvl1pPr defTabSz="594359">
              <a:defRPr sz="6240"/>
            </a:lvl1pPr>
          </a:lstStyle>
          <a:p>
            <a:pPr/>
            <a:r>
              <a:t>Controller</a:t>
            </a:r>
          </a:p>
        </p:txBody>
      </p:sp>
      <p:grpSp>
        <p:nvGrpSpPr>
          <p:cNvPr id="3022" name="Google Shape;2867;p61"/>
          <p:cNvGrpSpPr/>
          <p:nvPr/>
        </p:nvGrpSpPr>
        <p:grpSpPr>
          <a:xfrm>
            <a:off x="1958205" y="3428877"/>
            <a:ext cx="136582" cy="261421"/>
            <a:chOff x="0" y="0"/>
            <a:chExt cx="136580" cy="261420"/>
          </a:xfrm>
        </p:grpSpPr>
        <p:sp>
          <p:nvSpPr>
            <p:cNvPr id="3020" name="Google Shape;2868;p61"/>
            <p:cNvSpPr/>
            <p:nvPr/>
          </p:nvSpPr>
          <p:spPr>
            <a:xfrm>
              <a:off x="-1" y="0"/>
              <a:ext cx="136582" cy="26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0" h="21600" fill="norm" stroke="1" extrusionOk="0">
                  <a:moveTo>
                    <a:pt x="8984" y="0"/>
                  </a:moveTo>
                  <a:cubicBezTo>
                    <a:pt x="8984" y="0"/>
                    <a:pt x="-3832" y="9469"/>
                    <a:pt x="1151" y="17103"/>
                  </a:cubicBezTo>
                  <a:cubicBezTo>
                    <a:pt x="3178" y="20255"/>
                    <a:pt x="6155" y="21600"/>
                    <a:pt x="9027" y="21600"/>
                  </a:cubicBezTo>
                  <a:cubicBezTo>
                    <a:pt x="13250" y="21600"/>
                    <a:pt x="17240" y="18666"/>
                    <a:pt x="17536" y="14196"/>
                  </a:cubicBezTo>
                  <a:cubicBezTo>
                    <a:pt x="17768" y="6711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21" name="Google Shape;2869;p61"/>
            <p:cNvSpPr/>
            <p:nvPr/>
          </p:nvSpPr>
          <p:spPr>
            <a:xfrm>
              <a:off x="23130" y="84838"/>
              <a:ext cx="41384" cy="106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5" h="21600" fill="norm" stroke="1" extrusionOk="0">
                  <a:moveTo>
                    <a:pt x="13255" y="0"/>
                  </a:moveTo>
                  <a:cubicBezTo>
                    <a:pt x="11486" y="0"/>
                    <a:pt x="9938" y="435"/>
                    <a:pt x="9422" y="1172"/>
                  </a:cubicBezTo>
                  <a:cubicBezTo>
                    <a:pt x="280" y="6430"/>
                    <a:pt x="-2226" y="13596"/>
                    <a:pt x="1976" y="19993"/>
                  </a:cubicBezTo>
                  <a:cubicBezTo>
                    <a:pt x="2640" y="20897"/>
                    <a:pt x="4999" y="21600"/>
                    <a:pt x="7210" y="21600"/>
                  </a:cubicBezTo>
                  <a:cubicBezTo>
                    <a:pt x="7652" y="21600"/>
                    <a:pt x="8169" y="21567"/>
                    <a:pt x="8537" y="21500"/>
                  </a:cubicBezTo>
                  <a:cubicBezTo>
                    <a:pt x="11044" y="21098"/>
                    <a:pt x="12739" y="19993"/>
                    <a:pt x="11855" y="18854"/>
                  </a:cubicBezTo>
                  <a:cubicBezTo>
                    <a:pt x="8537" y="13596"/>
                    <a:pt x="10233" y="7937"/>
                    <a:pt x="17678" y="3416"/>
                  </a:cubicBezTo>
                  <a:cubicBezTo>
                    <a:pt x="19374" y="2277"/>
                    <a:pt x="18489" y="1172"/>
                    <a:pt x="16057" y="402"/>
                  </a:cubicBezTo>
                  <a:cubicBezTo>
                    <a:pt x="15172" y="134"/>
                    <a:pt x="14140" y="0"/>
                    <a:pt x="13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025" name="Google Shape;2870;p61"/>
          <p:cNvGrpSpPr/>
          <p:nvPr/>
        </p:nvGrpSpPr>
        <p:grpSpPr>
          <a:xfrm>
            <a:off x="2365105" y="403475"/>
            <a:ext cx="134724" cy="263229"/>
            <a:chOff x="0" y="0"/>
            <a:chExt cx="134723" cy="263228"/>
          </a:xfrm>
        </p:grpSpPr>
        <p:sp>
          <p:nvSpPr>
            <p:cNvPr id="3023" name="Google Shape;2871;p61"/>
            <p:cNvSpPr/>
            <p:nvPr/>
          </p:nvSpPr>
          <p:spPr>
            <a:xfrm>
              <a:off x="-1" y="0"/>
              <a:ext cx="134725" cy="263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01" h="21600" fill="norm" stroke="1" extrusionOk="0">
                  <a:moveTo>
                    <a:pt x="8984" y="0"/>
                  </a:moveTo>
                  <a:cubicBezTo>
                    <a:pt x="8984" y="0"/>
                    <a:pt x="-3832" y="9404"/>
                    <a:pt x="1151" y="17134"/>
                  </a:cubicBezTo>
                  <a:cubicBezTo>
                    <a:pt x="3157" y="20251"/>
                    <a:pt x="6113" y="21600"/>
                    <a:pt x="8963" y="21600"/>
                  </a:cubicBezTo>
                  <a:cubicBezTo>
                    <a:pt x="13186" y="21600"/>
                    <a:pt x="17135" y="18632"/>
                    <a:pt x="17282" y="14099"/>
                  </a:cubicBezTo>
                  <a:cubicBezTo>
                    <a:pt x="17768" y="6678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24" name="Google Shape;2872;p61"/>
            <p:cNvSpPr/>
            <p:nvPr/>
          </p:nvSpPr>
          <p:spPr>
            <a:xfrm>
              <a:off x="23464" y="96018"/>
              <a:ext cx="42779" cy="113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47" h="21600" fill="norm" stroke="1" extrusionOk="0">
                  <a:moveTo>
                    <a:pt x="13600" y="0"/>
                  </a:moveTo>
                  <a:cubicBezTo>
                    <a:pt x="12103" y="0"/>
                    <a:pt x="10749" y="375"/>
                    <a:pt x="9751" y="1061"/>
                  </a:cubicBezTo>
                  <a:cubicBezTo>
                    <a:pt x="911" y="6680"/>
                    <a:pt x="-2297" y="13703"/>
                    <a:pt x="1695" y="20383"/>
                  </a:cubicBezTo>
                  <a:cubicBezTo>
                    <a:pt x="2693" y="21225"/>
                    <a:pt x="4547" y="21600"/>
                    <a:pt x="6471" y="21600"/>
                  </a:cubicBezTo>
                  <a:cubicBezTo>
                    <a:pt x="9180" y="21600"/>
                    <a:pt x="11818" y="20788"/>
                    <a:pt x="11319" y="19321"/>
                  </a:cubicBezTo>
                  <a:cubicBezTo>
                    <a:pt x="7327" y="13703"/>
                    <a:pt x="9751" y="7741"/>
                    <a:pt x="17735" y="3184"/>
                  </a:cubicBezTo>
                  <a:cubicBezTo>
                    <a:pt x="19303" y="2123"/>
                    <a:pt x="18519" y="718"/>
                    <a:pt x="16095" y="375"/>
                  </a:cubicBezTo>
                  <a:cubicBezTo>
                    <a:pt x="15311" y="125"/>
                    <a:pt x="14455" y="0"/>
                    <a:pt x="13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028" name="Google Shape;2873;p61"/>
          <p:cNvGrpSpPr/>
          <p:nvPr/>
        </p:nvGrpSpPr>
        <p:grpSpPr>
          <a:xfrm>
            <a:off x="5703961" y="734532"/>
            <a:ext cx="211736" cy="406097"/>
            <a:chOff x="0" y="0"/>
            <a:chExt cx="211734" cy="406096"/>
          </a:xfrm>
        </p:grpSpPr>
        <p:sp>
          <p:nvSpPr>
            <p:cNvPr id="3026" name="Google Shape;2874;p61"/>
            <p:cNvSpPr/>
            <p:nvPr/>
          </p:nvSpPr>
          <p:spPr>
            <a:xfrm>
              <a:off x="0" y="0"/>
              <a:ext cx="211735" cy="406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4" h="21600" fill="norm" stroke="1" extrusionOk="0">
                  <a:moveTo>
                    <a:pt x="9113" y="0"/>
                  </a:moveTo>
                  <a:cubicBezTo>
                    <a:pt x="9113" y="0"/>
                    <a:pt x="-3805" y="9451"/>
                    <a:pt x="1120" y="17220"/>
                  </a:cubicBezTo>
                  <a:cubicBezTo>
                    <a:pt x="3103" y="20271"/>
                    <a:pt x="6025" y="21600"/>
                    <a:pt x="8842" y="21600"/>
                  </a:cubicBezTo>
                  <a:cubicBezTo>
                    <a:pt x="13058" y="21600"/>
                    <a:pt x="17044" y="18644"/>
                    <a:pt x="17315" y="14169"/>
                  </a:cubicBezTo>
                  <a:cubicBezTo>
                    <a:pt x="17795" y="6698"/>
                    <a:pt x="9113" y="0"/>
                    <a:pt x="911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27" name="Google Shape;2875;p61"/>
            <p:cNvSpPr/>
            <p:nvPr/>
          </p:nvSpPr>
          <p:spPr>
            <a:xfrm>
              <a:off x="45289" y="129757"/>
              <a:ext cx="51750" cy="183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600" fill="norm" stroke="1" extrusionOk="0">
                  <a:moveTo>
                    <a:pt x="12855" y="0"/>
                  </a:moveTo>
                  <a:cubicBezTo>
                    <a:pt x="9904" y="0"/>
                    <a:pt x="6954" y="481"/>
                    <a:pt x="5900" y="1592"/>
                  </a:cubicBezTo>
                  <a:cubicBezTo>
                    <a:pt x="2423" y="5317"/>
                    <a:pt x="0" y="9373"/>
                    <a:pt x="0" y="13068"/>
                  </a:cubicBezTo>
                  <a:cubicBezTo>
                    <a:pt x="0" y="16102"/>
                    <a:pt x="0" y="20849"/>
                    <a:pt x="11906" y="21510"/>
                  </a:cubicBezTo>
                  <a:cubicBezTo>
                    <a:pt x="12539" y="21570"/>
                    <a:pt x="13171" y="21600"/>
                    <a:pt x="13803" y="21600"/>
                  </a:cubicBezTo>
                  <a:cubicBezTo>
                    <a:pt x="16964" y="21600"/>
                    <a:pt x="20336" y="20999"/>
                    <a:pt x="21389" y="20158"/>
                  </a:cubicBezTo>
                  <a:cubicBezTo>
                    <a:pt x="21389" y="18806"/>
                    <a:pt x="17807" y="17815"/>
                    <a:pt x="14224" y="17815"/>
                  </a:cubicBezTo>
                  <a:lnTo>
                    <a:pt x="14224" y="17454"/>
                  </a:lnTo>
                  <a:cubicBezTo>
                    <a:pt x="14224" y="17124"/>
                    <a:pt x="14224" y="16793"/>
                    <a:pt x="14224" y="16463"/>
                  </a:cubicBezTo>
                  <a:cubicBezTo>
                    <a:pt x="13065" y="15111"/>
                    <a:pt x="13065" y="13399"/>
                    <a:pt x="14224" y="11716"/>
                  </a:cubicBezTo>
                  <a:cubicBezTo>
                    <a:pt x="14224" y="8682"/>
                    <a:pt x="16648" y="5648"/>
                    <a:pt x="20125" y="2614"/>
                  </a:cubicBezTo>
                  <a:cubicBezTo>
                    <a:pt x="21600" y="1021"/>
                    <a:pt x="17175" y="0"/>
                    <a:pt x="128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031" name="Google Shape;2876;p61"/>
          <p:cNvGrpSpPr/>
          <p:nvPr/>
        </p:nvGrpSpPr>
        <p:grpSpPr>
          <a:xfrm>
            <a:off x="1030542" y="1338177"/>
            <a:ext cx="136582" cy="261421"/>
            <a:chOff x="0" y="0"/>
            <a:chExt cx="136580" cy="261420"/>
          </a:xfrm>
        </p:grpSpPr>
        <p:sp>
          <p:nvSpPr>
            <p:cNvPr id="3029" name="Google Shape;2877;p61"/>
            <p:cNvSpPr/>
            <p:nvPr/>
          </p:nvSpPr>
          <p:spPr>
            <a:xfrm>
              <a:off x="-1" y="0"/>
              <a:ext cx="136582" cy="26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0" h="21600" fill="norm" stroke="1" extrusionOk="0">
                  <a:moveTo>
                    <a:pt x="8984" y="0"/>
                  </a:moveTo>
                  <a:cubicBezTo>
                    <a:pt x="8984" y="0"/>
                    <a:pt x="-3832" y="9469"/>
                    <a:pt x="1151" y="17103"/>
                  </a:cubicBezTo>
                  <a:cubicBezTo>
                    <a:pt x="3178" y="20255"/>
                    <a:pt x="6155" y="21600"/>
                    <a:pt x="9027" y="21600"/>
                  </a:cubicBezTo>
                  <a:cubicBezTo>
                    <a:pt x="13250" y="21600"/>
                    <a:pt x="17240" y="18666"/>
                    <a:pt x="17536" y="14196"/>
                  </a:cubicBezTo>
                  <a:cubicBezTo>
                    <a:pt x="17768" y="6711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30" name="Google Shape;2878;p61"/>
            <p:cNvSpPr/>
            <p:nvPr/>
          </p:nvSpPr>
          <p:spPr>
            <a:xfrm>
              <a:off x="23130" y="84838"/>
              <a:ext cx="41384" cy="106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5" h="21600" fill="norm" stroke="1" extrusionOk="0">
                  <a:moveTo>
                    <a:pt x="13255" y="0"/>
                  </a:moveTo>
                  <a:cubicBezTo>
                    <a:pt x="11486" y="0"/>
                    <a:pt x="9938" y="435"/>
                    <a:pt x="9422" y="1172"/>
                  </a:cubicBezTo>
                  <a:cubicBezTo>
                    <a:pt x="280" y="6430"/>
                    <a:pt x="-2226" y="13596"/>
                    <a:pt x="1976" y="19993"/>
                  </a:cubicBezTo>
                  <a:cubicBezTo>
                    <a:pt x="2640" y="20897"/>
                    <a:pt x="4999" y="21600"/>
                    <a:pt x="7210" y="21600"/>
                  </a:cubicBezTo>
                  <a:cubicBezTo>
                    <a:pt x="7652" y="21600"/>
                    <a:pt x="8169" y="21567"/>
                    <a:pt x="8537" y="21500"/>
                  </a:cubicBezTo>
                  <a:cubicBezTo>
                    <a:pt x="11044" y="21098"/>
                    <a:pt x="12739" y="19993"/>
                    <a:pt x="11855" y="18854"/>
                  </a:cubicBezTo>
                  <a:cubicBezTo>
                    <a:pt x="8537" y="13596"/>
                    <a:pt x="10233" y="7937"/>
                    <a:pt x="17678" y="3416"/>
                  </a:cubicBezTo>
                  <a:cubicBezTo>
                    <a:pt x="19374" y="2277"/>
                    <a:pt x="18489" y="1172"/>
                    <a:pt x="16057" y="402"/>
                  </a:cubicBezTo>
                  <a:cubicBezTo>
                    <a:pt x="15172" y="134"/>
                    <a:pt x="14140" y="0"/>
                    <a:pt x="13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034" name="Google Shape;2879;p61"/>
          <p:cNvGrpSpPr/>
          <p:nvPr/>
        </p:nvGrpSpPr>
        <p:grpSpPr>
          <a:xfrm>
            <a:off x="4517655" y="3801139"/>
            <a:ext cx="136582" cy="261421"/>
            <a:chOff x="0" y="0"/>
            <a:chExt cx="136580" cy="261420"/>
          </a:xfrm>
        </p:grpSpPr>
        <p:sp>
          <p:nvSpPr>
            <p:cNvPr id="3032" name="Google Shape;2880;p61"/>
            <p:cNvSpPr/>
            <p:nvPr/>
          </p:nvSpPr>
          <p:spPr>
            <a:xfrm>
              <a:off x="-1" y="0"/>
              <a:ext cx="136582" cy="26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0" h="21600" fill="norm" stroke="1" extrusionOk="0">
                  <a:moveTo>
                    <a:pt x="8984" y="0"/>
                  </a:moveTo>
                  <a:cubicBezTo>
                    <a:pt x="8984" y="0"/>
                    <a:pt x="-3832" y="9469"/>
                    <a:pt x="1151" y="17103"/>
                  </a:cubicBezTo>
                  <a:cubicBezTo>
                    <a:pt x="3178" y="20255"/>
                    <a:pt x="6155" y="21600"/>
                    <a:pt x="9027" y="21600"/>
                  </a:cubicBezTo>
                  <a:cubicBezTo>
                    <a:pt x="13250" y="21600"/>
                    <a:pt x="17240" y="18666"/>
                    <a:pt x="17536" y="14196"/>
                  </a:cubicBezTo>
                  <a:cubicBezTo>
                    <a:pt x="17768" y="6711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33" name="Google Shape;2881;p61"/>
            <p:cNvSpPr/>
            <p:nvPr/>
          </p:nvSpPr>
          <p:spPr>
            <a:xfrm>
              <a:off x="23130" y="84838"/>
              <a:ext cx="41384" cy="106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5" h="21600" fill="norm" stroke="1" extrusionOk="0">
                  <a:moveTo>
                    <a:pt x="13255" y="0"/>
                  </a:moveTo>
                  <a:cubicBezTo>
                    <a:pt x="11486" y="0"/>
                    <a:pt x="9938" y="435"/>
                    <a:pt x="9422" y="1172"/>
                  </a:cubicBezTo>
                  <a:cubicBezTo>
                    <a:pt x="280" y="6430"/>
                    <a:pt x="-2226" y="13596"/>
                    <a:pt x="1976" y="19993"/>
                  </a:cubicBezTo>
                  <a:cubicBezTo>
                    <a:pt x="2640" y="20897"/>
                    <a:pt x="4999" y="21600"/>
                    <a:pt x="7210" y="21600"/>
                  </a:cubicBezTo>
                  <a:cubicBezTo>
                    <a:pt x="7652" y="21600"/>
                    <a:pt x="8169" y="21567"/>
                    <a:pt x="8537" y="21500"/>
                  </a:cubicBezTo>
                  <a:cubicBezTo>
                    <a:pt x="11044" y="21098"/>
                    <a:pt x="12739" y="19993"/>
                    <a:pt x="11855" y="18854"/>
                  </a:cubicBezTo>
                  <a:cubicBezTo>
                    <a:pt x="8537" y="13596"/>
                    <a:pt x="10233" y="7937"/>
                    <a:pt x="17678" y="3416"/>
                  </a:cubicBezTo>
                  <a:cubicBezTo>
                    <a:pt x="19374" y="2277"/>
                    <a:pt x="18489" y="1172"/>
                    <a:pt x="16057" y="402"/>
                  </a:cubicBezTo>
                  <a:cubicBezTo>
                    <a:pt x="15172" y="134"/>
                    <a:pt x="14140" y="0"/>
                    <a:pt x="13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035" name="Google Shape;2882;p61"/>
          <p:cNvSpPr/>
          <p:nvPr/>
        </p:nvSpPr>
        <p:spPr>
          <a:xfrm flipH="1">
            <a:off x="7317779" y="3690560"/>
            <a:ext cx="113198" cy="108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148" y="0"/>
                </a:moveTo>
                <a:lnTo>
                  <a:pt x="5293" y="7919"/>
                </a:lnTo>
                <a:lnTo>
                  <a:pt x="0" y="13425"/>
                </a:lnTo>
                <a:lnTo>
                  <a:pt x="7357" y="14642"/>
                </a:lnTo>
                <a:lnTo>
                  <a:pt x="10810" y="21600"/>
                </a:lnTo>
                <a:lnTo>
                  <a:pt x="14243" y="14642"/>
                </a:lnTo>
                <a:lnTo>
                  <a:pt x="21600" y="13425"/>
                </a:lnTo>
                <a:lnTo>
                  <a:pt x="16307" y="7919"/>
                </a:lnTo>
                <a:lnTo>
                  <a:pt x="17472" y="0"/>
                </a:lnTo>
                <a:lnTo>
                  <a:pt x="10810" y="3842"/>
                </a:lnTo>
                <a:lnTo>
                  <a:pt x="414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036" name="Google Shape;2883;p61"/>
          <p:cNvSpPr/>
          <p:nvPr/>
        </p:nvSpPr>
        <p:spPr>
          <a:xfrm flipH="1">
            <a:off x="3585578" y="893591"/>
            <a:ext cx="84282" cy="87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037" name="Google Shape;2884;p61"/>
          <p:cNvSpPr/>
          <p:nvPr/>
        </p:nvSpPr>
        <p:spPr>
          <a:xfrm flipH="1">
            <a:off x="1018642" y="2504276"/>
            <a:ext cx="132473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3038" name="Screenshot 2024-04-27 at 8.35.57 PM.png" descr="Screenshot 2024-04-27 at 8.35.5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8762" y="1676669"/>
            <a:ext cx="4894515" cy="31802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41" name="Google Shape;2873;p61"/>
          <p:cNvGrpSpPr/>
          <p:nvPr/>
        </p:nvGrpSpPr>
        <p:grpSpPr>
          <a:xfrm>
            <a:off x="6904850" y="1542015"/>
            <a:ext cx="211736" cy="406098"/>
            <a:chOff x="0" y="0"/>
            <a:chExt cx="211734" cy="406096"/>
          </a:xfrm>
        </p:grpSpPr>
        <p:sp>
          <p:nvSpPr>
            <p:cNvPr id="3039" name="Google Shape;2874;p61"/>
            <p:cNvSpPr/>
            <p:nvPr/>
          </p:nvSpPr>
          <p:spPr>
            <a:xfrm>
              <a:off x="0" y="0"/>
              <a:ext cx="211735" cy="406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4" h="21600" fill="norm" stroke="1" extrusionOk="0">
                  <a:moveTo>
                    <a:pt x="9113" y="0"/>
                  </a:moveTo>
                  <a:cubicBezTo>
                    <a:pt x="9113" y="0"/>
                    <a:pt x="-3805" y="9451"/>
                    <a:pt x="1120" y="17220"/>
                  </a:cubicBezTo>
                  <a:cubicBezTo>
                    <a:pt x="3103" y="20271"/>
                    <a:pt x="6025" y="21600"/>
                    <a:pt x="8842" y="21600"/>
                  </a:cubicBezTo>
                  <a:cubicBezTo>
                    <a:pt x="13058" y="21600"/>
                    <a:pt x="17044" y="18644"/>
                    <a:pt x="17315" y="14169"/>
                  </a:cubicBezTo>
                  <a:cubicBezTo>
                    <a:pt x="17795" y="6698"/>
                    <a:pt x="9113" y="0"/>
                    <a:pt x="911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40" name="Google Shape;2875;p61"/>
            <p:cNvSpPr/>
            <p:nvPr/>
          </p:nvSpPr>
          <p:spPr>
            <a:xfrm>
              <a:off x="45289" y="129757"/>
              <a:ext cx="51750" cy="183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600" fill="norm" stroke="1" extrusionOk="0">
                  <a:moveTo>
                    <a:pt x="12855" y="0"/>
                  </a:moveTo>
                  <a:cubicBezTo>
                    <a:pt x="9904" y="0"/>
                    <a:pt x="6954" y="481"/>
                    <a:pt x="5900" y="1592"/>
                  </a:cubicBezTo>
                  <a:cubicBezTo>
                    <a:pt x="2423" y="5317"/>
                    <a:pt x="0" y="9373"/>
                    <a:pt x="0" y="13068"/>
                  </a:cubicBezTo>
                  <a:cubicBezTo>
                    <a:pt x="0" y="16102"/>
                    <a:pt x="0" y="20849"/>
                    <a:pt x="11906" y="21510"/>
                  </a:cubicBezTo>
                  <a:cubicBezTo>
                    <a:pt x="12539" y="21570"/>
                    <a:pt x="13171" y="21600"/>
                    <a:pt x="13803" y="21600"/>
                  </a:cubicBezTo>
                  <a:cubicBezTo>
                    <a:pt x="16964" y="21600"/>
                    <a:pt x="20336" y="20999"/>
                    <a:pt x="21389" y="20158"/>
                  </a:cubicBezTo>
                  <a:cubicBezTo>
                    <a:pt x="21389" y="18806"/>
                    <a:pt x="17807" y="17815"/>
                    <a:pt x="14224" y="17815"/>
                  </a:cubicBezTo>
                  <a:lnTo>
                    <a:pt x="14224" y="17454"/>
                  </a:lnTo>
                  <a:cubicBezTo>
                    <a:pt x="14224" y="17124"/>
                    <a:pt x="14224" y="16793"/>
                    <a:pt x="14224" y="16463"/>
                  </a:cubicBezTo>
                  <a:cubicBezTo>
                    <a:pt x="13065" y="15111"/>
                    <a:pt x="13065" y="13399"/>
                    <a:pt x="14224" y="11716"/>
                  </a:cubicBezTo>
                  <a:cubicBezTo>
                    <a:pt x="14224" y="8682"/>
                    <a:pt x="16648" y="5648"/>
                    <a:pt x="20125" y="2614"/>
                  </a:cubicBezTo>
                  <a:cubicBezTo>
                    <a:pt x="21600" y="1021"/>
                    <a:pt x="17175" y="0"/>
                    <a:pt x="128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042" name="Google Shape;2884;p61"/>
          <p:cNvSpPr/>
          <p:nvPr/>
        </p:nvSpPr>
        <p:spPr>
          <a:xfrm flipH="1">
            <a:off x="4166588" y="4625007"/>
            <a:ext cx="414694" cy="4060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2575;p56"/>
          <p:cNvSpPr txBox="1"/>
          <p:nvPr>
            <p:ph type="title"/>
          </p:nvPr>
        </p:nvSpPr>
        <p:spPr>
          <a:xfrm>
            <a:off x="719999" y="445025"/>
            <a:ext cx="7704002" cy="572701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  <a:r>
              <a:t>USER</a:t>
            </a:r>
            <a:r>
              <a:rPr b="0"/>
              <a:t> MODEL</a:t>
            </a:r>
          </a:p>
        </p:txBody>
      </p:sp>
      <p:grpSp>
        <p:nvGrpSpPr>
          <p:cNvPr id="3068" name="Google Shape;2609;p56"/>
          <p:cNvGrpSpPr/>
          <p:nvPr/>
        </p:nvGrpSpPr>
        <p:grpSpPr>
          <a:xfrm>
            <a:off x="6938805" y="156630"/>
            <a:ext cx="2120803" cy="1172410"/>
            <a:chOff x="0" y="0"/>
            <a:chExt cx="2120802" cy="1172408"/>
          </a:xfrm>
        </p:grpSpPr>
        <p:grpSp>
          <p:nvGrpSpPr>
            <p:cNvPr id="3063" name="Google Shape;2610;p56"/>
            <p:cNvGrpSpPr/>
            <p:nvPr/>
          </p:nvGrpSpPr>
          <p:grpSpPr>
            <a:xfrm>
              <a:off x="276745" y="0"/>
              <a:ext cx="1844058" cy="1085853"/>
              <a:chOff x="0" y="0"/>
              <a:chExt cx="1844057" cy="1085852"/>
            </a:xfrm>
          </p:grpSpPr>
          <p:sp>
            <p:nvSpPr>
              <p:cNvPr id="3045" name="Google Shape;2611;p56"/>
              <p:cNvSpPr/>
              <p:nvPr/>
            </p:nvSpPr>
            <p:spPr>
              <a:xfrm flipH="1">
                <a:off x="0" y="0"/>
                <a:ext cx="1844058" cy="10858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88" h="21600" fill="norm" stroke="1" extrusionOk="0">
                    <a:moveTo>
                      <a:pt x="11408" y="0"/>
                    </a:moveTo>
                    <a:cubicBezTo>
                      <a:pt x="8834" y="0"/>
                      <a:pt x="6996" y="4648"/>
                      <a:pt x="6996" y="4648"/>
                    </a:cubicBezTo>
                    <a:cubicBezTo>
                      <a:pt x="6523" y="3584"/>
                      <a:pt x="5371" y="2243"/>
                      <a:pt x="4062" y="2243"/>
                    </a:cubicBezTo>
                    <a:cubicBezTo>
                      <a:pt x="3373" y="2243"/>
                      <a:pt x="2642" y="2613"/>
                      <a:pt x="1941" y="3586"/>
                    </a:cubicBezTo>
                    <a:cubicBezTo>
                      <a:pt x="-81" y="6415"/>
                      <a:pt x="1000" y="12220"/>
                      <a:pt x="1000" y="12220"/>
                    </a:cubicBezTo>
                    <a:cubicBezTo>
                      <a:pt x="1000" y="12220"/>
                      <a:pt x="-987" y="15383"/>
                      <a:pt x="640" y="18441"/>
                    </a:cubicBezTo>
                    <a:cubicBezTo>
                      <a:pt x="1041" y="19196"/>
                      <a:pt x="1541" y="19457"/>
                      <a:pt x="2038" y="19457"/>
                    </a:cubicBezTo>
                    <a:cubicBezTo>
                      <a:pt x="3128" y="19457"/>
                      <a:pt x="4206" y="18212"/>
                      <a:pt x="4206" y="18212"/>
                    </a:cubicBezTo>
                    <a:cubicBezTo>
                      <a:pt x="4206" y="18212"/>
                      <a:pt x="6099" y="21600"/>
                      <a:pt x="8682" y="21600"/>
                    </a:cubicBezTo>
                    <a:cubicBezTo>
                      <a:pt x="8998" y="21600"/>
                      <a:pt x="9323" y="21550"/>
                      <a:pt x="9656" y="21435"/>
                    </a:cubicBezTo>
                    <a:cubicBezTo>
                      <a:pt x="12735" y="20375"/>
                      <a:pt x="13317" y="18295"/>
                      <a:pt x="13317" y="18295"/>
                    </a:cubicBezTo>
                    <a:cubicBezTo>
                      <a:pt x="13886" y="20040"/>
                      <a:pt x="15480" y="21285"/>
                      <a:pt x="17021" y="21285"/>
                    </a:cubicBezTo>
                    <a:cubicBezTo>
                      <a:pt x="18750" y="21285"/>
                      <a:pt x="20411" y="19718"/>
                      <a:pt x="20485" y="15529"/>
                    </a:cubicBezTo>
                    <a:cubicBezTo>
                      <a:pt x="20613" y="7622"/>
                      <a:pt x="15930" y="7539"/>
                      <a:pt x="15930" y="7539"/>
                    </a:cubicBezTo>
                    <a:cubicBezTo>
                      <a:pt x="15698" y="5605"/>
                      <a:pt x="15024" y="1090"/>
                      <a:pt x="12096" y="113"/>
                    </a:cubicBezTo>
                    <a:cubicBezTo>
                      <a:pt x="11861" y="37"/>
                      <a:pt x="11632" y="0"/>
                      <a:pt x="114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46" name="Google Shape;2612;p56"/>
              <p:cNvSpPr/>
              <p:nvPr/>
            </p:nvSpPr>
            <p:spPr>
              <a:xfrm flipH="1">
                <a:off x="1710080" y="354690"/>
                <a:ext cx="29652" cy="170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25" h="21600" fill="norm" stroke="1" extrusionOk="0">
                    <a:moveTo>
                      <a:pt x="14265" y="0"/>
                    </a:moveTo>
                    <a:cubicBezTo>
                      <a:pt x="12825" y="0"/>
                      <a:pt x="11325" y="141"/>
                      <a:pt x="10365" y="435"/>
                    </a:cubicBezTo>
                    <a:cubicBezTo>
                      <a:pt x="225" y="7047"/>
                      <a:pt x="-2475" y="14059"/>
                      <a:pt x="2265" y="20929"/>
                    </a:cubicBezTo>
                    <a:cubicBezTo>
                      <a:pt x="2505" y="21400"/>
                      <a:pt x="4005" y="21600"/>
                      <a:pt x="5685" y="21600"/>
                    </a:cubicBezTo>
                    <a:cubicBezTo>
                      <a:pt x="8265" y="21600"/>
                      <a:pt x="11145" y="21129"/>
                      <a:pt x="10365" y="20400"/>
                    </a:cubicBezTo>
                    <a:cubicBezTo>
                      <a:pt x="6285" y="13918"/>
                      <a:pt x="8985" y="7176"/>
                      <a:pt x="19125" y="965"/>
                    </a:cubicBezTo>
                    <a:cubicBezTo>
                      <a:pt x="19125" y="376"/>
                      <a:pt x="16725" y="0"/>
                      <a:pt x="14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47" name="Google Shape;2613;p56"/>
              <p:cNvSpPr/>
              <p:nvPr/>
            </p:nvSpPr>
            <p:spPr>
              <a:xfrm flipH="1">
                <a:off x="1628436" y="218135"/>
                <a:ext cx="63423" cy="66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46" h="21600" fill="norm" stroke="1" extrusionOk="0">
                    <a:moveTo>
                      <a:pt x="17909" y="0"/>
                    </a:moveTo>
                    <a:cubicBezTo>
                      <a:pt x="17554" y="0"/>
                      <a:pt x="17200" y="90"/>
                      <a:pt x="16786" y="270"/>
                    </a:cubicBezTo>
                    <a:cubicBezTo>
                      <a:pt x="9812" y="4687"/>
                      <a:pt x="4169" y="10755"/>
                      <a:pt x="180" y="18175"/>
                    </a:cubicBezTo>
                    <a:cubicBezTo>
                      <a:pt x="-500" y="20038"/>
                      <a:pt x="859" y="21600"/>
                      <a:pt x="2337" y="21600"/>
                    </a:cubicBezTo>
                    <a:cubicBezTo>
                      <a:pt x="2987" y="21600"/>
                      <a:pt x="3666" y="21270"/>
                      <a:pt x="4169" y="20549"/>
                    </a:cubicBezTo>
                    <a:cubicBezTo>
                      <a:pt x="7833" y="13789"/>
                      <a:pt x="12797" y="8051"/>
                      <a:pt x="19120" y="4326"/>
                    </a:cubicBezTo>
                    <a:cubicBezTo>
                      <a:pt x="21100" y="2884"/>
                      <a:pt x="19948" y="0"/>
                      <a:pt x="179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48" name="Google Shape;2614;p56"/>
              <p:cNvSpPr/>
              <p:nvPr/>
            </p:nvSpPr>
            <p:spPr>
              <a:xfrm flipH="1">
                <a:off x="1373855" y="169206"/>
                <a:ext cx="177244" cy="349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0" h="21600" fill="norm" stroke="1" extrusionOk="0">
                    <a:moveTo>
                      <a:pt x="8608" y="0"/>
                    </a:moveTo>
                    <a:cubicBezTo>
                      <a:pt x="5881" y="0"/>
                      <a:pt x="3142" y="2068"/>
                      <a:pt x="492" y="6204"/>
                    </a:cubicBezTo>
                    <a:cubicBezTo>
                      <a:pt x="-330" y="8043"/>
                      <a:pt x="-34" y="14017"/>
                      <a:pt x="732" y="14017"/>
                    </a:cubicBezTo>
                    <a:cubicBezTo>
                      <a:pt x="776" y="14017"/>
                      <a:pt x="820" y="14017"/>
                      <a:pt x="853" y="13960"/>
                    </a:cubicBezTo>
                    <a:cubicBezTo>
                      <a:pt x="3361" y="10111"/>
                      <a:pt x="5924" y="8215"/>
                      <a:pt x="8466" y="8215"/>
                    </a:cubicBezTo>
                    <a:cubicBezTo>
                      <a:pt x="12299" y="8215"/>
                      <a:pt x="16100" y="12523"/>
                      <a:pt x="19572" y="21083"/>
                    </a:cubicBezTo>
                    <a:cubicBezTo>
                      <a:pt x="19726" y="21485"/>
                      <a:pt x="19868" y="21600"/>
                      <a:pt x="19999" y="21600"/>
                    </a:cubicBezTo>
                    <a:cubicBezTo>
                      <a:pt x="20777" y="21600"/>
                      <a:pt x="21270" y="16143"/>
                      <a:pt x="20438" y="13960"/>
                    </a:cubicBezTo>
                    <a:cubicBezTo>
                      <a:pt x="16746" y="4653"/>
                      <a:pt x="12694" y="0"/>
                      <a:pt x="86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49" name="Google Shape;2615;p56"/>
              <p:cNvSpPr/>
              <p:nvPr/>
            </p:nvSpPr>
            <p:spPr>
              <a:xfrm flipH="1">
                <a:off x="1287782" y="226321"/>
                <a:ext cx="32527" cy="261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15" h="21600" fill="norm" stroke="1" extrusionOk="0">
                    <a:moveTo>
                      <a:pt x="5156" y="0"/>
                    </a:moveTo>
                    <a:cubicBezTo>
                      <a:pt x="3935" y="0"/>
                      <a:pt x="2658" y="0"/>
                      <a:pt x="2047" y="846"/>
                    </a:cubicBezTo>
                    <a:cubicBezTo>
                      <a:pt x="770" y="1768"/>
                      <a:pt x="159" y="2614"/>
                      <a:pt x="159" y="4305"/>
                    </a:cubicBezTo>
                    <a:cubicBezTo>
                      <a:pt x="-452" y="7764"/>
                      <a:pt x="770" y="10377"/>
                      <a:pt x="2658" y="11223"/>
                    </a:cubicBezTo>
                    <a:lnTo>
                      <a:pt x="3935" y="12068"/>
                    </a:lnTo>
                    <a:cubicBezTo>
                      <a:pt x="5767" y="13836"/>
                      <a:pt x="8266" y="14682"/>
                      <a:pt x="10154" y="17295"/>
                    </a:cubicBezTo>
                    <a:lnTo>
                      <a:pt x="12042" y="19909"/>
                    </a:lnTo>
                    <a:cubicBezTo>
                      <a:pt x="12874" y="21062"/>
                      <a:pt x="13874" y="21600"/>
                      <a:pt x="14873" y="21600"/>
                    </a:cubicBezTo>
                    <a:cubicBezTo>
                      <a:pt x="18094" y="21600"/>
                      <a:pt x="21148" y="15912"/>
                      <a:pt x="18261" y="11223"/>
                    </a:cubicBezTo>
                    <a:cubicBezTo>
                      <a:pt x="14540" y="6073"/>
                      <a:pt x="10154" y="2614"/>
                      <a:pt x="51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50" name="Google Shape;2616;p56"/>
              <p:cNvSpPr/>
              <p:nvPr/>
            </p:nvSpPr>
            <p:spPr>
              <a:xfrm flipH="1">
                <a:off x="1076525" y="168368"/>
                <a:ext cx="68849" cy="734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84" h="21600" fill="norm" stroke="1" extrusionOk="0">
                    <a:moveTo>
                      <a:pt x="17496" y="0"/>
                    </a:moveTo>
                    <a:cubicBezTo>
                      <a:pt x="17093" y="0"/>
                      <a:pt x="16664" y="137"/>
                      <a:pt x="16314" y="437"/>
                    </a:cubicBezTo>
                    <a:lnTo>
                      <a:pt x="598" y="17964"/>
                    </a:lnTo>
                    <a:cubicBezTo>
                      <a:pt x="-826" y="19413"/>
                      <a:pt x="544" y="21600"/>
                      <a:pt x="2075" y="21600"/>
                    </a:cubicBezTo>
                    <a:cubicBezTo>
                      <a:pt x="2478" y="21600"/>
                      <a:pt x="2935" y="21436"/>
                      <a:pt x="3311" y="21026"/>
                    </a:cubicBezTo>
                    <a:lnTo>
                      <a:pt x="19323" y="3828"/>
                    </a:lnTo>
                    <a:cubicBezTo>
                      <a:pt x="20774" y="2105"/>
                      <a:pt x="19135" y="0"/>
                      <a:pt x="174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51" name="Google Shape;2617;p56"/>
              <p:cNvSpPr/>
              <p:nvPr/>
            </p:nvSpPr>
            <p:spPr>
              <a:xfrm flipH="1">
                <a:off x="870206" y="47254"/>
                <a:ext cx="161131" cy="92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97" h="21600" fill="norm" stroke="1" extrusionOk="0">
                    <a:moveTo>
                      <a:pt x="19923" y="0"/>
                    </a:moveTo>
                    <a:cubicBezTo>
                      <a:pt x="19851" y="0"/>
                      <a:pt x="19779" y="22"/>
                      <a:pt x="19695" y="65"/>
                    </a:cubicBezTo>
                    <a:cubicBezTo>
                      <a:pt x="12551" y="3993"/>
                      <a:pt x="6068" y="10364"/>
                      <a:pt x="268" y="18938"/>
                    </a:cubicBezTo>
                    <a:cubicBezTo>
                      <a:pt x="-368" y="19898"/>
                      <a:pt x="232" y="21600"/>
                      <a:pt x="977" y="21600"/>
                    </a:cubicBezTo>
                    <a:cubicBezTo>
                      <a:pt x="1181" y="21600"/>
                      <a:pt x="1409" y="21469"/>
                      <a:pt x="1613" y="21142"/>
                    </a:cubicBezTo>
                    <a:cubicBezTo>
                      <a:pt x="7016" y="13047"/>
                      <a:pt x="13356" y="6916"/>
                      <a:pt x="20103" y="3251"/>
                    </a:cubicBezTo>
                    <a:cubicBezTo>
                      <a:pt x="21232" y="2793"/>
                      <a:pt x="20848" y="0"/>
                      <a:pt x="199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52" name="Google Shape;2618;p56"/>
              <p:cNvSpPr/>
              <p:nvPr/>
            </p:nvSpPr>
            <p:spPr>
              <a:xfrm flipH="1">
                <a:off x="637487" y="44650"/>
                <a:ext cx="155006" cy="63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65" h="21600" fill="norm" stroke="1" extrusionOk="0">
                    <a:moveTo>
                      <a:pt x="4254" y="0"/>
                    </a:moveTo>
                    <a:cubicBezTo>
                      <a:pt x="2990" y="0"/>
                      <a:pt x="1725" y="410"/>
                      <a:pt x="498" y="1324"/>
                    </a:cubicBezTo>
                    <a:cubicBezTo>
                      <a:pt x="-341" y="2396"/>
                      <a:pt x="-66" y="5581"/>
                      <a:pt x="924" y="5581"/>
                    </a:cubicBezTo>
                    <a:cubicBezTo>
                      <a:pt x="2051" y="4856"/>
                      <a:pt x="3190" y="4509"/>
                      <a:pt x="4330" y="4509"/>
                    </a:cubicBezTo>
                    <a:cubicBezTo>
                      <a:pt x="6609" y="4509"/>
                      <a:pt x="8850" y="5928"/>
                      <a:pt x="10916" y="8766"/>
                    </a:cubicBezTo>
                    <a:cubicBezTo>
                      <a:pt x="12469" y="10879"/>
                      <a:pt x="13871" y="13370"/>
                      <a:pt x="15286" y="15861"/>
                    </a:cubicBezTo>
                    <a:cubicBezTo>
                      <a:pt x="16551" y="18699"/>
                      <a:pt x="17953" y="20465"/>
                      <a:pt x="19644" y="21537"/>
                    </a:cubicBezTo>
                    <a:cubicBezTo>
                      <a:pt x="19744" y="21568"/>
                      <a:pt x="19819" y="21600"/>
                      <a:pt x="19907" y="21600"/>
                    </a:cubicBezTo>
                    <a:cubicBezTo>
                      <a:pt x="20971" y="21600"/>
                      <a:pt x="21259" y="17564"/>
                      <a:pt x="20207" y="16933"/>
                    </a:cubicBezTo>
                    <a:cubicBezTo>
                      <a:pt x="18379" y="15514"/>
                      <a:pt x="16826" y="13370"/>
                      <a:pt x="15424" y="10532"/>
                    </a:cubicBezTo>
                    <a:cubicBezTo>
                      <a:pt x="14021" y="7694"/>
                      <a:pt x="12331" y="5581"/>
                      <a:pt x="10641" y="3815"/>
                    </a:cubicBezTo>
                    <a:cubicBezTo>
                      <a:pt x="8662" y="1324"/>
                      <a:pt x="6471" y="0"/>
                      <a:pt x="42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53" name="Google Shape;2619;p56"/>
              <p:cNvSpPr/>
              <p:nvPr/>
            </p:nvSpPr>
            <p:spPr>
              <a:xfrm flipH="1">
                <a:off x="495503" y="163159"/>
                <a:ext cx="83973" cy="1684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68" h="21600" fill="norm" stroke="1" extrusionOk="0">
                    <a:moveTo>
                      <a:pt x="1817" y="0"/>
                    </a:moveTo>
                    <a:cubicBezTo>
                      <a:pt x="496" y="0"/>
                      <a:pt x="-689" y="918"/>
                      <a:pt x="473" y="1527"/>
                    </a:cubicBezTo>
                    <a:cubicBezTo>
                      <a:pt x="5349" y="4210"/>
                      <a:pt x="9200" y="7156"/>
                      <a:pt x="12002" y="10508"/>
                    </a:cubicBezTo>
                    <a:cubicBezTo>
                      <a:pt x="13278" y="12118"/>
                      <a:pt x="14303" y="13728"/>
                      <a:pt x="15078" y="15469"/>
                    </a:cubicBezTo>
                    <a:cubicBezTo>
                      <a:pt x="16103" y="17354"/>
                      <a:pt x="16103" y="19227"/>
                      <a:pt x="17129" y="20968"/>
                    </a:cubicBezTo>
                    <a:cubicBezTo>
                      <a:pt x="17448" y="21397"/>
                      <a:pt x="18154" y="21600"/>
                      <a:pt x="18860" y="21600"/>
                    </a:cubicBezTo>
                    <a:cubicBezTo>
                      <a:pt x="19908" y="21600"/>
                      <a:pt x="20911" y="21159"/>
                      <a:pt x="20455" y="20431"/>
                    </a:cubicBezTo>
                    <a:cubicBezTo>
                      <a:pt x="19430" y="18690"/>
                      <a:pt x="19430" y="16686"/>
                      <a:pt x="18405" y="14802"/>
                    </a:cubicBezTo>
                    <a:cubicBezTo>
                      <a:pt x="17653" y="13060"/>
                      <a:pt x="16354" y="11319"/>
                      <a:pt x="14827" y="9577"/>
                    </a:cubicBezTo>
                    <a:cubicBezTo>
                      <a:pt x="12002" y="6083"/>
                      <a:pt x="7901" y="3006"/>
                      <a:pt x="3048" y="322"/>
                    </a:cubicBezTo>
                    <a:cubicBezTo>
                      <a:pt x="2660" y="95"/>
                      <a:pt x="2227" y="0"/>
                      <a:pt x="18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54" name="Google Shape;2620;p56"/>
              <p:cNvSpPr/>
              <p:nvPr/>
            </p:nvSpPr>
            <p:spPr>
              <a:xfrm flipH="1">
                <a:off x="1726558" y="685196"/>
                <a:ext cx="58998" cy="129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11" h="21600" fill="norm" stroke="1" extrusionOk="0">
                    <a:moveTo>
                      <a:pt x="18564" y="0"/>
                    </a:moveTo>
                    <a:cubicBezTo>
                      <a:pt x="18333" y="0"/>
                      <a:pt x="18134" y="15"/>
                      <a:pt x="17935" y="46"/>
                    </a:cubicBezTo>
                    <a:cubicBezTo>
                      <a:pt x="9355" y="1952"/>
                      <a:pt x="3391" y="5795"/>
                      <a:pt x="1901" y="10320"/>
                    </a:cubicBezTo>
                    <a:cubicBezTo>
                      <a:pt x="807" y="12411"/>
                      <a:pt x="45" y="14674"/>
                      <a:pt x="45" y="16936"/>
                    </a:cubicBezTo>
                    <a:cubicBezTo>
                      <a:pt x="-319" y="18671"/>
                      <a:pt x="1536" y="20422"/>
                      <a:pt x="5280" y="21461"/>
                    </a:cubicBezTo>
                    <a:cubicBezTo>
                      <a:pt x="5644" y="21569"/>
                      <a:pt x="6009" y="21600"/>
                      <a:pt x="6340" y="21600"/>
                    </a:cubicBezTo>
                    <a:cubicBezTo>
                      <a:pt x="8493" y="21600"/>
                      <a:pt x="10050" y="19973"/>
                      <a:pt x="7499" y="19369"/>
                    </a:cubicBezTo>
                    <a:cubicBezTo>
                      <a:pt x="4882" y="18671"/>
                      <a:pt x="4882" y="17292"/>
                      <a:pt x="4882" y="16068"/>
                    </a:cubicBezTo>
                    <a:cubicBezTo>
                      <a:pt x="5280" y="14147"/>
                      <a:pt x="6009" y="12411"/>
                      <a:pt x="6771" y="10490"/>
                    </a:cubicBezTo>
                    <a:cubicBezTo>
                      <a:pt x="8626" y="7174"/>
                      <a:pt x="11972" y="3703"/>
                      <a:pt x="19426" y="2123"/>
                    </a:cubicBezTo>
                    <a:cubicBezTo>
                      <a:pt x="20552" y="1952"/>
                      <a:pt x="21281" y="1426"/>
                      <a:pt x="20917" y="744"/>
                    </a:cubicBezTo>
                    <a:cubicBezTo>
                      <a:pt x="20618" y="310"/>
                      <a:pt x="19558" y="0"/>
                      <a:pt x="185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55" name="Google Shape;2621;p56"/>
              <p:cNvSpPr/>
              <p:nvPr/>
            </p:nvSpPr>
            <p:spPr>
              <a:xfrm flipH="1">
                <a:off x="1689197" y="874494"/>
                <a:ext cx="57535" cy="443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40" h="21600" fill="norm" stroke="1" extrusionOk="0">
                    <a:moveTo>
                      <a:pt x="2675" y="0"/>
                    </a:moveTo>
                    <a:cubicBezTo>
                      <a:pt x="2438" y="0"/>
                      <a:pt x="2167" y="0"/>
                      <a:pt x="1896" y="91"/>
                    </a:cubicBezTo>
                    <a:cubicBezTo>
                      <a:pt x="779" y="634"/>
                      <a:pt x="0" y="2672"/>
                      <a:pt x="0" y="4709"/>
                    </a:cubicBezTo>
                    <a:cubicBezTo>
                      <a:pt x="2133" y="14717"/>
                      <a:pt x="9276" y="21600"/>
                      <a:pt x="17063" y="21600"/>
                    </a:cubicBezTo>
                    <a:cubicBezTo>
                      <a:pt x="17605" y="21600"/>
                      <a:pt x="18113" y="21555"/>
                      <a:pt x="18655" y="21509"/>
                    </a:cubicBezTo>
                    <a:cubicBezTo>
                      <a:pt x="18756" y="21509"/>
                      <a:pt x="18858" y="21509"/>
                      <a:pt x="18959" y="21509"/>
                    </a:cubicBezTo>
                    <a:cubicBezTo>
                      <a:pt x="21600" y="21509"/>
                      <a:pt x="21600" y="14853"/>
                      <a:pt x="18959" y="14853"/>
                    </a:cubicBezTo>
                    <a:cubicBezTo>
                      <a:pt x="18858" y="14853"/>
                      <a:pt x="18756" y="14853"/>
                      <a:pt x="18655" y="14853"/>
                    </a:cubicBezTo>
                    <a:lnTo>
                      <a:pt x="17910" y="13857"/>
                    </a:lnTo>
                    <a:lnTo>
                      <a:pt x="13712" y="13857"/>
                    </a:lnTo>
                    <a:cubicBezTo>
                      <a:pt x="12933" y="13857"/>
                      <a:pt x="12561" y="13857"/>
                      <a:pt x="12188" y="13358"/>
                    </a:cubicBezTo>
                    <a:lnTo>
                      <a:pt x="11816" y="13358"/>
                    </a:lnTo>
                    <a:cubicBezTo>
                      <a:pt x="11037" y="12815"/>
                      <a:pt x="10292" y="12317"/>
                      <a:pt x="9513" y="11819"/>
                    </a:cubicBezTo>
                    <a:lnTo>
                      <a:pt x="7245" y="8785"/>
                    </a:lnTo>
                    <a:lnTo>
                      <a:pt x="6873" y="8242"/>
                    </a:lnTo>
                    <a:cubicBezTo>
                      <a:pt x="6094" y="7245"/>
                      <a:pt x="5722" y="6204"/>
                      <a:pt x="5349" y="5208"/>
                    </a:cubicBezTo>
                    <a:cubicBezTo>
                      <a:pt x="5349" y="5208"/>
                      <a:pt x="5349" y="5208"/>
                      <a:pt x="5349" y="4709"/>
                    </a:cubicBezTo>
                    <a:cubicBezTo>
                      <a:pt x="5349" y="4709"/>
                      <a:pt x="5349" y="4709"/>
                      <a:pt x="5349" y="4166"/>
                    </a:cubicBezTo>
                    <a:lnTo>
                      <a:pt x="4943" y="2672"/>
                    </a:lnTo>
                    <a:cubicBezTo>
                      <a:pt x="4638" y="951"/>
                      <a:pt x="3792" y="0"/>
                      <a:pt x="26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56" name="Google Shape;2622;p56"/>
              <p:cNvSpPr/>
              <p:nvPr/>
            </p:nvSpPr>
            <p:spPr>
              <a:xfrm flipH="1">
                <a:off x="962506" y="1014957"/>
                <a:ext cx="211677" cy="344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1" h="21600" fill="norm" stroke="1" extrusionOk="0">
                    <a:moveTo>
                      <a:pt x="731" y="0"/>
                    </a:moveTo>
                    <a:cubicBezTo>
                      <a:pt x="83" y="0"/>
                      <a:pt x="-342" y="5604"/>
                      <a:pt x="370" y="7823"/>
                    </a:cubicBezTo>
                    <a:cubicBezTo>
                      <a:pt x="3098" y="15178"/>
                      <a:pt x="5909" y="19674"/>
                      <a:pt x="8905" y="19674"/>
                    </a:cubicBezTo>
                    <a:cubicBezTo>
                      <a:pt x="9108" y="19674"/>
                      <a:pt x="9311" y="19674"/>
                      <a:pt x="9515" y="19615"/>
                    </a:cubicBezTo>
                    <a:cubicBezTo>
                      <a:pt x="13158" y="20257"/>
                      <a:pt x="16792" y="20958"/>
                      <a:pt x="20435" y="21600"/>
                    </a:cubicBezTo>
                    <a:cubicBezTo>
                      <a:pt x="20463" y="21600"/>
                      <a:pt x="20491" y="21600"/>
                      <a:pt x="20518" y="21600"/>
                    </a:cubicBezTo>
                    <a:cubicBezTo>
                      <a:pt x="21258" y="21600"/>
                      <a:pt x="21230" y="13077"/>
                      <a:pt x="20324" y="13077"/>
                    </a:cubicBezTo>
                    <a:lnTo>
                      <a:pt x="10033" y="11092"/>
                    </a:lnTo>
                    <a:cubicBezTo>
                      <a:pt x="9811" y="11150"/>
                      <a:pt x="9589" y="11150"/>
                      <a:pt x="9367" y="11150"/>
                    </a:cubicBezTo>
                    <a:cubicBezTo>
                      <a:pt x="6482" y="11150"/>
                      <a:pt x="3699" y="7297"/>
                      <a:pt x="1100" y="584"/>
                    </a:cubicBezTo>
                    <a:cubicBezTo>
                      <a:pt x="971" y="175"/>
                      <a:pt x="851" y="0"/>
                      <a:pt x="7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57" name="Google Shape;2623;p56"/>
              <p:cNvSpPr/>
              <p:nvPr/>
            </p:nvSpPr>
            <p:spPr>
              <a:xfrm flipH="1">
                <a:off x="677343" y="919238"/>
                <a:ext cx="192544" cy="10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80" h="21600" fill="norm" stroke="1" extrusionOk="0">
                    <a:moveTo>
                      <a:pt x="20168" y="0"/>
                    </a:moveTo>
                    <a:cubicBezTo>
                      <a:pt x="20006" y="0"/>
                      <a:pt x="19834" y="97"/>
                      <a:pt x="19662" y="309"/>
                    </a:cubicBezTo>
                    <a:cubicBezTo>
                      <a:pt x="14077" y="9003"/>
                      <a:pt x="7468" y="15514"/>
                      <a:pt x="403" y="18779"/>
                    </a:cubicBezTo>
                    <a:cubicBezTo>
                      <a:pt x="-276" y="19649"/>
                      <a:pt x="-53" y="21600"/>
                      <a:pt x="748" y="21600"/>
                    </a:cubicBezTo>
                    <a:cubicBezTo>
                      <a:pt x="8046" y="17910"/>
                      <a:pt x="14877" y="11380"/>
                      <a:pt x="20696" y="2260"/>
                    </a:cubicBezTo>
                    <a:cubicBezTo>
                      <a:pt x="21324" y="1410"/>
                      <a:pt x="20807" y="0"/>
                      <a:pt x="201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58" name="Google Shape;2624;p56"/>
              <p:cNvSpPr/>
              <p:nvPr/>
            </p:nvSpPr>
            <p:spPr>
              <a:xfrm flipH="1">
                <a:off x="231445" y="418689"/>
                <a:ext cx="141251" cy="501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2" h="21600" fill="norm" stroke="1" extrusionOk="0">
                    <a:moveTo>
                      <a:pt x="3295" y="0"/>
                    </a:moveTo>
                    <a:cubicBezTo>
                      <a:pt x="2467" y="0"/>
                      <a:pt x="1626" y="160"/>
                      <a:pt x="785" y="481"/>
                    </a:cubicBezTo>
                    <a:cubicBezTo>
                      <a:pt x="-531" y="1363"/>
                      <a:pt x="-29" y="6372"/>
                      <a:pt x="1097" y="6372"/>
                    </a:cubicBezTo>
                    <a:cubicBezTo>
                      <a:pt x="1151" y="6372"/>
                      <a:pt x="1192" y="6372"/>
                      <a:pt x="1246" y="6332"/>
                    </a:cubicBezTo>
                    <a:cubicBezTo>
                      <a:pt x="2006" y="6011"/>
                      <a:pt x="2766" y="5851"/>
                      <a:pt x="3512" y="5851"/>
                    </a:cubicBezTo>
                    <a:cubicBezTo>
                      <a:pt x="9061" y="5851"/>
                      <a:pt x="14258" y="14066"/>
                      <a:pt x="19088" y="21199"/>
                    </a:cubicBezTo>
                    <a:cubicBezTo>
                      <a:pt x="19251" y="21480"/>
                      <a:pt x="19414" y="21600"/>
                      <a:pt x="19563" y="21600"/>
                    </a:cubicBezTo>
                    <a:cubicBezTo>
                      <a:pt x="20431" y="21600"/>
                      <a:pt x="21069" y="17793"/>
                      <a:pt x="20160" y="16230"/>
                    </a:cubicBezTo>
                    <a:cubicBezTo>
                      <a:pt x="14801" y="7935"/>
                      <a:pt x="9211" y="0"/>
                      <a:pt x="32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59" name="Google Shape;2625;p56"/>
              <p:cNvSpPr/>
              <p:nvPr/>
            </p:nvSpPr>
            <p:spPr>
              <a:xfrm flipH="1">
                <a:off x="118925" y="500362"/>
                <a:ext cx="59093" cy="371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06" h="21600" fill="norm" stroke="1" extrusionOk="0">
                    <a:moveTo>
                      <a:pt x="2258" y="0"/>
                    </a:moveTo>
                    <a:cubicBezTo>
                      <a:pt x="1146" y="0"/>
                      <a:pt x="0" y="1786"/>
                      <a:pt x="0" y="4223"/>
                    </a:cubicBezTo>
                    <a:cubicBezTo>
                      <a:pt x="0" y="6659"/>
                      <a:pt x="1146" y="8499"/>
                      <a:pt x="2258" y="8499"/>
                    </a:cubicBezTo>
                    <a:lnTo>
                      <a:pt x="4178" y="8499"/>
                    </a:lnTo>
                    <a:lnTo>
                      <a:pt x="6436" y="9095"/>
                    </a:lnTo>
                    <a:cubicBezTo>
                      <a:pt x="7953" y="9690"/>
                      <a:pt x="9098" y="10340"/>
                      <a:pt x="10615" y="11531"/>
                    </a:cubicBezTo>
                    <a:cubicBezTo>
                      <a:pt x="13243" y="13371"/>
                      <a:pt x="15534" y="16403"/>
                      <a:pt x="17422" y="20680"/>
                    </a:cubicBezTo>
                    <a:cubicBezTo>
                      <a:pt x="17792" y="21275"/>
                      <a:pt x="18365" y="21600"/>
                      <a:pt x="18972" y="21600"/>
                    </a:cubicBezTo>
                    <a:cubicBezTo>
                      <a:pt x="19612" y="21600"/>
                      <a:pt x="20252" y="21275"/>
                      <a:pt x="20825" y="20680"/>
                    </a:cubicBezTo>
                    <a:cubicBezTo>
                      <a:pt x="21600" y="18839"/>
                      <a:pt x="21600" y="16403"/>
                      <a:pt x="20825" y="14562"/>
                    </a:cubicBezTo>
                    <a:cubicBezTo>
                      <a:pt x="16276" y="6063"/>
                      <a:pt x="9469" y="595"/>
                      <a:pt x="2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60" name="Google Shape;2626;p56"/>
              <p:cNvSpPr/>
              <p:nvPr/>
            </p:nvSpPr>
            <p:spPr>
              <a:xfrm flipH="1">
                <a:off x="291757" y="951516"/>
                <a:ext cx="219344" cy="71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42" h="21600" fill="norm" stroke="1" extrusionOk="0">
                    <a:moveTo>
                      <a:pt x="696" y="0"/>
                    </a:moveTo>
                    <a:cubicBezTo>
                      <a:pt x="114" y="0"/>
                      <a:pt x="-281" y="2577"/>
                      <a:pt x="248" y="3950"/>
                    </a:cubicBezTo>
                    <a:cubicBezTo>
                      <a:pt x="6399" y="15296"/>
                      <a:pt x="13455" y="21292"/>
                      <a:pt x="20611" y="21600"/>
                    </a:cubicBezTo>
                    <a:cubicBezTo>
                      <a:pt x="21319" y="21292"/>
                      <a:pt x="21319" y="17510"/>
                      <a:pt x="20611" y="17174"/>
                    </a:cubicBezTo>
                    <a:cubicBezTo>
                      <a:pt x="13662" y="16865"/>
                      <a:pt x="6901" y="11206"/>
                      <a:pt x="956" y="168"/>
                    </a:cubicBezTo>
                    <a:cubicBezTo>
                      <a:pt x="867" y="56"/>
                      <a:pt x="777" y="0"/>
                      <a:pt x="6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61" name="Google Shape;2627;p56"/>
              <p:cNvSpPr/>
              <p:nvPr/>
            </p:nvSpPr>
            <p:spPr>
              <a:xfrm flipH="1">
                <a:off x="1012941" y="443340"/>
                <a:ext cx="34944" cy="50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94" h="21600" fill="norm" stroke="1" extrusionOk="0">
                    <a:moveTo>
                      <a:pt x="13116" y="0"/>
                    </a:moveTo>
                    <a:cubicBezTo>
                      <a:pt x="11745" y="0"/>
                      <a:pt x="10320" y="239"/>
                      <a:pt x="9114" y="676"/>
                    </a:cubicBezTo>
                    <a:lnTo>
                      <a:pt x="7853" y="1114"/>
                    </a:lnTo>
                    <a:lnTo>
                      <a:pt x="6044" y="1114"/>
                    </a:lnTo>
                    <a:cubicBezTo>
                      <a:pt x="3577" y="1114"/>
                      <a:pt x="1713" y="2466"/>
                      <a:pt x="1713" y="3779"/>
                    </a:cubicBezTo>
                    <a:cubicBezTo>
                      <a:pt x="1110" y="6046"/>
                      <a:pt x="1110" y="8712"/>
                      <a:pt x="452" y="10939"/>
                    </a:cubicBezTo>
                    <a:cubicBezTo>
                      <a:pt x="-151" y="12729"/>
                      <a:pt x="-151" y="14519"/>
                      <a:pt x="452" y="16309"/>
                    </a:cubicBezTo>
                    <a:cubicBezTo>
                      <a:pt x="1110" y="18537"/>
                      <a:pt x="2919" y="20804"/>
                      <a:pt x="6044" y="21242"/>
                    </a:cubicBezTo>
                    <a:cubicBezTo>
                      <a:pt x="6866" y="21481"/>
                      <a:pt x="7798" y="21600"/>
                      <a:pt x="8730" y="21600"/>
                    </a:cubicBezTo>
                    <a:cubicBezTo>
                      <a:pt x="11088" y="21600"/>
                      <a:pt x="13500" y="20884"/>
                      <a:pt x="15254" y="19890"/>
                    </a:cubicBezTo>
                    <a:cubicBezTo>
                      <a:pt x="17721" y="18099"/>
                      <a:pt x="18982" y="16309"/>
                      <a:pt x="19585" y="14082"/>
                    </a:cubicBezTo>
                    <a:cubicBezTo>
                      <a:pt x="19585" y="11854"/>
                      <a:pt x="20188" y="9627"/>
                      <a:pt x="20188" y="7359"/>
                    </a:cubicBezTo>
                    <a:cubicBezTo>
                      <a:pt x="21449" y="4694"/>
                      <a:pt x="19585" y="2466"/>
                      <a:pt x="17118" y="676"/>
                    </a:cubicBezTo>
                    <a:cubicBezTo>
                      <a:pt x="15912" y="239"/>
                      <a:pt x="14487" y="0"/>
                      <a:pt x="13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62" name="Google Shape;2628;p56"/>
              <p:cNvSpPr/>
              <p:nvPr/>
            </p:nvSpPr>
            <p:spPr>
              <a:xfrm flipH="1">
                <a:off x="936993" y="446968"/>
                <a:ext cx="28266" cy="466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36" h="21600" fill="norm" stroke="1" extrusionOk="0">
                    <a:moveTo>
                      <a:pt x="9051" y="0"/>
                    </a:moveTo>
                    <a:cubicBezTo>
                      <a:pt x="6788" y="0"/>
                      <a:pt x="5211" y="990"/>
                      <a:pt x="4457" y="1936"/>
                    </a:cubicBezTo>
                    <a:cubicBezTo>
                      <a:pt x="2125" y="4346"/>
                      <a:pt x="1371" y="6798"/>
                      <a:pt x="617" y="9681"/>
                    </a:cubicBezTo>
                    <a:cubicBezTo>
                      <a:pt x="-206" y="12091"/>
                      <a:pt x="-206" y="15017"/>
                      <a:pt x="617" y="17900"/>
                    </a:cubicBezTo>
                    <a:cubicBezTo>
                      <a:pt x="1371" y="18373"/>
                      <a:pt x="2125" y="19363"/>
                      <a:pt x="2880" y="19836"/>
                    </a:cubicBezTo>
                    <a:lnTo>
                      <a:pt x="3703" y="19836"/>
                    </a:lnTo>
                    <a:cubicBezTo>
                      <a:pt x="4457" y="20309"/>
                      <a:pt x="4457" y="20825"/>
                      <a:pt x="5211" y="20825"/>
                    </a:cubicBezTo>
                    <a:cubicBezTo>
                      <a:pt x="6583" y="21385"/>
                      <a:pt x="8160" y="21600"/>
                      <a:pt x="9737" y="21600"/>
                    </a:cubicBezTo>
                    <a:cubicBezTo>
                      <a:pt x="10903" y="21600"/>
                      <a:pt x="12000" y="21514"/>
                      <a:pt x="12891" y="21299"/>
                    </a:cubicBezTo>
                    <a:cubicBezTo>
                      <a:pt x="17554" y="20309"/>
                      <a:pt x="20640" y="17426"/>
                      <a:pt x="20640" y="14027"/>
                    </a:cubicBezTo>
                    <a:cubicBezTo>
                      <a:pt x="20640" y="13554"/>
                      <a:pt x="20640" y="13080"/>
                      <a:pt x="20640" y="12607"/>
                    </a:cubicBezTo>
                    <a:cubicBezTo>
                      <a:pt x="20640" y="11144"/>
                      <a:pt x="20640" y="9208"/>
                      <a:pt x="20640" y="7745"/>
                    </a:cubicBezTo>
                    <a:cubicBezTo>
                      <a:pt x="21394" y="5809"/>
                      <a:pt x="19885" y="3873"/>
                      <a:pt x="17554" y="3399"/>
                    </a:cubicBezTo>
                    <a:lnTo>
                      <a:pt x="15223" y="3399"/>
                    </a:lnTo>
                    <a:lnTo>
                      <a:pt x="14468" y="2926"/>
                    </a:lnTo>
                    <a:lnTo>
                      <a:pt x="12891" y="2410"/>
                    </a:lnTo>
                    <a:cubicBezTo>
                      <a:pt x="12891" y="1936"/>
                      <a:pt x="12891" y="1936"/>
                      <a:pt x="12891" y="1936"/>
                    </a:cubicBezTo>
                    <a:cubicBezTo>
                      <a:pt x="12137" y="990"/>
                      <a:pt x="10628" y="473"/>
                      <a:pt x="9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3064" name="Google Shape;2629;p56"/>
            <p:cNvSpPr/>
            <p:nvPr/>
          </p:nvSpPr>
          <p:spPr>
            <a:xfrm flipH="1">
              <a:off x="1227009" y="547082"/>
              <a:ext cx="77764" cy="10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2" h="21600" fill="norm" stroke="1" extrusionOk="0">
                  <a:moveTo>
                    <a:pt x="12920" y="0"/>
                  </a:moveTo>
                  <a:cubicBezTo>
                    <a:pt x="11264" y="0"/>
                    <a:pt x="9541" y="422"/>
                    <a:pt x="8150" y="1267"/>
                  </a:cubicBezTo>
                  <a:cubicBezTo>
                    <a:pt x="7686" y="1162"/>
                    <a:pt x="7156" y="1109"/>
                    <a:pt x="6692" y="1109"/>
                  </a:cubicBezTo>
                  <a:cubicBezTo>
                    <a:pt x="4506" y="1109"/>
                    <a:pt x="2849" y="2271"/>
                    <a:pt x="2253" y="4225"/>
                  </a:cubicBezTo>
                  <a:lnTo>
                    <a:pt x="729" y="10140"/>
                  </a:lnTo>
                  <a:cubicBezTo>
                    <a:pt x="0" y="11355"/>
                    <a:pt x="0" y="13150"/>
                    <a:pt x="0" y="14893"/>
                  </a:cubicBezTo>
                  <a:cubicBezTo>
                    <a:pt x="0" y="16689"/>
                    <a:pt x="729" y="18484"/>
                    <a:pt x="2253" y="20227"/>
                  </a:cubicBezTo>
                  <a:cubicBezTo>
                    <a:pt x="3710" y="21125"/>
                    <a:pt x="5566" y="21600"/>
                    <a:pt x="7421" y="21600"/>
                  </a:cubicBezTo>
                  <a:cubicBezTo>
                    <a:pt x="9276" y="21600"/>
                    <a:pt x="11131" y="21125"/>
                    <a:pt x="12655" y="20227"/>
                  </a:cubicBezTo>
                  <a:cubicBezTo>
                    <a:pt x="14113" y="18484"/>
                    <a:pt x="15637" y="16689"/>
                    <a:pt x="16366" y="14893"/>
                  </a:cubicBezTo>
                  <a:cubicBezTo>
                    <a:pt x="17890" y="13150"/>
                    <a:pt x="19347" y="11355"/>
                    <a:pt x="20076" y="9559"/>
                  </a:cubicBezTo>
                  <a:cubicBezTo>
                    <a:pt x="21600" y="6601"/>
                    <a:pt x="20076" y="3644"/>
                    <a:pt x="17890" y="1848"/>
                  </a:cubicBezTo>
                  <a:cubicBezTo>
                    <a:pt x="16697" y="581"/>
                    <a:pt x="14842" y="0"/>
                    <a:pt x="1292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3067" name="Google Shape;2630;p56"/>
            <p:cNvGrpSpPr/>
            <p:nvPr/>
          </p:nvGrpSpPr>
          <p:grpSpPr>
            <a:xfrm>
              <a:off x="0" y="359282"/>
              <a:ext cx="1325942" cy="813127"/>
              <a:chOff x="0" y="0"/>
              <a:chExt cx="1325941" cy="813126"/>
            </a:xfrm>
          </p:grpSpPr>
          <p:sp>
            <p:nvSpPr>
              <p:cNvPr id="3065" name="Google Shape;2631;p56"/>
              <p:cNvSpPr/>
              <p:nvPr/>
            </p:nvSpPr>
            <p:spPr>
              <a:xfrm flipH="1" rot="20517493">
                <a:off x="177296" y="159666"/>
                <a:ext cx="1072872" cy="263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5" h="21600" fill="norm" stroke="1" extrusionOk="0">
                    <a:moveTo>
                      <a:pt x="18026" y="0"/>
                    </a:moveTo>
                    <a:cubicBezTo>
                      <a:pt x="17646" y="0"/>
                      <a:pt x="17269" y="236"/>
                      <a:pt x="16920" y="767"/>
                    </a:cubicBezTo>
                    <a:cubicBezTo>
                      <a:pt x="16488" y="1413"/>
                      <a:pt x="16133" y="2606"/>
                      <a:pt x="15941" y="4105"/>
                    </a:cubicBezTo>
                    <a:cubicBezTo>
                      <a:pt x="15730" y="5842"/>
                      <a:pt x="15778" y="7852"/>
                      <a:pt x="16076" y="9421"/>
                    </a:cubicBezTo>
                    <a:cubicBezTo>
                      <a:pt x="16392" y="11158"/>
                      <a:pt x="16900" y="12282"/>
                      <a:pt x="17476" y="12589"/>
                    </a:cubicBezTo>
                    <a:cubicBezTo>
                      <a:pt x="17533" y="12614"/>
                      <a:pt x="17591" y="12626"/>
                      <a:pt x="17650" y="12626"/>
                    </a:cubicBezTo>
                    <a:cubicBezTo>
                      <a:pt x="18086" y="12626"/>
                      <a:pt x="18551" y="11958"/>
                      <a:pt x="18771" y="10577"/>
                    </a:cubicBezTo>
                    <a:cubicBezTo>
                      <a:pt x="18895" y="9829"/>
                      <a:pt x="18905" y="8943"/>
                      <a:pt x="18809" y="8193"/>
                    </a:cubicBezTo>
                    <a:cubicBezTo>
                      <a:pt x="18797" y="8055"/>
                      <a:pt x="18767" y="7996"/>
                      <a:pt x="18737" y="7996"/>
                    </a:cubicBezTo>
                    <a:cubicBezTo>
                      <a:pt x="18692" y="7996"/>
                      <a:pt x="18648" y="8127"/>
                      <a:pt x="18665" y="8330"/>
                    </a:cubicBezTo>
                    <a:cubicBezTo>
                      <a:pt x="18895" y="10307"/>
                      <a:pt x="18320" y="11906"/>
                      <a:pt x="17811" y="12077"/>
                    </a:cubicBezTo>
                    <a:cubicBezTo>
                      <a:pt x="17783" y="12083"/>
                      <a:pt x="17754" y="12085"/>
                      <a:pt x="17725" y="12085"/>
                    </a:cubicBezTo>
                    <a:cubicBezTo>
                      <a:pt x="17143" y="12085"/>
                      <a:pt x="16596" y="11109"/>
                      <a:pt x="16258" y="9454"/>
                    </a:cubicBezTo>
                    <a:cubicBezTo>
                      <a:pt x="15922" y="7887"/>
                      <a:pt x="15874" y="5775"/>
                      <a:pt x="16124" y="4003"/>
                    </a:cubicBezTo>
                    <a:cubicBezTo>
                      <a:pt x="16354" y="2539"/>
                      <a:pt x="16737" y="1483"/>
                      <a:pt x="17188" y="1005"/>
                    </a:cubicBezTo>
                    <a:cubicBezTo>
                      <a:pt x="17467" y="681"/>
                      <a:pt x="17759" y="531"/>
                      <a:pt x="18055" y="531"/>
                    </a:cubicBezTo>
                    <a:cubicBezTo>
                      <a:pt x="18756" y="531"/>
                      <a:pt x="19472" y="1376"/>
                      <a:pt x="20046" y="2742"/>
                    </a:cubicBezTo>
                    <a:cubicBezTo>
                      <a:pt x="20995" y="5024"/>
                      <a:pt x="21561" y="9489"/>
                      <a:pt x="21178" y="13440"/>
                    </a:cubicBezTo>
                    <a:cubicBezTo>
                      <a:pt x="20842" y="16949"/>
                      <a:pt x="19854" y="18926"/>
                      <a:pt x="18924" y="19982"/>
                    </a:cubicBezTo>
                    <a:cubicBezTo>
                      <a:pt x="18196" y="20774"/>
                      <a:pt x="17443" y="21069"/>
                      <a:pt x="16689" y="21069"/>
                    </a:cubicBezTo>
                    <a:cubicBezTo>
                      <a:pt x="16211" y="21069"/>
                      <a:pt x="15733" y="20950"/>
                      <a:pt x="15261" y="20765"/>
                    </a:cubicBezTo>
                    <a:cubicBezTo>
                      <a:pt x="13908" y="20187"/>
                      <a:pt x="12575" y="19199"/>
                      <a:pt x="11271" y="17835"/>
                    </a:cubicBezTo>
                    <a:cubicBezTo>
                      <a:pt x="9976" y="16574"/>
                      <a:pt x="8691" y="15075"/>
                      <a:pt x="7377" y="13986"/>
                    </a:cubicBezTo>
                    <a:cubicBezTo>
                      <a:pt x="6463" y="13204"/>
                      <a:pt x="5512" y="12628"/>
                      <a:pt x="4564" y="12628"/>
                    </a:cubicBezTo>
                    <a:cubicBezTo>
                      <a:pt x="4228" y="12628"/>
                      <a:pt x="3893" y="12700"/>
                      <a:pt x="3560" y="12862"/>
                    </a:cubicBezTo>
                    <a:cubicBezTo>
                      <a:pt x="2515" y="13373"/>
                      <a:pt x="1403" y="14734"/>
                      <a:pt x="568" y="17052"/>
                    </a:cubicBezTo>
                    <a:cubicBezTo>
                      <a:pt x="367" y="17597"/>
                      <a:pt x="175" y="18245"/>
                      <a:pt x="22" y="18959"/>
                    </a:cubicBezTo>
                    <a:cubicBezTo>
                      <a:pt x="-29" y="19166"/>
                      <a:pt x="18" y="19428"/>
                      <a:pt x="74" y="19428"/>
                    </a:cubicBezTo>
                    <a:cubicBezTo>
                      <a:pt x="92" y="19428"/>
                      <a:pt x="111" y="19402"/>
                      <a:pt x="127" y="19334"/>
                    </a:cubicBezTo>
                    <a:cubicBezTo>
                      <a:pt x="846" y="16063"/>
                      <a:pt x="2084" y="14394"/>
                      <a:pt x="3196" y="13610"/>
                    </a:cubicBezTo>
                    <a:cubicBezTo>
                      <a:pt x="3652" y="13280"/>
                      <a:pt x="4114" y="13139"/>
                      <a:pt x="4577" y="13139"/>
                    </a:cubicBezTo>
                    <a:cubicBezTo>
                      <a:pt x="5545" y="13139"/>
                      <a:pt x="6516" y="13758"/>
                      <a:pt x="7445" y="14564"/>
                    </a:cubicBezTo>
                    <a:cubicBezTo>
                      <a:pt x="10245" y="16984"/>
                      <a:pt x="12959" y="20765"/>
                      <a:pt x="15855" y="21481"/>
                    </a:cubicBezTo>
                    <a:cubicBezTo>
                      <a:pt x="16129" y="21557"/>
                      <a:pt x="16405" y="21600"/>
                      <a:pt x="16683" y="21600"/>
                    </a:cubicBezTo>
                    <a:cubicBezTo>
                      <a:pt x="17639" y="21600"/>
                      <a:pt x="18603" y="21098"/>
                      <a:pt x="19480" y="19777"/>
                    </a:cubicBezTo>
                    <a:cubicBezTo>
                      <a:pt x="20449" y="18346"/>
                      <a:pt x="21303" y="15688"/>
                      <a:pt x="21427" y="11806"/>
                    </a:cubicBezTo>
                    <a:cubicBezTo>
                      <a:pt x="21571" y="7614"/>
                      <a:pt x="20832" y="3560"/>
                      <a:pt x="19806" y="1618"/>
                    </a:cubicBezTo>
                    <a:cubicBezTo>
                      <a:pt x="19271" y="625"/>
                      <a:pt x="18644" y="0"/>
                      <a:pt x="180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66" name="Google Shape;2632;p56"/>
              <p:cNvSpPr/>
              <p:nvPr/>
            </p:nvSpPr>
            <p:spPr>
              <a:xfrm flipH="1" rot="20517493">
                <a:off x="6561" y="365203"/>
                <a:ext cx="1312820" cy="2507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4" h="21600" fill="norm" stroke="1" extrusionOk="0">
                    <a:moveTo>
                      <a:pt x="3568" y="0"/>
                    </a:moveTo>
                    <a:cubicBezTo>
                      <a:pt x="2607" y="0"/>
                      <a:pt x="1659" y="833"/>
                      <a:pt x="763" y="2452"/>
                    </a:cubicBezTo>
                    <a:cubicBezTo>
                      <a:pt x="514" y="2917"/>
                      <a:pt x="265" y="3456"/>
                      <a:pt x="31" y="4063"/>
                    </a:cubicBezTo>
                    <a:cubicBezTo>
                      <a:pt x="-29" y="4186"/>
                      <a:pt x="7" y="4567"/>
                      <a:pt x="63" y="4567"/>
                    </a:cubicBezTo>
                    <a:cubicBezTo>
                      <a:pt x="72" y="4567"/>
                      <a:pt x="83" y="4554"/>
                      <a:pt x="93" y="4528"/>
                    </a:cubicBezTo>
                    <a:cubicBezTo>
                      <a:pt x="1162" y="1916"/>
                      <a:pt x="2345" y="592"/>
                      <a:pt x="3551" y="592"/>
                    </a:cubicBezTo>
                    <a:cubicBezTo>
                      <a:pt x="3568" y="592"/>
                      <a:pt x="3584" y="592"/>
                      <a:pt x="3600" y="592"/>
                    </a:cubicBezTo>
                    <a:cubicBezTo>
                      <a:pt x="4847" y="592"/>
                      <a:pt x="6031" y="2024"/>
                      <a:pt x="7185" y="4205"/>
                    </a:cubicBezTo>
                    <a:cubicBezTo>
                      <a:pt x="7761" y="5279"/>
                      <a:pt x="8322" y="6530"/>
                      <a:pt x="8891" y="7747"/>
                    </a:cubicBezTo>
                    <a:cubicBezTo>
                      <a:pt x="9491" y="9108"/>
                      <a:pt x="10107" y="10359"/>
                      <a:pt x="10715" y="11683"/>
                    </a:cubicBezTo>
                    <a:lnTo>
                      <a:pt x="12562" y="15653"/>
                    </a:lnTo>
                    <a:cubicBezTo>
                      <a:pt x="13123" y="16833"/>
                      <a:pt x="13676" y="18050"/>
                      <a:pt x="14253" y="19087"/>
                    </a:cubicBezTo>
                    <a:cubicBezTo>
                      <a:pt x="15178" y="20756"/>
                      <a:pt x="16165" y="21600"/>
                      <a:pt x="17157" y="21600"/>
                    </a:cubicBezTo>
                    <a:cubicBezTo>
                      <a:pt x="17335" y="21600"/>
                      <a:pt x="17513" y="21574"/>
                      <a:pt x="17690" y="21520"/>
                    </a:cubicBezTo>
                    <a:cubicBezTo>
                      <a:pt x="18251" y="21376"/>
                      <a:pt x="18804" y="20874"/>
                      <a:pt x="19342" y="20089"/>
                    </a:cubicBezTo>
                    <a:cubicBezTo>
                      <a:pt x="19818" y="19445"/>
                      <a:pt x="20246" y="18299"/>
                      <a:pt x="20597" y="16762"/>
                    </a:cubicBezTo>
                    <a:cubicBezTo>
                      <a:pt x="21244" y="13793"/>
                      <a:pt x="21571" y="9179"/>
                      <a:pt x="21103" y="5314"/>
                    </a:cubicBezTo>
                    <a:cubicBezTo>
                      <a:pt x="20752" y="2452"/>
                      <a:pt x="20028" y="558"/>
                      <a:pt x="19334" y="200"/>
                    </a:cubicBezTo>
                    <a:cubicBezTo>
                      <a:pt x="19262" y="153"/>
                      <a:pt x="19189" y="129"/>
                      <a:pt x="19117" y="129"/>
                    </a:cubicBezTo>
                    <a:cubicBezTo>
                      <a:pt x="18853" y="129"/>
                      <a:pt x="18592" y="433"/>
                      <a:pt x="18360" y="1023"/>
                    </a:cubicBezTo>
                    <a:cubicBezTo>
                      <a:pt x="18041" y="1882"/>
                      <a:pt x="17815" y="3275"/>
                      <a:pt x="17729" y="4922"/>
                    </a:cubicBezTo>
                    <a:cubicBezTo>
                      <a:pt x="17627" y="6853"/>
                      <a:pt x="17768" y="8856"/>
                      <a:pt x="18103" y="10109"/>
                    </a:cubicBezTo>
                    <a:cubicBezTo>
                      <a:pt x="18254" y="10608"/>
                      <a:pt x="18430" y="10854"/>
                      <a:pt x="18604" y="10854"/>
                    </a:cubicBezTo>
                    <a:cubicBezTo>
                      <a:pt x="18816" y="10854"/>
                      <a:pt x="19027" y="10492"/>
                      <a:pt x="19194" y="9786"/>
                    </a:cubicBezTo>
                    <a:cubicBezTo>
                      <a:pt x="19334" y="9179"/>
                      <a:pt x="19420" y="8356"/>
                      <a:pt x="19435" y="7497"/>
                    </a:cubicBezTo>
                    <a:cubicBezTo>
                      <a:pt x="19440" y="7306"/>
                      <a:pt x="19411" y="7215"/>
                      <a:pt x="19381" y="7215"/>
                    </a:cubicBezTo>
                    <a:cubicBezTo>
                      <a:pt x="19349" y="7215"/>
                      <a:pt x="19315" y="7314"/>
                      <a:pt x="19311" y="7497"/>
                    </a:cubicBezTo>
                    <a:cubicBezTo>
                      <a:pt x="19285" y="9161"/>
                      <a:pt x="18925" y="10331"/>
                      <a:pt x="18572" y="10331"/>
                    </a:cubicBezTo>
                    <a:cubicBezTo>
                      <a:pt x="18500" y="10331"/>
                      <a:pt x="18429" y="10283"/>
                      <a:pt x="18360" y="10180"/>
                    </a:cubicBezTo>
                    <a:cubicBezTo>
                      <a:pt x="17931" y="9465"/>
                      <a:pt x="17744" y="7032"/>
                      <a:pt x="17846" y="5101"/>
                    </a:cubicBezTo>
                    <a:cubicBezTo>
                      <a:pt x="17923" y="3490"/>
                      <a:pt x="18158" y="2132"/>
                      <a:pt x="18477" y="1344"/>
                    </a:cubicBezTo>
                    <a:cubicBezTo>
                      <a:pt x="18687" y="911"/>
                      <a:pt x="18912" y="687"/>
                      <a:pt x="19139" y="687"/>
                    </a:cubicBezTo>
                    <a:cubicBezTo>
                      <a:pt x="19248" y="687"/>
                      <a:pt x="19358" y="739"/>
                      <a:pt x="19467" y="844"/>
                    </a:cubicBezTo>
                    <a:cubicBezTo>
                      <a:pt x="20160" y="1451"/>
                      <a:pt x="20862" y="3634"/>
                      <a:pt x="21111" y="6782"/>
                    </a:cubicBezTo>
                    <a:cubicBezTo>
                      <a:pt x="21423" y="10787"/>
                      <a:pt x="20916" y="15222"/>
                      <a:pt x="20207" y="17584"/>
                    </a:cubicBezTo>
                    <a:cubicBezTo>
                      <a:pt x="19802" y="18943"/>
                      <a:pt x="19303" y="19660"/>
                      <a:pt x="18828" y="20196"/>
                    </a:cubicBezTo>
                    <a:cubicBezTo>
                      <a:pt x="18290" y="20769"/>
                      <a:pt x="17744" y="21055"/>
                      <a:pt x="17199" y="21055"/>
                    </a:cubicBezTo>
                    <a:cubicBezTo>
                      <a:pt x="17165" y="21057"/>
                      <a:pt x="17131" y="21057"/>
                      <a:pt x="17097" y="21057"/>
                    </a:cubicBezTo>
                    <a:cubicBezTo>
                      <a:pt x="16595" y="21057"/>
                      <a:pt x="16098" y="20810"/>
                      <a:pt x="15609" y="20375"/>
                    </a:cubicBezTo>
                    <a:cubicBezTo>
                      <a:pt x="15017" y="19766"/>
                      <a:pt x="14440" y="18909"/>
                      <a:pt x="13887" y="17800"/>
                    </a:cubicBezTo>
                    <a:cubicBezTo>
                      <a:pt x="12757" y="15582"/>
                      <a:pt x="11643" y="13041"/>
                      <a:pt x="10536" y="10682"/>
                    </a:cubicBezTo>
                    <a:cubicBezTo>
                      <a:pt x="9460" y="8356"/>
                      <a:pt x="8393" y="5887"/>
                      <a:pt x="7294" y="3813"/>
                    </a:cubicBezTo>
                    <a:cubicBezTo>
                      <a:pt x="6242" y="1774"/>
                      <a:pt x="5143" y="342"/>
                      <a:pt x="3998" y="56"/>
                    </a:cubicBezTo>
                    <a:cubicBezTo>
                      <a:pt x="3854" y="19"/>
                      <a:pt x="3711" y="0"/>
                      <a:pt x="35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sp>
        <p:nvSpPr>
          <p:cNvPr id="3069" name="Google Shape;2636;p56"/>
          <p:cNvSpPr/>
          <p:nvPr/>
        </p:nvSpPr>
        <p:spPr>
          <a:xfrm flipH="1">
            <a:off x="994120" y="1739294"/>
            <a:ext cx="80641" cy="85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070" name="Google Shape;2637;p56"/>
          <p:cNvSpPr/>
          <p:nvPr/>
        </p:nvSpPr>
        <p:spPr>
          <a:xfrm flipH="1">
            <a:off x="2933716" y="1536341"/>
            <a:ext cx="84282" cy="87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3071" name="Screenshot 2024-04-27 at 8.37.48 PM.png" descr="Screenshot 2024-04-27 at 8.37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0885" y="1475260"/>
            <a:ext cx="3735783" cy="2957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267;p68"/>
          <p:cNvSpPr txBox="1"/>
          <p:nvPr>
            <p:ph type="title"/>
          </p:nvPr>
        </p:nvSpPr>
        <p:spPr>
          <a:xfrm>
            <a:off x="719999" y="365713"/>
            <a:ext cx="7704002" cy="572701"/>
          </a:xfrm>
          <a:prstGeom prst="rect">
            <a:avLst/>
          </a:prstGeom>
        </p:spPr>
        <p:txBody>
          <a:bodyPr/>
          <a:lstStyle/>
          <a:p>
            <a:pPr/>
            <a:r>
              <a:t>USER ROUTES</a:t>
            </a:r>
          </a:p>
        </p:txBody>
      </p:sp>
      <p:sp>
        <p:nvSpPr>
          <p:cNvPr id="3074" name="Google Shape;3297;p68"/>
          <p:cNvSpPr/>
          <p:nvPr/>
        </p:nvSpPr>
        <p:spPr>
          <a:xfrm flipH="1">
            <a:off x="2127216" y="4851187"/>
            <a:ext cx="39731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075" name="Google Shape;3298;p68"/>
          <p:cNvSpPr/>
          <p:nvPr/>
        </p:nvSpPr>
        <p:spPr>
          <a:xfrm flipH="1">
            <a:off x="4527984" y="1097973"/>
            <a:ext cx="87923" cy="85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3076" name="Screenshot 2024-04-27 at 8.39.41 PM.png" descr="Screenshot 2024-04-27 at 8.39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1750" y="1415250"/>
            <a:ext cx="6540500" cy="295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304;p69"/>
          <p:cNvSpPr txBox="1"/>
          <p:nvPr>
            <p:ph type="title"/>
          </p:nvPr>
        </p:nvSpPr>
        <p:spPr>
          <a:xfrm>
            <a:off x="2391899" y="868566"/>
            <a:ext cx="4360202" cy="575701"/>
          </a:xfrm>
          <a:prstGeom prst="rect">
            <a:avLst/>
          </a:prstGeom>
        </p:spPr>
        <p:txBody>
          <a:bodyPr/>
          <a:lstStyle>
            <a:lvl1pPr defTabSz="640079">
              <a:defRPr sz="2520"/>
            </a:lvl1pPr>
          </a:lstStyle>
          <a:p>
            <a:pPr/>
            <a:r>
              <a:t>Data Base</a:t>
            </a:r>
          </a:p>
        </p:txBody>
      </p:sp>
      <p:grpSp>
        <p:nvGrpSpPr>
          <p:cNvPr id="3081" name="Google Shape;3307;p69"/>
          <p:cNvGrpSpPr/>
          <p:nvPr/>
        </p:nvGrpSpPr>
        <p:grpSpPr>
          <a:xfrm>
            <a:off x="4391135" y="460092"/>
            <a:ext cx="136560" cy="263230"/>
            <a:chOff x="0" y="0"/>
            <a:chExt cx="136559" cy="263228"/>
          </a:xfrm>
        </p:grpSpPr>
        <p:sp>
          <p:nvSpPr>
            <p:cNvPr id="3079" name="Google Shape;3308;p69"/>
            <p:cNvSpPr/>
            <p:nvPr/>
          </p:nvSpPr>
          <p:spPr>
            <a:xfrm flipH="1">
              <a:off x="0" y="0"/>
              <a:ext cx="136560" cy="263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4" h="21600" fill="norm" stroke="1" extrusionOk="0">
                  <a:moveTo>
                    <a:pt x="9113" y="0"/>
                  </a:moveTo>
                  <a:cubicBezTo>
                    <a:pt x="9113" y="0"/>
                    <a:pt x="-3805" y="9404"/>
                    <a:pt x="1120" y="17134"/>
                  </a:cubicBezTo>
                  <a:cubicBezTo>
                    <a:pt x="3207" y="20251"/>
                    <a:pt x="6150" y="21600"/>
                    <a:pt x="8967" y="21600"/>
                  </a:cubicBezTo>
                  <a:cubicBezTo>
                    <a:pt x="13162" y="21600"/>
                    <a:pt x="17044" y="18632"/>
                    <a:pt x="17315" y="14099"/>
                  </a:cubicBezTo>
                  <a:cubicBezTo>
                    <a:pt x="17795" y="6678"/>
                    <a:pt x="9113" y="0"/>
                    <a:pt x="9113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80" name="Google Shape;3309;p69"/>
            <p:cNvSpPr/>
            <p:nvPr/>
          </p:nvSpPr>
          <p:spPr>
            <a:xfrm flipH="1">
              <a:off x="75477" y="84509"/>
              <a:ext cx="32550" cy="115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05" h="21600" fill="norm" stroke="1" extrusionOk="0">
                  <a:moveTo>
                    <a:pt x="12683" y="0"/>
                  </a:moveTo>
                  <a:cubicBezTo>
                    <a:pt x="10091" y="0"/>
                    <a:pt x="7787" y="614"/>
                    <a:pt x="6827" y="1473"/>
                  </a:cubicBezTo>
                  <a:cubicBezTo>
                    <a:pt x="-661" y="7670"/>
                    <a:pt x="-1813" y="13899"/>
                    <a:pt x="2507" y="20097"/>
                  </a:cubicBezTo>
                  <a:cubicBezTo>
                    <a:pt x="3371" y="21170"/>
                    <a:pt x="5483" y="21600"/>
                    <a:pt x="7883" y="21600"/>
                  </a:cubicBezTo>
                  <a:cubicBezTo>
                    <a:pt x="8555" y="21600"/>
                    <a:pt x="9323" y="21569"/>
                    <a:pt x="10091" y="21477"/>
                  </a:cubicBezTo>
                  <a:cubicBezTo>
                    <a:pt x="13355" y="21477"/>
                    <a:pt x="15467" y="20097"/>
                    <a:pt x="14411" y="19053"/>
                  </a:cubicBezTo>
                  <a:cubicBezTo>
                    <a:pt x="11147" y="13561"/>
                    <a:pt x="12299" y="8039"/>
                    <a:pt x="18731" y="2516"/>
                  </a:cubicBezTo>
                  <a:cubicBezTo>
                    <a:pt x="19787" y="1473"/>
                    <a:pt x="17675" y="430"/>
                    <a:pt x="14411" y="92"/>
                  </a:cubicBezTo>
                  <a:cubicBezTo>
                    <a:pt x="13835" y="31"/>
                    <a:pt x="13259" y="0"/>
                    <a:pt x="1268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084" name="Google Shape;3310;p69"/>
          <p:cNvGrpSpPr/>
          <p:nvPr/>
        </p:nvGrpSpPr>
        <p:grpSpPr>
          <a:xfrm>
            <a:off x="6151083" y="4189113"/>
            <a:ext cx="134724" cy="263229"/>
            <a:chOff x="0" y="0"/>
            <a:chExt cx="134723" cy="263228"/>
          </a:xfrm>
        </p:grpSpPr>
        <p:sp>
          <p:nvSpPr>
            <p:cNvPr id="3082" name="Google Shape;3311;p69"/>
            <p:cNvSpPr/>
            <p:nvPr/>
          </p:nvSpPr>
          <p:spPr>
            <a:xfrm flipH="1">
              <a:off x="0" y="0"/>
              <a:ext cx="134724" cy="263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01" h="21600" fill="norm" stroke="1" extrusionOk="0">
                  <a:moveTo>
                    <a:pt x="8984" y="0"/>
                  </a:moveTo>
                  <a:cubicBezTo>
                    <a:pt x="8984" y="0"/>
                    <a:pt x="-3832" y="9404"/>
                    <a:pt x="1151" y="17134"/>
                  </a:cubicBezTo>
                  <a:cubicBezTo>
                    <a:pt x="3157" y="20251"/>
                    <a:pt x="6113" y="21600"/>
                    <a:pt x="8963" y="21600"/>
                  </a:cubicBezTo>
                  <a:cubicBezTo>
                    <a:pt x="13186" y="21600"/>
                    <a:pt x="17135" y="18632"/>
                    <a:pt x="17282" y="14099"/>
                  </a:cubicBezTo>
                  <a:cubicBezTo>
                    <a:pt x="17768" y="6678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83" name="Google Shape;3312;p69"/>
            <p:cNvSpPr/>
            <p:nvPr/>
          </p:nvSpPr>
          <p:spPr>
            <a:xfrm flipH="1">
              <a:off x="68480" y="96018"/>
              <a:ext cx="42779" cy="113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47" h="21600" fill="norm" stroke="1" extrusionOk="0">
                  <a:moveTo>
                    <a:pt x="13600" y="0"/>
                  </a:moveTo>
                  <a:cubicBezTo>
                    <a:pt x="12103" y="0"/>
                    <a:pt x="10749" y="375"/>
                    <a:pt x="9751" y="1061"/>
                  </a:cubicBezTo>
                  <a:cubicBezTo>
                    <a:pt x="911" y="6680"/>
                    <a:pt x="-2297" y="13703"/>
                    <a:pt x="1695" y="20383"/>
                  </a:cubicBezTo>
                  <a:cubicBezTo>
                    <a:pt x="2693" y="21225"/>
                    <a:pt x="4547" y="21600"/>
                    <a:pt x="6471" y="21600"/>
                  </a:cubicBezTo>
                  <a:cubicBezTo>
                    <a:pt x="9180" y="21600"/>
                    <a:pt x="11818" y="20788"/>
                    <a:pt x="11319" y="19321"/>
                  </a:cubicBezTo>
                  <a:cubicBezTo>
                    <a:pt x="7327" y="13703"/>
                    <a:pt x="9751" y="7741"/>
                    <a:pt x="17735" y="3184"/>
                  </a:cubicBezTo>
                  <a:cubicBezTo>
                    <a:pt x="19303" y="2123"/>
                    <a:pt x="18519" y="718"/>
                    <a:pt x="16095" y="375"/>
                  </a:cubicBezTo>
                  <a:cubicBezTo>
                    <a:pt x="15311" y="125"/>
                    <a:pt x="14455" y="0"/>
                    <a:pt x="13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087" name="Google Shape;3313;p69"/>
          <p:cNvGrpSpPr/>
          <p:nvPr/>
        </p:nvGrpSpPr>
        <p:grpSpPr>
          <a:xfrm>
            <a:off x="2769079" y="3673511"/>
            <a:ext cx="136560" cy="261914"/>
            <a:chOff x="0" y="0"/>
            <a:chExt cx="136559" cy="261913"/>
          </a:xfrm>
        </p:grpSpPr>
        <p:sp>
          <p:nvSpPr>
            <p:cNvPr id="3085" name="Google Shape;3314;p69"/>
            <p:cNvSpPr/>
            <p:nvPr/>
          </p:nvSpPr>
          <p:spPr>
            <a:xfrm flipH="1">
              <a:off x="0" y="0"/>
              <a:ext cx="136560" cy="261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4" h="21600" fill="norm" stroke="1" extrusionOk="0">
                  <a:moveTo>
                    <a:pt x="9113" y="0"/>
                  </a:moveTo>
                  <a:cubicBezTo>
                    <a:pt x="9113" y="0"/>
                    <a:pt x="-3805" y="9451"/>
                    <a:pt x="1120" y="17220"/>
                  </a:cubicBezTo>
                  <a:cubicBezTo>
                    <a:pt x="3103" y="20271"/>
                    <a:pt x="6025" y="21600"/>
                    <a:pt x="8842" y="21600"/>
                  </a:cubicBezTo>
                  <a:cubicBezTo>
                    <a:pt x="13058" y="21600"/>
                    <a:pt x="17044" y="18644"/>
                    <a:pt x="17315" y="14169"/>
                  </a:cubicBezTo>
                  <a:cubicBezTo>
                    <a:pt x="17795" y="6698"/>
                    <a:pt x="9113" y="0"/>
                    <a:pt x="9113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86" name="Google Shape;3315;p69"/>
            <p:cNvSpPr/>
            <p:nvPr/>
          </p:nvSpPr>
          <p:spPr>
            <a:xfrm flipH="1">
              <a:off x="73973" y="83687"/>
              <a:ext cx="33377" cy="118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600" fill="norm" stroke="1" extrusionOk="0">
                  <a:moveTo>
                    <a:pt x="12855" y="0"/>
                  </a:moveTo>
                  <a:cubicBezTo>
                    <a:pt x="9904" y="0"/>
                    <a:pt x="6954" y="481"/>
                    <a:pt x="5900" y="1592"/>
                  </a:cubicBezTo>
                  <a:cubicBezTo>
                    <a:pt x="2423" y="5317"/>
                    <a:pt x="0" y="9373"/>
                    <a:pt x="0" y="13068"/>
                  </a:cubicBezTo>
                  <a:cubicBezTo>
                    <a:pt x="0" y="16102"/>
                    <a:pt x="0" y="20849"/>
                    <a:pt x="11906" y="21510"/>
                  </a:cubicBezTo>
                  <a:cubicBezTo>
                    <a:pt x="12539" y="21570"/>
                    <a:pt x="13171" y="21600"/>
                    <a:pt x="13803" y="21600"/>
                  </a:cubicBezTo>
                  <a:cubicBezTo>
                    <a:pt x="16964" y="21600"/>
                    <a:pt x="20336" y="20999"/>
                    <a:pt x="21389" y="20158"/>
                  </a:cubicBezTo>
                  <a:cubicBezTo>
                    <a:pt x="21389" y="18806"/>
                    <a:pt x="17807" y="17815"/>
                    <a:pt x="14224" y="17815"/>
                  </a:cubicBezTo>
                  <a:lnTo>
                    <a:pt x="14224" y="17454"/>
                  </a:lnTo>
                  <a:cubicBezTo>
                    <a:pt x="14224" y="17124"/>
                    <a:pt x="14224" y="16793"/>
                    <a:pt x="14224" y="16463"/>
                  </a:cubicBezTo>
                  <a:cubicBezTo>
                    <a:pt x="13065" y="15111"/>
                    <a:pt x="13065" y="13399"/>
                    <a:pt x="14224" y="11716"/>
                  </a:cubicBezTo>
                  <a:cubicBezTo>
                    <a:pt x="14224" y="8682"/>
                    <a:pt x="16648" y="5648"/>
                    <a:pt x="20125" y="2614"/>
                  </a:cubicBezTo>
                  <a:cubicBezTo>
                    <a:pt x="21600" y="1021"/>
                    <a:pt x="17175" y="0"/>
                    <a:pt x="128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113" name="Google Shape;3316;p69"/>
          <p:cNvGrpSpPr/>
          <p:nvPr/>
        </p:nvGrpSpPr>
        <p:grpSpPr>
          <a:xfrm>
            <a:off x="-226505" y="294563"/>
            <a:ext cx="3146200" cy="1723708"/>
            <a:chOff x="0" y="0"/>
            <a:chExt cx="3146198" cy="1723707"/>
          </a:xfrm>
        </p:grpSpPr>
        <p:sp>
          <p:nvSpPr>
            <p:cNvPr id="3088" name="Google Shape;3317;p69"/>
            <p:cNvSpPr/>
            <p:nvPr/>
          </p:nvSpPr>
          <p:spPr>
            <a:xfrm>
              <a:off x="0" y="0"/>
              <a:ext cx="3146199" cy="1723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6" h="21600" fill="norm" stroke="1" extrusionOk="0">
                  <a:moveTo>
                    <a:pt x="6361" y="0"/>
                  </a:moveTo>
                  <a:cubicBezTo>
                    <a:pt x="6248" y="0"/>
                    <a:pt x="6130" y="8"/>
                    <a:pt x="6009" y="25"/>
                  </a:cubicBezTo>
                  <a:cubicBezTo>
                    <a:pt x="2450" y="518"/>
                    <a:pt x="2659" y="8102"/>
                    <a:pt x="2692" y="8939"/>
                  </a:cubicBezTo>
                  <a:cubicBezTo>
                    <a:pt x="2368" y="8633"/>
                    <a:pt x="2060" y="8496"/>
                    <a:pt x="1776" y="8496"/>
                  </a:cubicBezTo>
                  <a:cubicBezTo>
                    <a:pt x="199" y="8496"/>
                    <a:pt x="-635" y="12704"/>
                    <a:pt x="580" y="15212"/>
                  </a:cubicBezTo>
                  <a:cubicBezTo>
                    <a:pt x="1188" y="16450"/>
                    <a:pt x="1817" y="16819"/>
                    <a:pt x="2349" y="16819"/>
                  </a:cubicBezTo>
                  <a:cubicBezTo>
                    <a:pt x="3128" y="16819"/>
                    <a:pt x="3700" y="16031"/>
                    <a:pt x="3700" y="16031"/>
                  </a:cubicBezTo>
                  <a:cubicBezTo>
                    <a:pt x="3700" y="16031"/>
                    <a:pt x="3894" y="19046"/>
                    <a:pt x="5855" y="19418"/>
                  </a:cubicBezTo>
                  <a:cubicBezTo>
                    <a:pt x="5996" y="19446"/>
                    <a:pt x="6130" y="19460"/>
                    <a:pt x="6255" y="19460"/>
                  </a:cubicBezTo>
                  <a:cubicBezTo>
                    <a:pt x="7853" y="19460"/>
                    <a:pt x="8134" y="17316"/>
                    <a:pt x="8135" y="17314"/>
                  </a:cubicBezTo>
                  <a:cubicBezTo>
                    <a:pt x="8135" y="17316"/>
                    <a:pt x="8038" y="19493"/>
                    <a:pt x="9632" y="20516"/>
                  </a:cubicBezTo>
                  <a:cubicBezTo>
                    <a:pt x="9825" y="20638"/>
                    <a:pt x="10002" y="20691"/>
                    <a:pt x="10165" y="20691"/>
                  </a:cubicBezTo>
                  <a:cubicBezTo>
                    <a:pt x="11338" y="20691"/>
                    <a:pt x="11748" y="17892"/>
                    <a:pt x="11748" y="17892"/>
                  </a:cubicBezTo>
                  <a:cubicBezTo>
                    <a:pt x="11748" y="17892"/>
                    <a:pt x="11652" y="20628"/>
                    <a:pt x="13941" y="21464"/>
                  </a:cubicBezTo>
                  <a:cubicBezTo>
                    <a:pt x="14196" y="21559"/>
                    <a:pt x="14426" y="21600"/>
                    <a:pt x="14634" y="21600"/>
                  </a:cubicBezTo>
                  <a:cubicBezTo>
                    <a:pt x="16292" y="21600"/>
                    <a:pt x="16559" y="18971"/>
                    <a:pt x="16559" y="18971"/>
                  </a:cubicBezTo>
                  <a:cubicBezTo>
                    <a:pt x="16983" y="19926"/>
                    <a:pt x="17854" y="20610"/>
                    <a:pt x="18654" y="20610"/>
                  </a:cubicBezTo>
                  <a:cubicBezTo>
                    <a:pt x="19350" y="20610"/>
                    <a:pt x="19993" y="20092"/>
                    <a:pt x="20240" y="18786"/>
                  </a:cubicBezTo>
                  <a:cubicBezTo>
                    <a:pt x="20772" y="15975"/>
                    <a:pt x="19970" y="15584"/>
                    <a:pt x="19970" y="15584"/>
                  </a:cubicBezTo>
                  <a:cubicBezTo>
                    <a:pt x="19970" y="15584"/>
                    <a:pt x="20965" y="13667"/>
                    <a:pt x="20134" y="11750"/>
                  </a:cubicBezTo>
                  <a:cubicBezTo>
                    <a:pt x="19819" y="11022"/>
                    <a:pt x="19507" y="10798"/>
                    <a:pt x="19242" y="10798"/>
                  </a:cubicBezTo>
                  <a:cubicBezTo>
                    <a:pt x="18816" y="10798"/>
                    <a:pt x="18511" y="11378"/>
                    <a:pt x="18511" y="11378"/>
                  </a:cubicBezTo>
                  <a:cubicBezTo>
                    <a:pt x="18511" y="11378"/>
                    <a:pt x="19274" y="3524"/>
                    <a:pt x="16395" y="2630"/>
                  </a:cubicBezTo>
                  <a:cubicBezTo>
                    <a:pt x="16215" y="2574"/>
                    <a:pt x="16039" y="2549"/>
                    <a:pt x="15871" y="2549"/>
                  </a:cubicBezTo>
                  <a:cubicBezTo>
                    <a:pt x="13338" y="2549"/>
                    <a:pt x="12115" y="8438"/>
                    <a:pt x="12115" y="8438"/>
                  </a:cubicBezTo>
                  <a:cubicBezTo>
                    <a:pt x="12115" y="8438"/>
                    <a:pt x="12376" y="5069"/>
                    <a:pt x="11149" y="5069"/>
                  </a:cubicBezTo>
                  <a:cubicBezTo>
                    <a:pt x="9922" y="5069"/>
                    <a:pt x="9429" y="7358"/>
                    <a:pt x="9429" y="7358"/>
                  </a:cubicBezTo>
                  <a:cubicBezTo>
                    <a:pt x="9429" y="7358"/>
                    <a:pt x="9765" y="0"/>
                    <a:pt x="6361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89" name="Google Shape;3318;p69"/>
            <p:cNvSpPr/>
            <p:nvPr/>
          </p:nvSpPr>
          <p:spPr>
            <a:xfrm>
              <a:off x="1552693" y="1019466"/>
              <a:ext cx="182925" cy="14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5" h="21600" fill="norm" stroke="1" extrusionOk="0">
                  <a:moveTo>
                    <a:pt x="1616" y="0"/>
                  </a:moveTo>
                  <a:cubicBezTo>
                    <a:pt x="1205" y="0"/>
                    <a:pt x="795" y="285"/>
                    <a:pt x="604" y="895"/>
                  </a:cubicBezTo>
                  <a:cubicBezTo>
                    <a:pt x="-1053" y="7993"/>
                    <a:pt x="765" y="15763"/>
                    <a:pt x="5223" y="19871"/>
                  </a:cubicBezTo>
                  <a:cubicBezTo>
                    <a:pt x="6778" y="21031"/>
                    <a:pt x="8449" y="21600"/>
                    <a:pt x="10106" y="21600"/>
                  </a:cubicBezTo>
                  <a:cubicBezTo>
                    <a:pt x="13318" y="21600"/>
                    <a:pt x="16441" y="19464"/>
                    <a:pt x="18406" y="15539"/>
                  </a:cubicBezTo>
                  <a:cubicBezTo>
                    <a:pt x="19887" y="12102"/>
                    <a:pt x="20547" y="7993"/>
                    <a:pt x="20224" y="4108"/>
                  </a:cubicBezTo>
                  <a:cubicBezTo>
                    <a:pt x="20136" y="3193"/>
                    <a:pt x="19565" y="2725"/>
                    <a:pt x="19037" y="2725"/>
                  </a:cubicBezTo>
                  <a:cubicBezTo>
                    <a:pt x="18523" y="2725"/>
                    <a:pt x="18069" y="3193"/>
                    <a:pt x="18245" y="4108"/>
                  </a:cubicBezTo>
                  <a:cubicBezTo>
                    <a:pt x="18714" y="11207"/>
                    <a:pt x="15459" y="18753"/>
                    <a:pt x="9989" y="18753"/>
                  </a:cubicBezTo>
                  <a:cubicBezTo>
                    <a:pt x="9828" y="18753"/>
                    <a:pt x="9666" y="18753"/>
                    <a:pt x="9505" y="18732"/>
                  </a:cubicBezTo>
                  <a:cubicBezTo>
                    <a:pt x="3727" y="18285"/>
                    <a:pt x="1088" y="8664"/>
                    <a:pt x="2584" y="1810"/>
                  </a:cubicBezTo>
                  <a:cubicBezTo>
                    <a:pt x="2877" y="692"/>
                    <a:pt x="2261" y="0"/>
                    <a:pt x="161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90" name="Google Shape;3319;p69"/>
            <p:cNvSpPr/>
            <p:nvPr/>
          </p:nvSpPr>
          <p:spPr>
            <a:xfrm>
              <a:off x="1603734" y="884189"/>
              <a:ext cx="37682" cy="55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6" h="21600" fill="norm" stroke="1" extrusionOk="0">
                  <a:moveTo>
                    <a:pt x="7095" y="0"/>
                  </a:moveTo>
                  <a:cubicBezTo>
                    <a:pt x="5460" y="0"/>
                    <a:pt x="3897" y="614"/>
                    <a:pt x="3400" y="1740"/>
                  </a:cubicBezTo>
                  <a:cubicBezTo>
                    <a:pt x="984" y="5784"/>
                    <a:pt x="-579" y="9776"/>
                    <a:pt x="203" y="13820"/>
                  </a:cubicBezTo>
                  <a:cubicBezTo>
                    <a:pt x="-579" y="16686"/>
                    <a:pt x="984" y="18990"/>
                    <a:pt x="3400" y="20730"/>
                  </a:cubicBezTo>
                  <a:cubicBezTo>
                    <a:pt x="5034" y="21293"/>
                    <a:pt x="6597" y="21600"/>
                    <a:pt x="8089" y="21600"/>
                  </a:cubicBezTo>
                  <a:cubicBezTo>
                    <a:pt x="9582" y="21600"/>
                    <a:pt x="11003" y="21293"/>
                    <a:pt x="12210" y="20730"/>
                  </a:cubicBezTo>
                  <a:cubicBezTo>
                    <a:pt x="16971" y="17864"/>
                    <a:pt x="20168" y="14383"/>
                    <a:pt x="20168" y="9776"/>
                  </a:cubicBezTo>
                  <a:cubicBezTo>
                    <a:pt x="21021" y="5170"/>
                    <a:pt x="16189" y="1177"/>
                    <a:pt x="9795" y="563"/>
                  </a:cubicBezTo>
                  <a:cubicBezTo>
                    <a:pt x="8942" y="154"/>
                    <a:pt x="8018" y="0"/>
                    <a:pt x="70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91" name="Google Shape;3321;p69"/>
            <p:cNvSpPr/>
            <p:nvPr/>
          </p:nvSpPr>
          <p:spPr>
            <a:xfrm>
              <a:off x="1679941" y="885245"/>
              <a:ext cx="42532" cy="61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600" fill="norm" stroke="1" extrusionOk="0">
                  <a:moveTo>
                    <a:pt x="9210" y="0"/>
                  </a:moveTo>
                  <a:cubicBezTo>
                    <a:pt x="7421" y="0"/>
                    <a:pt x="5831" y="975"/>
                    <a:pt x="5168" y="2230"/>
                  </a:cubicBezTo>
                  <a:lnTo>
                    <a:pt x="5168" y="3298"/>
                  </a:lnTo>
                  <a:lnTo>
                    <a:pt x="4439" y="3809"/>
                  </a:lnTo>
                  <a:lnTo>
                    <a:pt x="2982" y="6410"/>
                  </a:lnTo>
                  <a:cubicBezTo>
                    <a:pt x="1458" y="8501"/>
                    <a:pt x="0" y="10591"/>
                    <a:pt x="0" y="12681"/>
                  </a:cubicBezTo>
                  <a:cubicBezTo>
                    <a:pt x="0" y="16351"/>
                    <a:pt x="3710" y="20021"/>
                    <a:pt x="8945" y="21043"/>
                  </a:cubicBezTo>
                  <a:cubicBezTo>
                    <a:pt x="9939" y="21414"/>
                    <a:pt x="10999" y="21600"/>
                    <a:pt x="12059" y="21600"/>
                  </a:cubicBezTo>
                  <a:cubicBezTo>
                    <a:pt x="13914" y="21600"/>
                    <a:pt x="15637" y="20996"/>
                    <a:pt x="17094" y="20021"/>
                  </a:cubicBezTo>
                  <a:cubicBezTo>
                    <a:pt x="19347" y="18441"/>
                    <a:pt x="20805" y="16351"/>
                    <a:pt x="20805" y="14261"/>
                  </a:cubicBezTo>
                  <a:cubicBezTo>
                    <a:pt x="21600" y="12681"/>
                    <a:pt x="21600" y="10591"/>
                    <a:pt x="20076" y="8501"/>
                  </a:cubicBezTo>
                  <a:cubicBezTo>
                    <a:pt x="19347" y="6410"/>
                    <a:pt x="17094" y="4877"/>
                    <a:pt x="14113" y="4320"/>
                  </a:cubicBezTo>
                  <a:cubicBezTo>
                    <a:pt x="14842" y="2230"/>
                    <a:pt x="13384" y="697"/>
                    <a:pt x="10402" y="139"/>
                  </a:cubicBezTo>
                  <a:cubicBezTo>
                    <a:pt x="10005" y="46"/>
                    <a:pt x="9607" y="0"/>
                    <a:pt x="921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92" name="Google Shape;3323;p69"/>
            <p:cNvSpPr/>
            <p:nvPr/>
          </p:nvSpPr>
          <p:spPr>
            <a:xfrm>
              <a:off x="479424" y="109686"/>
              <a:ext cx="264673" cy="554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600" fill="norm" stroke="1" extrusionOk="0">
                  <a:moveTo>
                    <a:pt x="20234" y="0"/>
                  </a:moveTo>
                  <a:cubicBezTo>
                    <a:pt x="20140" y="0"/>
                    <a:pt x="20045" y="10"/>
                    <a:pt x="19939" y="31"/>
                  </a:cubicBezTo>
                  <a:cubicBezTo>
                    <a:pt x="7974" y="2804"/>
                    <a:pt x="1692" y="9048"/>
                    <a:pt x="268" y="15237"/>
                  </a:cubicBezTo>
                  <a:cubicBezTo>
                    <a:pt x="-90" y="17264"/>
                    <a:pt x="-90" y="19229"/>
                    <a:pt x="268" y="21255"/>
                  </a:cubicBezTo>
                  <a:cubicBezTo>
                    <a:pt x="268" y="21487"/>
                    <a:pt x="658" y="21600"/>
                    <a:pt x="1038" y="21600"/>
                  </a:cubicBezTo>
                  <a:cubicBezTo>
                    <a:pt x="1428" y="21600"/>
                    <a:pt x="1808" y="21487"/>
                    <a:pt x="1808" y="21255"/>
                  </a:cubicBezTo>
                  <a:cubicBezTo>
                    <a:pt x="743" y="14949"/>
                    <a:pt x="2999" y="8128"/>
                    <a:pt x="12592" y="3441"/>
                  </a:cubicBezTo>
                  <a:cubicBezTo>
                    <a:pt x="14964" y="2341"/>
                    <a:pt x="17694" y="1358"/>
                    <a:pt x="20772" y="664"/>
                  </a:cubicBezTo>
                  <a:cubicBezTo>
                    <a:pt x="21510" y="514"/>
                    <a:pt x="20951" y="0"/>
                    <a:pt x="20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93" name="Google Shape;3324;p69"/>
            <p:cNvSpPr/>
            <p:nvPr/>
          </p:nvSpPr>
          <p:spPr>
            <a:xfrm>
              <a:off x="1238110" y="182741"/>
              <a:ext cx="117369" cy="172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fill="norm" stroke="1" extrusionOk="0">
                  <a:moveTo>
                    <a:pt x="1539" y="0"/>
                  </a:moveTo>
                  <a:cubicBezTo>
                    <a:pt x="173" y="0"/>
                    <a:pt x="-637" y="1520"/>
                    <a:pt x="636" y="2281"/>
                  </a:cubicBezTo>
                  <a:cubicBezTo>
                    <a:pt x="4549" y="4330"/>
                    <a:pt x="7674" y="7123"/>
                    <a:pt x="9480" y="10279"/>
                  </a:cubicBezTo>
                  <a:cubicBezTo>
                    <a:pt x="12351" y="13800"/>
                    <a:pt x="14944" y="17336"/>
                    <a:pt x="17560" y="21055"/>
                  </a:cubicBezTo>
                  <a:cubicBezTo>
                    <a:pt x="17861" y="21435"/>
                    <a:pt x="18324" y="21600"/>
                    <a:pt x="18764" y="21600"/>
                  </a:cubicBezTo>
                  <a:cubicBezTo>
                    <a:pt x="19852" y="21600"/>
                    <a:pt x="20963" y="20724"/>
                    <a:pt x="20431" y="19931"/>
                  </a:cubicBezTo>
                  <a:cubicBezTo>
                    <a:pt x="17814" y="16031"/>
                    <a:pt x="14944" y="12130"/>
                    <a:pt x="11841" y="8412"/>
                  </a:cubicBezTo>
                  <a:cubicBezTo>
                    <a:pt x="9758" y="5255"/>
                    <a:pt x="6355" y="2479"/>
                    <a:pt x="2465" y="248"/>
                  </a:cubicBezTo>
                  <a:cubicBezTo>
                    <a:pt x="2141" y="83"/>
                    <a:pt x="1817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94" name="Google Shape;3325;p69"/>
            <p:cNvSpPr/>
            <p:nvPr/>
          </p:nvSpPr>
          <p:spPr>
            <a:xfrm>
              <a:off x="67226" y="763217"/>
              <a:ext cx="203428" cy="281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2" h="21600" fill="norm" stroke="1" extrusionOk="0">
                  <a:moveTo>
                    <a:pt x="17924" y="0"/>
                  </a:moveTo>
                  <a:cubicBezTo>
                    <a:pt x="11913" y="0"/>
                    <a:pt x="7092" y="3622"/>
                    <a:pt x="3942" y="7356"/>
                  </a:cubicBezTo>
                  <a:cubicBezTo>
                    <a:pt x="702" y="11465"/>
                    <a:pt x="-1206" y="16476"/>
                    <a:pt x="859" y="21154"/>
                  </a:cubicBezTo>
                  <a:cubicBezTo>
                    <a:pt x="1028" y="21468"/>
                    <a:pt x="1394" y="21600"/>
                    <a:pt x="1760" y="21600"/>
                  </a:cubicBezTo>
                  <a:cubicBezTo>
                    <a:pt x="2348" y="21600"/>
                    <a:pt x="2949" y="21255"/>
                    <a:pt x="2766" y="20697"/>
                  </a:cubicBezTo>
                  <a:cubicBezTo>
                    <a:pt x="859" y="16476"/>
                    <a:pt x="2623" y="12033"/>
                    <a:pt x="5406" y="8380"/>
                  </a:cubicBezTo>
                  <a:cubicBezTo>
                    <a:pt x="8150" y="4981"/>
                    <a:pt x="12541" y="1481"/>
                    <a:pt x="18120" y="1481"/>
                  </a:cubicBezTo>
                  <a:cubicBezTo>
                    <a:pt x="18525" y="1481"/>
                    <a:pt x="18944" y="1502"/>
                    <a:pt x="19362" y="1532"/>
                  </a:cubicBezTo>
                  <a:cubicBezTo>
                    <a:pt x="19401" y="1542"/>
                    <a:pt x="19440" y="1542"/>
                    <a:pt x="19479" y="1542"/>
                  </a:cubicBezTo>
                  <a:cubicBezTo>
                    <a:pt x="20394" y="1542"/>
                    <a:pt x="20355" y="162"/>
                    <a:pt x="19218" y="51"/>
                  </a:cubicBezTo>
                  <a:cubicBezTo>
                    <a:pt x="18787" y="20"/>
                    <a:pt x="18342" y="0"/>
                    <a:pt x="17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95" name="Google Shape;3326;p69"/>
            <p:cNvSpPr/>
            <p:nvPr/>
          </p:nvSpPr>
          <p:spPr>
            <a:xfrm>
              <a:off x="357083" y="766917"/>
              <a:ext cx="52037" cy="22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5" h="21600" fill="norm" stroke="1" extrusionOk="0">
                  <a:moveTo>
                    <a:pt x="7929" y="0"/>
                  </a:moveTo>
                  <a:cubicBezTo>
                    <a:pt x="6179" y="0"/>
                    <a:pt x="4379" y="511"/>
                    <a:pt x="2629" y="1406"/>
                  </a:cubicBezTo>
                  <a:cubicBezTo>
                    <a:pt x="-1571" y="4090"/>
                    <a:pt x="-421" y="20450"/>
                    <a:pt x="3829" y="20450"/>
                  </a:cubicBezTo>
                  <a:cubicBezTo>
                    <a:pt x="4179" y="20450"/>
                    <a:pt x="4529" y="20322"/>
                    <a:pt x="4879" y="20066"/>
                  </a:cubicBezTo>
                  <a:lnTo>
                    <a:pt x="14979" y="20066"/>
                  </a:lnTo>
                  <a:cubicBezTo>
                    <a:pt x="15579" y="21089"/>
                    <a:pt x="16179" y="21600"/>
                    <a:pt x="16729" y="21600"/>
                  </a:cubicBezTo>
                  <a:cubicBezTo>
                    <a:pt x="17779" y="21600"/>
                    <a:pt x="18779" y="19938"/>
                    <a:pt x="19479" y="17254"/>
                  </a:cubicBezTo>
                  <a:cubicBezTo>
                    <a:pt x="20029" y="14315"/>
                    <a:pt x="19479" y="9969"/>
                    <a:pt x="18379" y="7157"/>
                  </a:cubicBezTo>
                  <a:cubicBezTo>
                    <a:pt x="15279" y="2301"/>
                    <a:pt x="11679" y="0"/>
                    <a:pt x="79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96" name="Google Shape;3327;p69"/>
            <p:cNvSpPr/>
            <p:nvPr/>
          </p:nvSpPr>
          <p:spPr>
            <a:xfrm>
              <a:off x="126541" y="1137966"/>
              <a:ext cx="159397" cy="131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600" fill="norm" stroke="1" extrusionOk="0">
                  <a:moveTo>
                    <a:pt x="1314" y="0"/>
                  </a:moveTo>
                  <a:cubicBezTo>
                    <a:pt x="481" y="0"/>
                    <a:pt x="-369" y="1065"/>
                    <a:pt x="169" y="2238"/>
                  </a:cubicBezTo>
                  <a:cubicBezTo>
                    <a:pt x="1140" y="5172"/>
                    <a:pt x="2511" y="7845"/>
                    <a:pt x="4072" y="10539"/>
                  </a:cubicBezTo>
                  <a:cubicBezTo>
                    <a:pt x="5634" y="12973"/>
                    <a:pt x="7386" y="15190"/>
                    <a:pt x="9728" y="16885"/>
                  </a:cubicBezTo>
                  <a:cubicBezTo>
                    <a:pt x="11880" y="18362"/>
                    <a:pt x="14222" y="19579"/>
                    <a:pt x="16564" y="20796"/>
                  </a:cubicBezTo>
                  <a:cubicBezTo>
                    <a:pt x="17241" y="21144"/>
                    <a:pt x="18108" y="21600"/>
                    <a:pt x="18958" y="21600"/>
                  </a:cubicBezTo>
                  <a:cubicBezTo>
                    <a:pt x="19340" y="21600"/>
                    <a:pt x="19704" y="21513"/>
                    <a:pt x="20069" y="21296"/>
                  </a:cubicBezTo>
                  <a:cubicBezTo>
                    <a:pt x="21040" y="20557"/>
                    <a:pt x="21231" y="18840"/>
                    <a:pt x="20450" y="17862"/>
                  </a:cubicBezTo>
                  <a:cubicBezTo>
                    <a:pt x="20155" y="17580"/>
                    <a:pt x="19808" y="17449"/>
                    <a:pt x="19496" y="17449"/>
                  </a:cubicBezTo>
                  <a:cubicBezTo>
                    <a:pt x="18993" y="17449"/>
                    <a:pt x="18542" y="17775"/>
                    <a:pt x="18316" y="18362"/>
                  </a:cubicBezTo>
                  <a:lnTo>
                    <a:pt x="17726" y="18123"/>
                  </a:lnTo>
                  <a:lnTo>
                    <a:pt x="16356" y="17384"/>
                  </a:lnTo>
                  <a:cubicBezTo>
                    <a:pt x="15575" y="17145"/>
                    <a:pt x="14604" y="16645"/>
                    <a:pt x="13823" y="16167"/>
                  </a:cubicBezTo>
                  <a:cubicBezTo>
                    <a:pt x="12071" y="15190"/>
                    <a:pt x="10318" y="13951"/>
                    <a:pt x="8948" y="12495"/>
                  </a:cubicBezTo>
                  <a:cubicBezTo>
                    <a:pt x="6016" y="9322"/>
                    <a:pt x="3691" y="5172"/>
                    <a:pt x="2320" y="761"/>
                  </a:cubicBezTo>
                  <a:cubicBezTo>
                    <a:pt x="2077" y="239"/>
                    <a:pt x="1696" y="0"/>
                    <a:pt x="13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97" name="Google Shape;3328;p69"/>
            <p:cNvSpPr/>
            <p:nvPr/>
          </p:nvSpPr>
          <p:spPr>
            <a:xfrm>
              <a:off x="1496299" y="458844"/>
              <a:ext cx="191367" cy="171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8" h="21600" fill="norm" stroke="1" extrusionOk="0">
                  <a:moveTo>
                    <a:pt x="18188" y="0"/>
                  </a:moveTo>
                  <a:cubicBezTo>
                    <a:pt x="16615" y="0"/>
                    <a:pt x="14972" y="983"/>
                    <a:pt x="13627" y="1765"/>
                  </a:cubicBezTo>
                  <a:cubicBezTo>
                    <a:pt x="11403" y="3064"/>
                    <a:pt x="9491" y="4763"/>
                    <a:pt x="7579" y="6628"/>
                  </a:cubicBezTo>
                  <a:cubicBezTo>
                    <a:pt x="5667" y="8510"/>
                    <a:pt x="4080" y="10742"/>
                    <a:pt x="2480" y="12990"/>
                  </a:cubicBezTo>
                  <a:cubicBezTo>
                    <a:pt x="1205" y="15055"/>
                    <a:pt x="-693" y="17870"/>
                    <a:pt x="256" y="20867"/>
                  </a:cubicBezTo>
                  <a:cubicBezTo>
                    <a:pt x="440" y="21367"/>
                    <a:pt x="837" y="21600"/>
                    <a:pt x="1247" y="21600"/>
                  </a:cubicBezTo>
                  <a:cubicBezTo>
                    <a:pt x="1885" y="21600"/>
                    <a:pt x="2522" y="21034"/>
                    <a:pt x="2324" y="20118"/>
                  </a:cubicBezTo>
                  <a:cubicBezTo>
                    <a:pt x="1531" y="17870"/>
                    <a:pt x="3443" y="15421"/>
                    <a:pt x="4562" y="13939"/>
                  </a:cubicBezTo>
                  <a:cubicBezTo>
                    <a:pt x="5837" y="11874"/>
                    <a:pt x="7267" y="10192"/>
                    <a:pt x="8853" y="8510"/>
                  </a:cubicBezTo>
                  <a:cubicBezTo>
                    <a:pt x="10284" y="7011"/>
                    <a:pt x="12040" y="5696"/>
                    <a:pt x="13797" y="4380"/>
                  </a:cubicBezTo>
                  <a:cubicBezTo>
                    <a:pt x="14916" y="3647"/>
                    <a:pt x="16615" y="2348"/>
                    <a:pt x="18145" y="2348"/>
                  </a:cubicBezTo>
                  <a:cubicBezTo>
                    <a:pt x="18570" y="2348"/>
                    <a:pt x="18981" y="2448"/>
                    <a:pt x="19363" y="2698"/>
                  </a:cubicBezTo>
                  <a:cubicBezTo>
                    <a:pt x="19420" y="2715"/>
                    <a:pt x="19476" y="2715"/>
                    <a:pt x="19533" y="2715"/>
                  </a:cubicBezTo>
                  <a:cubicBezTo>
                    <a:pt x="20383" y="2715"/>
                    <a:pt x="20907" y="1349"/>
                    <a:pt x="20156" y="633"/>
                  </a:cubicBezTo>
                  <a:cubicBezTo>
                    <a:pt x="19533" y="183"/>
                    <a:pt x="18867" y="0"/>
                    <a:pt x="1818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98" name="Google Shape;3329;p69"/>
            <p:cNvSpPr/>
            <p:nvPr/>
          </p:nvSpPr>
          <p:spPr>
            <a:xfrm>
              <a:off x="1761212" y="481302"/>
              <a:ext cx="68669" cy="7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600" fill="norm" stroke="1" extrusionOk="0">
                  <a:moveTo>
                    <a:pt x="3019" y="0"/>
                  </a:moveTo>
                  <a:cubicBezTo>
                    <a:pt x="1791" y="0"/>
                    <a:pt x="482" y="800"/>
                    <a:pt x="114" y="1920"/>
                  </a:cubicBezTo>
                  <a:cubicBezTo>
                    <a:pt x="-336" y="3280"/>
                    <a:pt x="564" y="5080"/>
                    <a:pt x="2405" y="5520"/>
                  </a:cubicBezTo>
                  <a:lnTo>
                    <a:pt x="2855" y="5960"/>
                  </a:lnTo>
                  <a:lnTo>
                    <a:pt x="4246" y="6440"/>
                  </a:lnTo>
                  <a:cubicBezTo>
                    <a:pt x="4696" y="6880"/>
                    <a:pt x="5637" y="7320"/>
                    <a:pt x="6537" y="7760"/>
                  </a:cubicBezTo>
                  <a:lnTo>
                    <a:pt x="7928" y="9120"/>
                  </a:lnTo>
                  <a:cubicBezTo>
                    <a:pt x="8378" y="9560"/>
                    <a:pt x="9319" y="10480"/>
                    <a:pt x="9769" y="10920"/>
                  </a:cubicBezTo>
                  <a:lnTo>
                    <a:pt x="10709" y="11840"/>
                  </a:lnTo>
                  <a:lnTo>
                    <a:pt x="11159" y="12720"/>
                  </a:lnTo>
                  <a:cubicBezTo>
                    <a:pt x="11609" y="13160"/>
                    <a:pt x="12059" y="14080"/>
                    <a:pt x="12509" y="14960"/>
                  </a:cubicBezTo>
                  <a:cubicBezTo>
                    <a:pt x="13000" y="15400"/>
                    <a:pt x="13000" y="15400"/>
                    <a:pt x="13450" y="15880"/>
                  </a:cubicBezTo>
                  <a:lnTo>
                    <a:pt x="13900" y="16760"/>
                  </a:lnTo>
                  <a:lnTo>
                    <a:pt x="13900" y="18120"/>
                  </a:lnTo>
                  <a:cubicBezTo>
                    <a:pt x="13900" y="18560"/>
                    <a:pt x="13900" y="19000"/>
                    <a:pt x="14350" y="19480"/>
                  </a:cubicBezTo>
                  <a:cubicBezTo>
                    <a:pt x="14759" y="20920"/>
                    <a:pt x="15987" y="21600"/>
                    <a:pt x="17214" y="21600"/>
                  </a:cubicBezTo>
                  <a:cubicBezTo>
                    <a:pt x="19014" y="21600"/>
                    <a:pt x="20896" y="20240"/>
                    <a:pt x="20364" y="18120"/>
                  </a:cubicBezTo>
                  <a:lnTo>
                    <a:pt x="21264" y="18120"/>
                  </a:lnTo>
                  <a:cubicBezTo>
                    <a:pt x="18523" y="10040"/>
                    <a:pt x="12059" y="3280"/>
                    <a:pt x="3796" y="120"/>
                  </a:cubicBezTo>
                  <a:cubicBezTo>
                    <a:pt x="3550" y="40"/>
                    <a:pt x="3305" y="0"/>
                    <a:pt x="30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99" name="Google Shape;3330;p69"/>
            <p:cNvSpPr/>
            <p:nvPr/>
          </p:nvSpPr>
          <p:spPr>
            <a:xfrm>
              <a:off x="1921215" y="325416"/>
              <a:ext cx="367139" cy="361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600" fill="norm" stroke="1" extrusionOk="0">
                  <a:moveTo>
                    <a:pt x="20711" y="0"/>
                  </a:moveTo>
                  <a:cubicBezTo>
                    <a:pt x="20672" y="0"/>
                    <a:pt x="20619" y="8"/>
                    <a:pt x="20573" y="24"/>
                  </a:cubicBezTo>
                  <a:cubicBezTo>
                    <a:pt x="18426" y="553"/>
                    <a:pt x="16447" y="1705"/>
                    <a:pt x="14820" y="3221"/>
                  </a:cubicBezTo>
                  <a:cubicBezTo>
                    <a:pt x="12932" y="4903"/>
                    <a:pt x="11122" y="6679"/>
                    <a:pt x="9410" y="8629"/>
                  </a:cubicBezTo>
                  <a:cubicBezTo>
                    <a:pt x="7599" y="10587"/>
                    <a:pt x="5888" y="12624"/>
                    <a:pt x="4169" y="14668"/>
                  </a:cubicBezTo>
                  <a:cubicBezTo>
                    <a:pt x="2534" y="16445"/>
                    <a:pt x="1158" y="18482"/>
                    <a:pt x="43" y="20700"/>
                  </a:cubicBezTo>
                  <a:cubicBezTo>
                    <a:pt x="-133" y="21189"/>
                    <a:pt x="264" y="21600"/>
                    <a:pt x="608" y="21600"/>
                  </a:cubicBezTo>
                  <a:cubicBezTo>
                    <a:pt x="761" y="21600"/>
                    <a:pt x="906" y="21513"/>
                    <a:pt x="990" y="21324"/>
                  </a:cubicBezTo>
                  <a:cubicBezTo>
                    <a:pt x="2106" y="19105"/>
                    <a:pt x="3481" y="17061"/>
                    <a:pt x="5108" y="15197"/>
                  </a:cubicBezTo>
                  <a:cubicBezTo>
                    <a:pt x="6660" y="13334"/>
                    <a:pt x="8287" y="11384"/>
                    <a:pt x="10006" y="9608"/>
                  </a:cubicBezTo>
                  <a:cubicBezTo>
                    <a:pt x="11641" y="7832"/>
                    <a:pt x="13185" y="6055"/>
                    <a:pt x="14988" y="4461"/>
                  </a:cubicBezTo>
                  <a:cubicBezTo>
                    <a:pt x="16623" y="2866"/>
                    <a:pt x="18602" y="1705"/>
                    <a:pt x="20833" y="1089"/>
                  </a:cubicBezTo>
                  <a:cubicBezTo>
                    <a:pt x="21467" y="1003"/>
                    <a:pt x="21291" y="0"/>
                    <a:pt x="207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00" name="Google Shape;3331;p69"/>
            <p:cNvSpPr/>
            <p:nvPr/>
          </p:nvSpPr>
          <p:spPr>
            <a:xfrm>
              <a:off x="2428857" y="279972"/>
              <a:ext cx="210128" cy="41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2" h="21600" fill="norm" stroke="1" extrusionOk="0">
                  <a:moveTo>
                    <a:pt x="10747" y="0"/>
                  </a:moveTo>
                  <a:cubicBezTo>
                    <a:pt x="7386" y="0"/>
                    <a:pt x="3959" y="3334"/>
                    <a:pt x="689" y="6876"/>
                  </a:cubicBezTo>
                  <a:cubicBezTo>
                    <a:pt x="-431" y="8404"/>
                    <a:pt x="-79" y="16322"/>
                    <a:pt x="976" y="16322"/>
                  </a:cubicBezTo>
                  <a:cubicBezTo>
                    <a:pt x="1028" y="16322"/>
                    <a:pt x="1080" y="16322"/>
                    <a:pt x="1132" y="16252"/>
                  </a:cubicBezTo>
                  <a:cubicBezTo>
                    <a:pt x="4233" y="13057"/>
                    <a:pt x="7490" y="9793"/>
                    <a:pt x="10682" y="9793"/>
                  </a:cubicBezTo>
                  <a:cubicBezTo>
                    <a:pt x="13665" y="9793"/>
                    <a:pt x="16596" y="12641"/>
                    <a:pt x="19293" y="20975"/>
                  </a:cubicBezTo>
                  <a:cubicBezTo>
                    <a:pt x="19462" y="21461"/>
                    <a:pt x="19632" y="21600"/>
                    <a:pt x="19788" y="21600"/>
                  </a:cubicBezTo>
                  <a:cubicBezTo>
                    <a:pt x="20674" y="21600"/>
                    <a:pt x="21169" y="15002"/>
                    <a:pt x="20166" y="12363"/>
                  </a:cubicBezTo>
                  <a:cubicBezTo>
                    <a:pt x="17209" y="3125"/>
                    <a:pt x="14004" y="0"/>
                    <a:pt x="107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01" name="Google Shape;3332;p69"/>
            <p:cNvSpPr/>
            <p:nvPr/>
          </p:nvSpPr>
          <p:spPr>
            <a:xfrm>
              <a:off x="2698294" y="402303"/>
              <a:ext cx="83950" cy="284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7" h="21600" fill="norm" stroke="1" extrusionOk="0">
                  <a:moveTo>
                    <a:pt x="2367" y="0"/>
                  </a:moveTo>
                  <a:cubicBezTo>
                    <a:pt x="819" y="0"/>
                    <a:pt x="-825" y="482"/>
                    <a:pt x="465" y="953"/>
                  </a:cubicBezTo>
                  <a:cubicBezTo>
                    <a:pt x="6622" y="3772"/>
                    <a:pt x="10974" y="6932"/>
                    <a:pt x="13167" y="10203"/>
                  </a:cubicBezTo>
                  <a:cubicBezTo>
                    <a:pt x="15327" y="13704"/>
                    <a:pt x="16068" y="17306"/>
                    <a:pt x="16068" y="20918"/>
                  </a:cubicBezTo>
                  <a:cubicBezTo>
                    <a:pt x="16068" y="21369"/>
                    <a:pt x="17132" y="21600"/>
                    <a:pt x="18228" y="21600"/>
                  </a:cubicBezTo>
                  <a:cubicBezTo>
                    <a:pt x="19324" y="21600"/>
                    <a:pt x="20420" y="21369"/>
                    <a:pt x="20420" y="20918"/>
                  </a:cubicBezTo>
                  <a:cubicBezTo>
                    <a:pt x="20775" y="17196"/>
                    <a:pt x="19679" y="13474"/>
                    <a:pt x="17874" y="9862"/>
                  </a:cubicBezTo>
                  <a:cubicBezTo>
                    <a:pt x="15327" y="6371"/>
                    <a:pt x="10974" y="3100"/>
                    <a:pt x="4108" y="281"/>
                  </a:cubicBezTo>
                  <a:cubicBezTo>
                    <a:pt x="3656" y="80"/>
                    <a:pt x="3044" y="0"/>
                    <a:pt x="2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02" name="Google Shape;3333;p69"/>
            <p:cNvSpPr/>
            <p:nvPr/>
          </p:nvSpPr>
          <p:spPr>
            <a:xfrm>
              <a:off x="2891820" y="932710"/>
              <a:ext cx="148348" cy="53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3" h="21600" fill="norm" stroke="1" extrusionOk="0">
                  <a:moveTo>
                    <a:pt x="9623" y="0"/>
                  </a:moveTo>
                  <a:cubicBezTo>
                    <a:pt x="6149" y="0"/>
                    <a:pt x="2803" y="4181"/>
                    <a:pt x="413" y="11684"/>
                  </a:cubicBezTo>
                  <a:cubicBezTo>
                    <a:pt x="-561" y="14471"/>
                    <a:pt x="358" y="18009"/>
                    <a:pt x="1406" y="18009"/>
                  </a:cubicBezTo>
                  <a:cubicBezTo>
                    <a:pt x="1700" y="18009"/>
                    <a:pt x="1994" y="17741"/>
                    <a:pt x="2270" y="17098"/>
                  </a:cubicBezTo>
                  <a:cubicBezTo>
                    <a:pt x="4366" y="10720"/>
                    <a:pt x="7050" y="7665"/>
                    <a:pt x="9733" y="7665"/>
                  </a:cubicBezTo>
                  <a:cubicBezTo>
                    <a:pt x="12895" y="7665"/>
                    <a:pt x="16057" y="11952"/>
                    <a:pt x="18190" y="20099"/>
                  </a:cubicBezTo>
                  <a:cubicBezTo>
                    <a:pt x="18484" y="21171"/>
                    <a:pt x="18888" y="21600"/>
                    <a:pt x="19256" y="21600"/>
                  </a:cubicBezTo>
                  <a:cubicBezTo>
                    <a:pt x="20175" y="21600"/>
                    <a:pt x="21039" y="19027"/>
                    <a:pt x="20451" y="16455"/>
                  </a:cubicBezTo>
                  <a:cubicBezTo>
                    <a:pt x="18190" y="6861"/>
                    <a:pt x="14678" y="1394"/>
                    <a:pt x="10947" y="214"/>
                  </a:cubicBezTo>
                  <a:cubicBezTo>
                    <a:pt x="10506" y="54"/>
                    <a:pt x="10064" y="0"/>
                    <a:pt x="96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03" name="Google Shape;3334;p69"/>
            <p:cNvSpPr/>
            <p:nvPr/>
          </p:nvSpPr>
          <p:spPr>
            <a:xfrm>
              <a:off x="3055114" y="1056059"/>
              <a:ext cx="26340" cy="95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48" h="21600" fill="norm" stroke="1" extrusionOk="0">
                  <a:moveTo>
                    <a:pt x="6901" y="0"/>
                  </a:moveTo>
                  <a:cubicBezTo>
                    <a:pt x="6352" y="0"/>
                    <a:pt x="5711" y="30"/>
                    <a:pt x="5162" y="90"/>
                  </a:cubicBezTo>
                  <a:cubicBezTo>
                    <a:pt x="2142" y="448"/>
                    <a:pt x="37" y="1434"/>
                    <a:pt x="1044" y="2778"/>
                  </a:cubicBezTo>
                  <a:cubicBezTo>
                    <a:pt x="7267" y="7827"/>
                    <a:pt x="7267" y="13534"/>
                    <a:pt x="1044" y="18583"/>
                  </a:cubicBezTo>
                  <a:cubicBezTo>
                    <a:pt x="-970" y="19568"/>
                    <a:pt x="37" y="20584"/>
                    <a:pt x="3149" y="21271"/>
                  </a:cubicBezTo>
                  <a:cubicBezTo>
                    <a:pt x="4247" y="21510"/>
                    <a:pt x="5437" y="21600"/>
                    <a:pt x="6627" y="21600"/>
                  </a:cubicBezTo>
                  <a:cubicBezTo>
                    <a:pt x="8732" y="21600"/>
                    <a:pt x="10745" y="21241"/>
                    <a:pt x="11386" y="20584"/>
                  </a:cubicBezTo>
                  <a:cubicBezTo>
                    <a:pt x="19623" y="14549"/>
                    <a:pt x="20630" y="7827"/>
                    <a:pt x="13399" y="1434"/>
                  </a:cubicBezTo>
                  <a:cubicBezTo>
                    <a:pt x="12576" y="627"/>
                    <a:pt x="9647" y="0"/>
                    <a:pt x="69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04" name="Google Shape;3335;p69"/>
            <p:cNvSpPr/>
            <p:nvPr/>
          </p:nvSpPr>
          <p:spPr>
            <a:xfrm>
              <a:off x="3037405" y="1291209"/>
              <a:ext cx="62472" cy="212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43" h="21600" fill="norm" stroke="1" extrusionOk="0">
                  <a:moveTo>
                    <a:pt x="6271" y="0"/>
                  </a:moveTo>
                  <a:cubicBezTo>
                    <a:pt x="4612" y="0"/>
                    <a:pt x="2884" y="712"/>
                    <a:pt x="4267" y="1358"/>
                  </a:cubicBezTo>
                  <a:cubicBezTo>
                    <a:pt x="15153" y="6949"/>
                    <a:pt x="13978" y="14960"/>
                    <a:pt x="776" y="19947"/>
                  </a:cubicBezTo>
                  <a:cubicBezTo>
                    <a:pt x="-1021" y="20632"/>
                    <a:pt x="638" y="21600"/>
                    <a:pt x="2366" y="21600"/>
                  </a:cubicBezTo>
                  <a:cubicBezTo>
                    <a:pt x="2884" y="21600"/>
                    <a:pt x="3437" y="21506"/>
                    <a:pt x="3887" y="21304"/>
                  </a:cubicBezTo>
                  <a:cubicBezTo>
                    <a:pt x="18644" y="15713"/>
                    <a:pt x="20579" y="6801"/>
                    <a:pt x="8137" y="444"/>
                  </a:cubicBezTo>
                  <a:cubicBezTo>
                    <a:pt x="7688" y="134"/>
                    <a:pt x="69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05" name="Google Shape;3336;p69"/>
            <p:cNvSpPr/>
            <p:nvPr/>
          </p:nvSpPr>
          <p:spPr>
            <a:xfrm>
              <a:off x="2705447" y="1546174"/>
              <a:ext cx="215952" cy="65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600" fill="norm" stroke="1" extrusionOk="0">
                  <a:moveTo>
                    <a:pt x="770" y="0"/>
                  </a:moveTo>
                  <a:cubicBezTo>
                    <a:pt x="106" y="0"/>
                    <a:pt x="-354" y="3990"/>
                    <a:pt x="361" y="5986"/>
                  </a:cubicBezTo>
                  <a:cubicBezTo>
                    <a:pt x="3223" y="13793"/>
                    <a:pt x="6671" y="19171"/>
                    <a:pt x="10261" y="21123"/>
                  </a:cubicBezTo>
                  <a:cubicBezTo>
                    <a:pt x="10874" y="21470"/>
                    <a:pt x="11487" y="21600"/>
                    <a:pt x="12100" y="21600"/>
                  </a:cubicBezTo>
                  <a:cubicBezTo>
                    <a:pt x="13211" y="21600"/>
                    <a:pt x="14323" y="21080"/>
                    <a:pt x="15434" y="20125"/>
                  </a:cubicBezTo>
                  <a:cubicBezTo>
                    <a:pt x="17158" y="18694"/>
                    <a:pt x="18589" y="14270"/>
                    <a:pt x="20314" y="12318"/>
                  </a:cubicBezTo>
                  <a:cubicBezTo>
                    <a:pt x="21246" y="11451"/>
                    <a:pt x="20952" y="6376"/>
                    <a:pt x="19994" y="6376"/>
                  </a:cubicBezTo>
                  <a:cubicBezTo>
                    <a:pt x="19918" y="6376"/>
                    <a:pt x="19828" y="6419"/>
                    <a:pt x="19739" y="6463"/>
                  </a:cubicBezTo>
                  <a:cubicBezTo>
                    <a:pt x="18308" y="8414"/>
                    <a:pt x="17018" y="11841"/>
                    <a:pt x="15575" y="13793"/>
                  </a:cubicBezTo>
                  <a:cubicBezTo>
                    <a:pt x="14399" y="14877"/>
                    <a:pt x="13045" y="15441"/>
                    <a:pt x="11781" y="15441"/>
                  </a:cubicBezTo>
                  <a:cubicBezTo>
                    <a:pt x="11359" y="15441"/>
                    <a:pt x="10951" y="15398"/>
                    <a:pt x="10555" y="15267"/>
                  </a:cubicBezTo>
                  <a:cubicBezTo>
                    <a:pt x="7106" y="12839"/>
                    <a:pt x="3951" y="7937"/>
                    <a:pt x="1217" y="651"/>
                  </a:cubicBezTo>
                  <a:cubicBezTo>
                    <a:pt x="1064" y="217"/>
                    <a:pt x="911" y="0"/>
                    <a:pt x="77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06" name="Google Shape;3337;p69"/>
            <p:cNvSpPr/>
            <p:nvPr/>
          </p:nvSpPr>
          <p:spPr>
            <a:xfrm>
              <a:off x="1863203" y="1396365"/>
              <a:ext cx="175156" cy="255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30" h="21600" fill="norm" stroke="1" extrusionOk="0">
                  <a:moveTo>
                    <a:pt x="1367" y="0"/>
                  </a:moveTo>
                  <a:cubicBezTo>
                    <a:pt x="943" y="0"/>
                    <a:pt x="533" y="190"/>
                    <a:pt x="406" y="649"/>
                  </a:cubicBezTo>
                  <a:cubicBezTo>
                    <a:pt x="-1176" y="5302"/>
                    <a:pt x="2158" y="9206"/>
                    <a:pt x="5336" y="12853"/>
                  </a:cubicBezTo>
                  <a:cubicBezTo>
                    <a:pt x="6763" y="14609"/>
                    <a:pt x="8346" y="16119"/>
                    <a:pt x="10253" y="17506"/>
                  </a:cubicBezTo>
                  <a:cubicBezTo>
                    <a:pt x="11213" y="18255"/>
                    <a:pt x="12160" y="18759"/>
                    <a:pt x="13120" y="19262"/>
                  </a:cubicBezTo>
                  <a:cubicBezTo>
                    <a:pt x="13756" y="19642"/>
                    <a:pt x="14378" y="19889"/>
                    <a:pt x="15013" y="20146"/>
                  </a:cubicBezTo>
                  <a:lnTo>
                    <a:pt x="15649" y="20392"/>
                  </a:lnTo>
                  <a:lnTo>
                    <a:pt x="16129" y="20515"/>
                  </a:lnTo>
                  <a:cubicBezTo>
                    <a:pt x="16129" y="20515"/>
                    <a:pt x="16285" y="20649"/>
                    <a:pt x="16454" y="20649"/>
                  </a:cubicBezTo>
                  <a:cubicBezTo>
                    <a:pt x="16214" y="21186"/>
                    <a:pt x="16737" y="21600"/>
                    <a:pt x="17330" y="21600"/>
                  </a:cubicBezTo>
                  <a:cubicBezTo>
                    <a:pt x="17570" y="21600"/>
                    <a:pt x="17811" y="21544"/>
                    <a:pt x="18037" y="21399"/>
                  </a:cubicBezTo>
                  <a:cubicBezTo>
                    <a:pt x="20424" y="19766"/>
                    <a:pt x="15974" y="18759"/>
                    <a:pt x="14858" y="18255"/>
                  </a:cubicBezTo>
                  <a:cubicBezTo>
                    <a:pt x="12485" y="17126"/>
                    <a:pt x="10408" y="15616"/>
                    <a:pt x="8826" y="13848"/>
                  </a:cubicBezTo>
                  <a:cubicBezTo>
                    <a:pt x="7074" y="12092"/>
                    <a:pt x="5492" y="10202"/>
                    <a:pt x="4065" y="8322"/>
                  </a:cubicBezTo>
                  <a:cubicBezTo>
                    <a:pt x="2313" y="6186"/>
                    <a:pt x="1678" y="3546"/>
                    <a:pt x="2469" y="1029"/>
                  </a:cubicBezTo>
                  <a:cubicBezTo>
                    <a:pt x="2667" y="425"/>
                    <a:pt x="2003" y="0"/>
                    <a:pt x="1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07" name="Google Shape;3338;p69"/>
            <p:cNvSpPr/>
            <p:nvPr/>
          </p:nvSpPr>
          <p:spPr>
            <a:xfrm>
              <a:off x="2217661" y="1632836"/>
              <a:ext cx="166182" cy="65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7" h="21600" fill="norm" stroke="1" extrusionOk="0">
                  <a:moveTo>
                    <a:pt x="19443" y="0"/>
                  </a:moveTo>
                  <a:cubicBezTo>
                    <a:pt x="19164" y="0"/>
                    <a:pt x="18885" y="260"/>
                    <a:pt x="18623" y="952"/>
                  </a:cubicBezTo>
                  <a:cubicBezTo>
                    <a:pt x="15127" y="10172"/>
                    <a:pt x="10236" y="15150"/>
                    <a:pt x="5344" y="15150"/>
                  </a:cubicBezTo>
                  <a:cubicBezTo>
                    <a:pt x="4031" y="15150"/>
                    <a:pt x="2735" y="14804"/>
                    <a:pt x="1454" y="14068"/>
                  </a:cubicBezTo>
                  <a:cubicBezTo>
                    <a:pt x="1339" y="14025"/>
                    <a:pt x="1241" y="13982"/>
                    <a:pt x="1143" y="13982"/>
                  </a:cubicBezTo>
                  <a:cubicBezTo>
                    <a:pt x="-88" y="13982"/>
                    <a:pt x="-466" y="19046"/>
                    <a:pt x="716" y="20431"/>
                  </a:cubicBezTo>
                  <a:cubicBezTo>
                    <a:pt x="2160" y="21210"/>
                    <a:pt x="3621" y="21600"/>
                    <a:pt x="5065" y="21600"/>
                  </a:cubicBezTo>
                  <a:cubicBezTo>
                    <a:pt x="10662" y="21600"/>
                    <a:pt x="16177" y="15756"/>
                    <a:pt x="20281" y="5324"/>
                  </a:cubicBezTo>
                  <a:cubicBezTo>
                    <a:pt x="21134" y="3073"/>
                    <a:pt x="20346" y="0"/>
                    <a:pt x="1944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08" name="Google Shape;3339;p69"/>
            <p:cNvSpPr/>
            <p:nvPr/>
          </p:nvSpPr>
          <p:spPr>
            <a:xfrm>
              <a:off x="2471469" y="1475234"/>
              <a:ext cx="35740" cy="47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2" h="21600" fill="norm" stroke="1" extrusionOk="0">
                  <a:moveTo>
                    <a:pt x="14676" y="0"/>
                  </a:moveTo>
                  <a:cubicBezTo>
                    <a:pt x="12975" y="0"/>
                    <a:pt x="11348" y="778"/>
                    <a:pt x="10830" y="2034"/>
                  </a:cubicBezTo>
                  <a:lnTo>
                    <a:pt x="843" y="15497"/>
                  </a:lnTo>
                  <a:cubicBezTo>
                    <a:pt x="-784" y="17531"/>
                    <a:pt x="30" y="19566"/>
                    <a:pt x="2545" y="20882"/>
                  </a:cubicBezTo>
                  <a:cubicBezTo>
                    <a:pt x="3432" y="21361"/>
                    <a:pt x="4394" y="21600"/>
                    <a:pt x="5356" y="21600"/>
                  </a:cubicBezTo>
                  <a:cubicBezTo>
                    <a:pt x="7131" y="21600"/>
                    <a:pt x="8906" y="20822"/>
                    <a:pt x="10016" y="19566"/>
                  </a:cubicBezTo>
                  <a:lnTo>
                    <a:pt x="19115" y="6761"/>
                  </a:lnTo>
                  <a:cubicBezTo>
                    <a:pt x="20816" y="4727"/>
                    <a:pt x="20002" y="2034"/>
                    <a:pt x="17487" y="718"/>
                  </a:cubicBezTo>
                  <a:cubicBezTo>
                    <a:pt x="16600" y="239"/>
                    <a:pt x="15638" y="0"/>
                    <a:pt x="146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09" name="Google Shape;3340;p69"/>
            <p:cNvSpPr/>
            <p:nvPr/>
          </p:nvSpPr>
          <p:spPr>
            <a:xfrm>
              <a:off x="1305273" y="1303495"/>
              <a:ext cx="160549" cy="241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2" h="21600" fill="norm" stroke="1" extrusionOk="0">
                  <a:moveTo>
                    <a:pt x="1350" y="0"/>
                  </a:moveTo>
                  <a:cubicBezTo>
                    <a:pt x="861" y="0"/>
                    <a:pt x="389" y="189"/>
                    <a:pt x="237" y="626"/>
                  </a:cubicBezTo>
                  <a:cubicBezTo>
                    <a:pt x="-707" y="5267"/>
                    <a:pt x="1182" y="10050"/>
                    <a:pt x="5549" y="13640"/>
                  </a:cubicBezTo>
                  <a:cubicBezTo>
                    <a:pt x="7623" y="15494"/>
                    <a:pt x="9714" y="17219"/>
                    <a:pt x="11990" y="18813"/>
                  </a:cubicBezTo>
                  <a:cubicBezTo>
                    <a:pt x="13693" y="20537"/>
                    <a:pt x="16340" y="21470"/>
                    <a:pt x="19190" y="21600"/>
                  </a:cubicBezTo>
                  <a:cubicBezTo>
                    <a:pt x="20826" y="21600"/>
                    <a:pt x="20893" y="20006"/>
                    <a:pt x="19544" y="20006"/>
                  </a:cubicBezTo>
                  <a:cubicBezTo>
                    <a:pt x="19493" y="20006"/>
                    <a:pt x="19443" y="20006"/>
                    <a:pt x="19375" y="20006"/>
                  </a:cubicBezTo>
                  <a:cubicBezTo>
                    <a:pt x="16728" y="20006"/>
                    <a:pt x="14637" y="18541"/>
                    <a:pt x="12934" y="17219"/>
                  </a:cubicBezTo>
                  <a:cubicBezTo>
                    <a:pt x="11046" y="15754"/>
                    <a:pt x="9140" y="14160"/>
                    <a:pt x="7437" y="12577"/>
                  </a:cubicBezTo>
                  <a:cubicBezTo>
                    <a:pt x="4031" y="9259"/>
                    <a:pt x="1367" y="5137"/>
                    <a:pt x="2699" y="1016"/>
                  </a:cubicBezTo>
                  <a:cubicBezTo>
                    <a:pt x="2817" y="390"/>
                    <a:pt x="2058" y="0"/>
                    <a:pt x="135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10" name="Google Shape;3341;p69"/>
            <p:cNvSpPr/>
            <p:nvPr/>
          </p:nvSpPr>
          <p:spPr>
            <a:xfrm>
              <a:off x="634922" y="1209435"/>
              <a:ext cx="167170" cy="26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600" fill="norm" stroke="1" extrusionOk="0">
                  <a:moveTo>
                    <a:pt x="1326" y="0"/>
                  </a:moveTo>
                  <a:cubicBezTo>
                    <a:pt x="725" y="0"/>
                    <a:pt x="107" y="245"/>
                    <a:pt x="107" y="726"/>
                  </a:cubicBezTo>
                  <a:cubicBezTo>
                    <a:pt x="-461" y="5283"/>
                    <a:pt x="1243" y="9840"/>
                    <a:pt x="4801" y="13799"/>
                  </a:cubicBezTo>
                  <a:cubicBezTo>
                    <a:pt x="7808" y="17278"/>
                    <a:pt x="12686" y="19796"/>
                    <a:pt x="18700" y="20757"/>
                  </a:cubicBezTo>
                  <a:lnTo>
                    <a:pt x="18700" y="20874"/>
                  </a:lnTo>
                  <a:cubicBezTo>
                    <a:pt x="18700" y="21355"/>
                    <a:pt x="19268" y="21600"/>
                    <a:pt x="19836" y="21600"/>
                  </a:cubicBezTo>
                  <a:cubicBezTo>
                    <a:pt x="20387" y="21600"/>
                    <a:pt x="20955" y="21355"/>
                    <a:pt x="20955" y="20874"/>
                  </a:cubicBezTo>
                  <a:lnTo>
                    <a:pt x="21139" y="20277"/>
                  </a:lnTo>
                  <a:cubicBezTo>
                    <a:pt x="21139" y="19925"/>
                    <a:pt x="20771" y="19562"/>
                    <a:pt x="20204" y="19562"/>
                  </a:cubicBezTo>
                  <a:cubicBezTo>
                    <a:pt x="14390" y="18601"/>
                    <a:pt x="9495" y="16200"/>
                    <a:pt x="6689" y="12838"/>
                  </a:cubicBezTo>
                  <a:cubicBezTo>
                    <a:pt x="3498" y="9125"/>
                    <a:pt x="1995" y="4920"/>
                    <a:pt x="2546" y="726"/>
                  </a:cubicBezTo>
                  <a:cubicBezTo>
                    <a:pt x="2546" y="245"/>
                    <a:pt x="1945" y="0"/>
                    <a:pt x="132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11" name="Google Shape;3342;p69"/>
            <p:cNvSpPr/>
            <p:nvPr/>
          </p:nvSpPr>
          <p:spPr>
            <a:xfrm>
              <a:off x="928462" y="1427146"/>
              <a:ext cx="191456" cy="68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5" h="21600" fill="norm" stroke="1" extrusionOk="0">
                  <a:moveTo>
                    <a:pt x="19602" y="0"/>
                  </a:moveTo>
                  <a:cubicBezTo>
                    <a:pt x="19387" y="0"/>
                    <a:pt x="19173" y="207"/>
                    <a:pt x="18987" y="662"/>
                  </a:cubicBezTo>
                  <a:cubicBezTo>
                    <a:pt x="14878" y="10593"/>
                    <a:pt x="9797" y="15848"/>
                    <a:pt x="4644" y="15848"/>
                  </a:cubicBezTo>
                  <a:cubicBezTo>
                    <a:pt x="3527" y="15848"/>
                    <a:pt x="2397" y="15600"/>
                    <a:pt x="1280" y="15103"/>
                  </a:cubicBezTo>
                  <a:cubicBezTo>
                    <a:pt x="1180" y="15021"/>
                    <a:pt x="1080" y="14979"/>
                    <a:pt x="994" y="14979"/>
                  </a:cubicBezTo>
                  <a:cubicBezTo>
                    <a:pt x="-80" y="14979"/>
                    <a:pt x="-409" y="19821"/>
                    <a:pt x="636" y="20690"/>
                  </a:cubicBezTo>
                  <a:cubicBezTo>
                    <a:pt x="1953" y="21269"/>
                    <a:pt x="3284" y="21600"/>
                    <a:pt x="4615" y="21600"/>
                  </a:cubicBezTo>
                  <a:cubicBezTo>
                    <a:pt x="10355" y="21600"/>
                    <a:pt x="15981" y="15931"/>
                    <a:pt x="20432" y="5338"/>
                  </a:cubicBezTo>
                  <a:cubicBezTo>
                    <a:pt x="21191" y="3103"/>
                    <a:pt x="20432" y="0"/>
                    <a:pt x="196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12" name="Google Shape;3343;p69"/>
            <p:cNvSpPr/>
            <p:nvPr/>
          </p:nvSpPr>
          <p:spPr>
            <a:xfrm>
              <a:off x="1183433" y="1302967"/>
              <a:ext cx="57932" cy="91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16" h="21600" fill="norm" stroke="1" extrusionOk="0">
                  <a:moveTo>
                    <a:pt x="15969" y="0"/>
                  </a:moveTo>
                  <a:cubicBezTo>
                    <a:pt x="14885" y="0"/>
                    <a:pt x="13981" y="375"/>
                    <a:pt x="13348" y="1061"/>
                  </a:cubicBezTo>
                  <a:cubicBezTo>
                    <a:pt x="12851" y="1779"/>
                    <a:pt x="12851" y="2466"/>
                    <a:pt x="13348" y="3527"/>
                  </a:cubicBezTo>
                  <a:cubicBezTo>
                    <a:pt x="12851" y="4214"/>
                    <a:pt x="11812" y="4932"/>
                    <a:pt x="11315" y="5618"/>
                  </a:cubicBezTo>
                  <a:lnTo>
                    <a:pt x="7745" y="9832"/>
                  </a:lnTo>
                  <a:lnTo>
                    <a:pt x="651" y="18260"/>
                  </a:lnTo>
                  <a:cubicBezTo>
                    <a:pt x="-1157" y="20008"/>
                    <a:pt x="1148" y="21600"/>
                    <a:pt x="3362" y="21600"/>
                  </a:cubicBezTo>
                  <a:cubicBezTo>
                    <a:pt x="4266" y="21600"/>
                    <a:pt x="5124" y="21319"/>
                    <a:pt x="5712" y="20726"/>
                  </a:cubicBezTo>
                  <a:lnTo>
                    <a:pt x="14885" y="10207"/>
                  </a:lnTo>
                  <a:cubicBezTo>
                    <a:pt x="16376" y="8802"/>
                    <a:pt x="17912" y="7023"/>
                    <a:pt x="18952" y="5618"/>
                  </a:cubicBezTo>
                  <a:cubicBezTo>
                    <a:pt x="20443" y="3871"/>
                    <a:pt x="19946" y="1436"/>
                    <a:pt x="17912" y="375"/>
                  </a:cubicBezTo>
                  <a:cubicBezTo>
                    <a:pt x="17189" y="125"/>
                    <a:pt x="16557" y="0"/>
                    <a:pt x="1596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116" name="Google Shape;3344;p69"/>
          <p:cNvGrpSpPr/>
          <p:nvPr/>
        </p:nvGrpSpPr>
        <p:grpSpPr>
          <a:xfrm>
            <a:off x="280682" y="2006001"/>
            <a:ext cx="134724" cy="263394"/>
            <a:chOff x="0" y="0"/>
            <a:chExt cx="134723" cy="263393"/>
          </a:xfrm>
        </p:grpSpPr>
        <p:sp>
          <p:nvSpPr>
            <p:cNvPr id="3114" name="Google Shape;3345;p69"/>
            <p:cNvSpPr/>
            <p:nvPr/>
          </p:nvSpPr>
          <p:spPr>
            <a:xfrm>
              <a:off x="-1" y="0"/>
              <a:ext cx="134725" cy="263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01" h="21600" fill="norm" stroke="1" extrusionOk="0">
                  <a:moveTo>
                    <a:pt x="8984" y="0"/>
                  </a:moveTo>
                  <a:cubicBezTo>
                    <a:pt x="8984" y="0"/>
                    <a:pt x="-3832" y="9398"/>
                    <a:pt x="1151" y="17124"/>
                  </a:cubicBezTo>
                  <a:cubicBezTo>
                    <a:pt x="3157" y="20252"/>
                    <a:pt x="6134" y="21600"/>
                    <a:pt x="9006" y="21600"/>
                  </a:cubicBezTo>
                  <a:cubicBezTo>
                    <a:pt x="13207" y="21600"/>
                    <a:pt x="17156" y="18674"/>
                    <a:pt x="17282" y="14252"/>
                  </a:cubicBezTo>
                  <a:cubicBezTo>
                    <a:pt x="17768" y="6822"/>
                    <a:pt x="8984" y="0"/>
                    <a:pt x="898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15" name="Google Shape;3346;p69"/>
            <p:cNvSpPr/>
            <p:nvPr/>
          </p:nvSpPr>
          <p:spPr>
            <a:xfrm>
              <a:off x="40301" y="81220"/>
              <a:ext cx="35269" cy="105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83" h="21600" fill="norm" stroke="1" extrusionOk="0">
                  <a:moveTo>
                    <a:pt x="12400" y="0"/>
                  </a:moveTo>
                  <a:cubicBezTo>
                    <a:pt x="10310" y="0"/>
                    <a:pt x="8481" y="438"/>
                    <a:pt x="7871" y="1146"/>
                  </a:cubicBezTo>
                  <a:cubicBezTo>
                    <a:pt x="32" y="6841"/>
                    <a:pt x="-1971" y="13647"/>
                    <a:pt x="1948" y="20117"/>
                  </a:cubicBezTo>
                  <a:cubicBezTo>
                    <a:pt x="3168" y="21162"/>
                    <a:pt x="5432" y="21600"/>
                    <a:pt x="7610" y="21600"/>
                  </a:cubicBezTo>
                  <a:cubicBezTo>
                    <a:pt x="11006" y="21600"/>
                    <a:pt x="14316" y="20555"/>
                    <a:pt x="13706" y="18972"/>
                  </a:cubicBezTo>
                  <a:cubicBezTo>
                    <a:pt x="9787" y="13647"/>
                    <a:pt x="11790" y="8357"/>
                    <a:pt x="17626" y="3437"/>
                  </a:cubicBezTo>
                  <a:cubicBezTo>
                    <a:pt x="19629" y="2291"/>
                    <a:pt x="18671" y="775"/>
                    <a:pt x="15710" y="404"/>
                  </a:cubicBezTo>
                  <a:cubicBezTo>
                    <a:pt x="14664" y="135"/>
                    <a:pt x="13532" y="0"/>
                    <a:pt x="124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119" name="Google Shape;3347;p69"/>
          <p:cNvGrpSpPr/>
          <p:nvPr/>
        </p:nvGrpSpPr>
        <p:grpSpPr>
          <a:xfrm>
            <a:off x="1372892" y="3411764"/>
            <a:ext cx="136582" cy="261421"/>
            <a:chOff x="0" y="0"/>
            <a:chExt cx="136580" cy="261420"/>
          </a:xfrm>
        </p:grpSpPr>
        <p:sp>
          <p:nvSpPr>
            <p:cNvPr id="3117" name="Google Shape;3348;p69"/>
            <p:cNvSpPr/>
            <p:nvPr/>
          </p:nvSpPr>
          <p:spPr>
            <a:xfrm>
              <a:off x="-1" y="0"/>
              <a:ext cx="136582" cy="26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0" h="21600" fill="norm" stroke="1" extrusionOk="0">
                  <a:moveTo>
                    <a:pt x="8984" y="0"/>
                  </a:moveTo>
                  <a:cubicBezTo>
                    <a:pt x="8984" y="0"/>
                    <a:pt x="-3832" y="9469"/>
                    <a:pt x="1151" y="17103"/>
                  </a:cubicBezTo>
                  <a:cubicBezTo>
                    <a:pt x="3178" y="20255"/>
                    <a:pt x="6155" y="21600"/>
                    <a:pt x="9027" y="21600"/>
                  </a:cubicBezTo>
                  <a:cubicBezTo>
                    <a:pt x="13250" y="21600"/>
                    <a:pt x="17240" y="18666"/>
                    <a:pt x="17536" y="14196"/>
                  </a:cubicBezTo>
                  <a:cubicBezTo>
                    <a:pt x="17768" y="6711"/>
                    <a:pt x="8984" y="0"/>
                    <a:pt x="8984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18" name="Google Shape;3349;p69"/>
            <p:cNvSpPr/>
            <p:nvPr/>
          </p:nvSpPr>
          <p:spPr>
            <a:xfrm>
              <a:off x="23130" y="84838"/>
              <a:ext cx="41384" cy="106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5" h="21600" fill="norm" stroke="1" extrusionOk="0">
                  <a:moveTo>
                    <a:pt x="13255" y="0"/>
                  </a:moveTo>
                  <a:cubicBezTo>
                    <a:pt x="11486" y="0"/>
                    <a:pt x="9938" y="435"/>
                    <a:pt x="9422" y="1172"/>
                  </a:cubicBezTo>
                  <a:cubicBezTo>
                    <a:pt x="280" y="6430"/>
                    <a:pt x="-2226" y="13596"/>
                    <a:pt x="1976" y="19993"/>
                  </a:cubicBezTo>
                  <a:cubicBezTo>
                    <a:pt x="2640" y="20897"/>
                    <a:pt x="4999" y="21600"/>
                    <a:pt x="7210" y="21600"/>
                  </a:cubicBezTo>
                  <a:cubicBezTo>
                    <a:pt x="7652" y="21600"/>
                    <a:pt x="8169" y="21567"/>
                    <a:pt x="8537" y="21500"/>
                  </a:cubicBezTo>
                  <a:cubicBezTo>
                    <a:pt x="11044" y="21098"/>
                    <a:pt x="12739" y="19993"/>
                    <a:pt x="11855" y="18854"/>
                  </a:cubicBezTo>
                  <a:cubicBezTo>
                    <a:pt x="8537" y="13596"/>
                    <a:pt x="10233" y="7937"/>
                    <a:pt x="17678" y="3416"/>
                  </a:cubicBezTo>
                  <a:cubicBezTo>
                    <a:pt x="19374" y="2277"/>
                    <a:pt x="18489" y="1172"/>
                    <a:pt x="16057" y="402"/>
                  </a:cubicBezTo>
                  <a:cubicBezTo>
                    <a:pt x="15172" y="134"/>
                    <a:pt x="14140" y="0"/>
                    <a:pt x="13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122" name="Google Shape;3350;p69"/>
          <p:cNvGrpSpPr/>
          <p:nvPr/>
        </p:nvGrpSpPr>
        <p:grpSpPr>
          <a:xfrm>
            <a:off x="1240105" y="2154339"/>
            <a:ext cx="136582" cy="261421"/>
            <a:chOff x="0" y="0"/>
            <a:chExt cx="136580" cy="261420"/>
          </a:xfrm>
        </p:grpSpPr>
        <p:sp>
          <p:nvSpPr>
            <p:cNvPr id="3120" name="Google Shape;3351;p69"/>
            <p:cNvSpPr/>
            <p:nvPr/>
          </p:nvSpPr>
          <p:spPr>
            <a:xfrm>
              <a:off x="-1" y="0"/>
              <a:ext cx="136582" cy="26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0" h="21600" fill="norm" stroke="1" extrusionOk="0">
                  <a:moveTo>
                    <a:pt x="8984" y="0"/>
                  </a:moveTo>
                  <a:cubicBezTo>
                    <a:pt x="8984" y="0"/>
                    <a:pt x="-3832" y="9469"/>
                    <a:pt x="1151" y="17103"/>
                  </a:cubicBezTo>
                  <a:cubicBezTo>
                    <a:pt x="3178" y="20255"/>
                    <a:pt x="6155" y="21600"/>
                    <a:pt x="9027" y="21600"/>
                  </a:cubicBezTo>
                  <a:cubicBezTo>
                    <a:pt x="13250" y="21600"/>
                    <a:pt x="17240" y="18666"/>
                    <a:pt x="17536" y="14196"/>
                  </a:cubicBezTo>
                  <a:cubicBezTo>
                    <a:pt x="17768" y="6711"/>
                    <a:pt x="8984" y="0"/>
                    <a:pt x="898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21" name="Google Shape;3352;p69"/>
            <p:cNvSpPr/>
            <p:nvPr/>
          </p:nvSpPr>
          <p:spPr>
            <a:xfrm>
              <a:off x="23130" y="84838"/>
              <a:ext cx="41384" cy="106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5" h="21600" fill="norm" stroke="1" extrusionOk="0">
                  <a:moveTo>
                    <a:pt x="13255" y="0"/>
                  </a:moveTo>
                  <a:cubicBezTo>
                    <a:pt x="11486" y="0"/>
                    <a:pt x="9938" y="435"/>
                    <a:pt x="9422" y="1172"/>
                  </a:cubicBezTo>
                  <a:cubicBezTo>
                    <a:pt x="280" y="6430"/>
                    <a:pt x="-2226" y="13596"/>
                    <a:pt x="1976" y="19993"/>
                  </a:cubicBezTo>
                  <a:cubicBezTo>
                    <a:pt x="2640" y="20897"/>
                    <a:pt x="4999" y="21600"/>
                    <a:pt x="7210" y="21600"/>
                  </a:cubicBezTo>
                  <a:cubicBezTo>
                    <a:pt x="7652" y="21600"/>
                    <a:pt x="8169" y="21567"/>
                    <a:pt x="8537" y="21500"/>
                  </a:cubicBezTo>
                  <a:cubicBezTo>
                    <a:pt x="11044" y="21098"/>
                    <a:pt x="12739" y="19993"/>
                    <a:pt x="11855" y="18854"/>
                  </a:cubicBezTo>
                  <a:cubicBezTo>
                    <a:pt x="8537" y="13596"/>
                    <a:pt x="10233" y="7937"/>
                    <a:pt x="17678" y="3416"/>
                  </a:cubicBezTo>
                  <a:cubicBezTo>
                    <a:pt x="19374" y="2277"/>
                    <a:pt x="18489" y="1172"/>
                    <a:pt x="16057" y="402"/>
                  </a:cubicBezTo>
                  <a:cubicBezTo>
                    <a:pt x="15172" y="134"/>
                    <a:pt x="14140" y="0"/>
                    <a:pt x="13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125" name="Google Shape;3353;p69"/>
          <p:cNvGrpSpPr/>
          <p:nvPr/>
        </p:nvGrpSpPr>
        <p:grpSpPr>
          <a:xfrm>
            <a:off x="2085906" y="2154339"/>
            <a:ext cx="136581" cy="261421"/>
            <a:chOff x="0" y="0"/>
            <a:chExt cx="136580" cy="261420"/>
          </a:xfrm>
        </p:grpSpPr>
        <p:sp>
          <p:nvSpPr>
            <p:cNvPr id="3123" name="Google Shape;3354;p69"/>
            <p:cNvSpPr/>
            <p:nvPr/>
          </p:nvSpPr>
          <p:spPr>
            <a:xfrm>
              <a:off x="-1" y="0"/>
              <a:ext cx="136582" cy="26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0" h="21600" fill="norm" stroke="1" extrusionOk="0">
                  <a:moveTo>
                    <a:pt x="8984" y="0"/>
                  </a:moveTo>
                  <a:cubicBezTo>
                    <a:pt x="8984" y="0"/>
                    <a:pt x="-3832" y="9469"/>
                    <a:pt x="1151" y="17103"/>
                  </a:cubicBezTo>
                  <a:cubicBezTo>
                    <a:pt x="3178" y="20255"/>
                    <a:pt x="6155" y="21600"/>
                    <a:pt x="9027" y="21600"/>
                  </a:cubicBezTo>
                  <a:cubicBezTo>
                    <a:pt x="13250" y="21600"/>
                    <a:pt x="17240" y="18666"/>
                    <a:pt x="17536" y="14196"/>
                  </a:cubicBezTo>
                  <a:cubicBezTo>
                    <a:pt x="17768" y="6711"/>
                    <a:pt x="8984" y="0"/>
                    <a:pt x="898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24" name="Google Shape;3355;p69"/>
            <p:cNvSpPr/>
            <p:nvPr/>
          </p:nvSpPr>
          <p:spPr>
            <a:xfrm>
              <a:off x="23130" y="84838"/>
              <a:ext cx="41384" cy="106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5" h="21600" fill="norm" stroke="1" extrusionOk="0">
                  <a:moveTo>
                    <a:pt x="13255" y="0"/>
                  </a:moveTo>
                  <a:cubicBezTo>
                    <a:pt x="11486" y="0"/>
                    <a:pt x="9938" y="435"/>
                    <a:pt x="9422" y="1172"/>
                  </a:cubicBezTo>
                  <a:cubicBezTo>
                    <a:pt x="280" y="6430"/>
                    <a:pt x="-2226" y="13596"/>
                    <a:pt x="1976" y="19993"/>
                  </a:cubicBezTo>
                  <a:cubicBezTo>
                    <a:pt x="2640" y="20897"/>
                    <a:pt x="4999" y="21600"/>
                    <a:pt x="7210" y="21600"/>
                  </a:cubicBezTo>
                  <a:cubicBezTo>
                    <a:pt x="7652" y="21600"/>
                    <a:pt x="8169" y="21567"/>
                    <a:pt x="8537" y="21500"/>
                  </a:cubicBezTo>
                  <a:cubicBezTo>
                    <a:pt x="11044" y="21098"/>
                    <a:pt x="12739" y="19993"/>
                    <a:pt x="11855" y="18854"/>
                  </a:cubicBezTo>
                  <a:cubicBezTo>
                    <a:pt x="8537" y="13596"/>
                    <a:pt x="10233" y="7937"/>
                    <a:pt x="17678" y="3416"/>
                  </a:cubicBezTo>
                  <a:cubicBezTo>
                    <a:pt x="19374" y="2277"/>
                    <a:pt x="18489" y="1172"/>
                    <a:pt x="16057" y="402"/>
                  </a:cubicBezTo>
                  <a:cubicBezTo>
                    <a:pt x="15172" y="134"/>
                    <a:pt x="14140" y="0"/>
                    <a:pt x="13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128" name="Google Shape;3356;p69"/>
          <p:cNvGrpSpPr/>
          <p:nvPr/>
        </p:nvGrpSpPr>
        <p:grpSpPr>
          <a:xfrm>
            <a:off x="716942" y="2416080"/>
            <a:ext cx="136560" cy="263229"/>
            <a:chOff x="0" y="0"/>
            <a:chExt cx="136559" cy="263228"/>
          </a:xfrm>
        </p:grpSpPr>
        <p:sp>
          <p:nvSpPr>
            <p:cNvPr id="3126" name="Google Shape;3357;p69"/>
            <p:cNvSpPr/>
            <p:nvPr/>
          </p:nvSpPr>
          <p:spPr>
            <a:xfrm>
              <a:off x="0" y="0"/>
              <a:ext cx="136560" cy="263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4" h="21600" fill="norm" stroke="1" extrusionOk="0">
                  <a:moveTo>
                    <a:pt x="9113" y="0"/>
                  </a:moveTo>
                  <a:cubicBezTo>
                    <a:pt x="9113" y="0"/>
                    <a:pt x="-3805" y="9404"/>
                    <a:pt x="1120" y="17134"/>
                  </a:cubicBezTo>
                  <a:cubicBezTo>
                    <a:pt x="3207" y="20251"/>
                    <a:pt x="6150" y="21600"/>
                    <a:pt x="8967" y="21600"/>
                  </a:cubicBezTo>
                  <a:cubicBezTo>
                    <a:pt x="13162" y="21600"/>
                    <a:pt x="17044" y="18632"/>
                    <a:pt x="17315" y="14099"/>
                  </a:cubicBezTo>
                  <a:cubicBezTo>
                    <a:pt x="17795" y="6678"/>
                    <a:pt x="9113" y="0"/>
                    <a:pt x="9113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27" name="Google Shape;3358;p69"/>
            <p:cNvSpPr/>
            <p:nvPr/>
          </p:nvSpPr>
          <p:spPr>
            <a:xfrm>
              <a:off x="28532" y="84508"/>
              <a:ext cx="32550" cy="115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05" h="21600" fill="norm" stroke="1" extrusionOk="0">
                  <a:moveTo>
                    <a:pt x="12683" y="0"/>
                  </a:moveTo>
                  <a:cubicBezTo>
                    <a:pt x="10091" y="0"/>
                    <a:pt x="7787" y="614"/>
                    <a:pt x="6827" y="1473"/>
                  </a:cubicBezTo>
                  <a:cubicBezTo>
                    <a:pt x="-661" y="7670"/>
                    <a:pt x="-1813" y="13899"/>
                    <a:pt x="2507" y="20097"/>
                  </a:cubicBezTo>
                  <a:cubicBezTo>
                    <a:pt x="3371" y="21170"/>
                    <a:pt x="5483" y="21600"/>
                    <a:pt x="7883" y="21600"/>
                  </a:cubicBezTo>
                  <a:cubicBezTo>
                    <a:pt x="8555" y="21600"/>
                    <a:pt x="9323" y="21569"/>
                    <a:pt x="10091" y="21477"/>
                  </a:cubicBezTo>
                  <a:cubicBezTo>
                    <a:pt x="13355" y="21477"/>
                    <a:pt x="15467" y="20097"/>
                    <a:pt x="14411" y="19053"/>
                  </a:cubicBezTo>
                  <a:cubicBezTo>
                    <a:pt x="11147" y="13561"/>
                    <a:pt x="12299" y="8039"/>
                    <a:pt x="18731" y="2516"/>
                  </a:cubicBezTo>
                  <a:cubicBezTo>
                    <a:pt x="19787" y="1473"/>
                    <a:pt x="17675" y="430"/>
                    <a:pt x="14411" y="92"/>
                  </a:cubicBezTo>
                  <a:cubicBezTo>
                    <a:pt x="13835" y="31"/>
                    <a:pt x="13259" y="0"/>
                    <a:pt x="1268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131" name="Google Shape;3359;p69"/>
          <p:cNvGrpSpPr/>
          <p:nvPr/>
        </p:nvGrpSpPr>
        <p:grpSpPr>
          <a:xfrm>
            <a:off x="1539123" y="2578586"/>
            <a:ext cx="136560" cy="261914"/>
            <a:chOff x="0" y="0"/>
            <a:chExt cx="136559" cy="261913"/>
          </a:xfrm>
        </p:grpSpPr>
        <p:sp>
          <p:nvSpPr>
            <p:cNvPr id="3129" name="Google Shape;3360;p69"/>
            <p:cNvSpPr/>
            <p:nvPr/>
          </p:nvSpPr>
          <p:spPr>
            <a:xfrm>
              <a:off x="0" y="0"/>
              <a:ext cx="136560" cy="261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4" h="21600" fill="norm" stroke="1" extrusionOk="0">
                  <a:moveTo>
                    <a:pt x="9113" y="0"/>
                  </a:moveTo>
                  <a:cubicBezTo>
                    <a:pt x="9113" y="0"/>
                    <a:pt x="-3805" y="9451"/>
                    <a:pt x="1120" y="17220"/>
                  </a:cubicBezTo>
                  <a:cubicBezTo>
                    <a:pt x="3103" y="20271"/>
                    <a:pt x="6025" y="21600"/>
                    <a:pt x="8842" y="21600"/>
                  </a:cubicBezTo>
                  <a:cubicBezTo>
                    <a:pt x="13058" y="21600"/>
                    <a:pt x="17044" y="18644"/>
                    <a:pt x="17315" y="14169"/>
                  </a:cubicBezTo>
                  <a:cubicBezTo>
                    <a:pt x="17795" y="6698"/>
                    <a:pt x="9113" y="0"/>
                    <a:pt x="9113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30" name="Google Shape;3361;p69"/>
            <p:cNvSpPr/>
            <p:nvPr/>
          </p:nvSpPr>
          <p:spPr>
            <a:xfrm>
              <a:off x="29209" y="83687"/>
              <a:ext cx="33377" cy="118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600" fill="norm" stroke="1" extrusionOk="0">
                  <a:moveTo>
                    <a:pt x="12855" y="0"/>
                  </a:moveTo>
                  <a:cubicBezTo>
                    <a:pt x="9904" y="0"/>
                    <a:pt x="6954" y="481"/>
                    <a:pt x="5900" y="1592"/>
                  </a:cubicBezTo>
                  <a:cubicBezTo>
                    <a:pt x="2423" y="5317"/>
                    <a:pt x="0" y="9373"/>
                    <a:pt x="0" y="13068"/>
                  </a:cubicBezTo>
                  <a:cubicBezTo>
                    <a:pt x="0" y="16102"/>
                    <a:pt x="0" y="20849"/>
                    <a:pt x="11906" y="21510"/>
                  </a:cubicBezTo>
                  <a:cubicBezTo>
                    <a:pt x="12539" y="21570"/>
                    <a:pt x="13171" y="21600"/>
                    <a:pt x="13803" y="21600"/>
                  </a:cubicBezTo>
                  <a:cubicBezTo>
                    <a:pt x="16964" y="21600"/>
                    <a:pt x="20336" y="20999"/>
                    <a:pt x="21389" y="20158"/>
                  </a:cubicBezTo>
                  <a:cubicBezTo>
                    <a:pt x="21389" y="18806"/>
                    <a:pt x="17807" y="17815"/>
                    <a:pt x="14224" y="17815"/>
                  </a:cubicBezTo>
                  <a:lnTo>
                    <a:pt x="14224" y="17454"/>
                  </a:lnTo>
                  <a:cubicBezTo>
                    <a:pt x="14224" y="17124"/>
                    <a:pt x="14224" y="16793"/>
                    <a:pt x="14224" y="16463"/>
                  </a:cubicBezTo>
                  <a:cubicBezTo>
                    <a:pt x="13065" y="15111"/>
                    <a:pt x="13065" y="13399"/>
                    <a:pt x="14224" y="11716"/>
                  </a:cubicBezTo>
                  <a:cubicBezTo>
                    <a:pt x="14224" y="8682"/>
                    <a:pt x="16648" y="5648"/>
                    <a:pt x="20125" y="2614"/>
                  </a:cubicBezTo>
                  <a:cubicBezTo>
                    <a:pt x="21600" y="1021"/>
                    <a:pt x="17175" y="0"/>
                    <a:pt x="128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156" name="Google Shape;3362;p69"/>
          <p:cNvGrpSpPr/>
          <p:nvPr/>
        </p:nvGrpSpPr>
        <p:grpSpPr>
          <a:xfrm>
            <a:off x="-1479839" y="2634902"/>
            <a:ext cx="4401377" cy="3375354"/>
            <a:chOff x="0" y="0"/>
            <a:chExt cx="4401375" cy="3375352"/>
          </a:xfrm>
        </p:grpSpPr>
        <p:sp>
          <p:nvSpPr>
            <p:cNvPr id="3132" name="Google Shape;3363;p69"/>
            <p:cNvSpPr/>
            <p:nvPr/>
          </p:nvSpPr>
          <p:spPr>
            <a:xfrm flipH="1" rot="1155011">
              <a:off x="256886" y="578862"/>
              <a:ext cx="3887603" cy="2217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1" h="21600" fill="norm" stroke="1" extrusionOk="0">
                  <a:moveTo>
                    <a:pt x="11006" y="0"/>
                  </a:moveTo>
                  <a:cubicBezTo>
                    <a:pt x="8457" y="0"/>
                    <a:pt x="4495" y="725"/>
                    <a:pt x="1921" y="7747"/>
                  </a:cubicBezTo>
                  <a:cubicBezTo>
                    <a:pt x="-653" y="14768"/>
                    <a:pt x="104" y="20735"/>
                    <a:pt x="104" y="20735"/>
                  </a:cubicBezTo>
                  <a:lnTo>
                    <a:pt x="1324" y="20278"/>
                  </a:lnTo>
                  <a:cubicBezTo>
                    <a:pt x="1324" y="20278"/>
                    <a:pt x="2098" y="14720"/>
                    <a:pt x="2711" y="11840"/>
                  </a:cubicBezTo>
                  <a:cubicBezTo>
                    <a:pt x="3326" y="8942"/>
                    <a:pt x="6817" y="5227"/>
                    <a:pt x="9247" y="4425"/>
                  </a:cubicBezTo>
                  <a:cubicBezTo>
                    <a:pt x="9575" y="4314"/>
                    <a:pt x="9900" y="4263"/>
                    <a:pt x="10221" y="4263"/>
                  </a:cubicBezTo>
                  <a:cubicBezTo>
                    <a:pt x="12284" y="4263"/>
                    <a:pt x="14205" y="6373"/>
                    <a:pt x="15800" y="8471"/>
                  </a:cubicBezTo>
                  <a:cubicBezTo>
                    <a:pt x="17650" y="10910"/>
                    <a:pt x="18625" y="18200"/>
                    <a:pt x="18625" y="18200"/>
                  </a:cubicBezTo>
                  <a:lnTo>
                    <a:pt x="19955" y="21600"/>
                  </a:lnTo>
                  <a:cubicBezTo>
                    <a:pt x="19955" y="21600"/>
                    <a:pt x="20947" y="18168"/>
                    <a:pt x="19172" y="10234"/>
                  </a:cubicBezTo>
                  <a:cubicBezTo>
                    <a:pt x="17398" y="2299"/>
                    <a:pt x="13554" y="0"/>
                    <a:pt x="11006" y="0"/>
                  </a:cubicBezTo>
                  <a:close/>
                </a:path>
              </a:pathLst>
            </a:custGeom>
            <a:solidFill>
              <a:srgbClr val="EE8EB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33" name="Google Shape;3364;p69"/>
            <p:cNvSpPr/>
            <p:nvPr/>
          </p:nvSpPr>
          <p:spPr>
            <a:xfrm flipH="1" rot="1155011">
              <a:off x="427484" y="874600"/>
              <a:ext cx="3539847" cy="171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600" fill="norm" stroke="1" extrusionOk="0">
                  <a:moveTo>
                    <a:pt x="10717" y="0"/>
                  </a:moveTo>
                  <a:cubicBezTo>
                    <a:pt x="8498" y="0"/>
                    <a:pt x="6200" y="1583"/>
                    <a:pt x="4078" y="5145"/>
                  </a:cubicBezTo>
                  <a:cubicBezTo>
                    <a:pt x="-185" y="12304"/>
                    <a:pt x="1" y="21600"/>
                    <a:pt x="1" y="21600"/>
                  </a:cubicBezTo>
                  <a:lnTo>
                    <a:pt x="1487" y="21336"/>
                  </a:lnTo>
                  <a:cubicBezTo>
                    <a:pt x="1487" y="21336"/>
                    <a:pt x="2650" y="16169"/>
                    <a:pt x="3228" y="13790"/>
                  </a:cubicBezTo>
                  <a:cubicBezTo>
                    <a:pt x="3814" y="11411"/>
                    <a:pt x="7149" y="6690"/>
                    <a:pt x="9613" y="6019"/>
                  </a:cubicBezTo>
                  <a:cubicBezTo>
                    <a:pt x="9883" y="5949"/>
                    <a:pt x="10134" y="5914"/>
                    <a:pt x="10371" y="5914"/>
                  </a:cubicBezTo>
                  <a:cubicBezTo>
                    <a:pt x="12285" y="5914"/>
                    <a:pt x="13265" y="8116"/>
                    <a:pt x="15831" y="10271"/>
                  </a:cubicBezTo>
                  <a:cubicBezTo>
                    <a:pt x="18716" y="12692"/>
                    <a:pt x="19586" y="19342"/>
                    <a:pt x="19586" y="19342"/>
                  </a:cubicBezTo>
                  <a:lnTo>
                    <a:pt x="21415" y="20665"/>
                  </a:lnTo>
                  <a:cubicBezTo>
                    <a:pt x="21415" y="20665"/>
                    <a:pt x="20564" y="10046"/>
                    <a:pt x="16937" y="4433"/>
                  </a:cubicBezTo>
                  <a:cubicBezTo>
                    <a:pt x="15119" y="1614"/>
                    <a:pt x="12959" y="0"/>
                    <a:pt x="10717" y="0"/>
                  </a:cubicBezTo>
                  <a:close/>
                </a:path>
              </a:pathLst>
            </a:custGeom>
            <a:solidFill>
              <a:srgbClr val="D0AAD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34" name="Google Shape;3365;p69"/>
            <p:cNvSpPr/>
            <p:nvPr/>
          </p:nvSpPr>
          <p:spPr>
            <a:xfrm flipH="1" rot="1155011">
              <a:off x="642376" y="1153467"/>
              <a:ext cx="3049984" cy="1305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39" y="0"/>
                  </a:moveTo>
                  <a:cubicBezTo>
                    <a:pt x="9557" y="0"/>
                    <a:pt x="8187" y="628"/>
                    <a:pt x="6753" y="2081"/>
                  </a:cubicBezTo>
                  <a:cubicBezTo>
                    <a:pt x="469" y="8445"/>
                    <a:pt x="0" y="21334"/>
                    <a:pt x="0" y="21334"/>
                  </a:cubicBezTo>
                  <a:lnTo>
                    <a:pt x="2232" y="21441"/>
                  </a:lnTo>
                  <a:lnTo>
                    <a:pt x="3434" y="17107"/>
                  </a:lnTo>
                  <a:lnTo>
                    <a:pt x="6444" y="8847"/>
                  </a:lnTo>
                  <a:lnTo>
                    <a:pt x="10874" y="5958"/>
                  </a:lnTo>
                  <a:lnTo>
                    <a:pt x="14537" y="9354"/>
                  </a:lnTo>
                  <a:lnTo>
                    <a:pt x="18681" y="19942"/>
                  </a:lnTo>
                  <a:lnTo>
                    <a:pt x="21600" y="21600"/>
                  </a:lnTo>
                  <a:cubicBezTo>
                    <a:pt x="21600" y="21600"/>
                    <a:pt x="21279" y="20344"/>
                    <a:pt x="19894" y="13713"/>
                  </a:cubicBezTo>
                  <a:cubicBezTo>
                    <a:pt x="18532" y="7206"/>
                    <a:pt x="15191" y="0"/>
                    <a:pt x="1083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35" name="Google Shape;3366;p69"/>
            <p:cNvSpPr/>
            <p:nvPr/>
          </p:nvSpPr>
          <p:spPr>
            <a:xfrm flipH="1" rot="1155011">
              <a:off x="915981" y="1419084"/>
              <a:ext cx="2440707" cy="1045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218" y="0"/>
                  </a:moveTo>
                  <a:cubicBezTo>
                    <a:pt x="10776" y="0"/>
                    <a:pt x="10318" y="62"/>
                    <a:pt x="9841" y="196"/>
                  </a:cubicBezTo>
                  <a:cubicBezTo>
                    <a:pt x="701" y="2700"/>
                    <a:pt x="0" y="21600"/>
                    <a:pt x="0" y="21600"/>
                  </a:cubicBezTo>
                  <a:lnTo>
                    <a:pt x="2676" y="21166"/>
                  </a:lnTo>
                  <a:lnTo>
                    <a:pt x="5923" y="10580"/>
                  </a:lnTo>
                  <a:lnTo>
                    <a:pt x="12859" y="6508"/>
                  </a:lnTo>
                  <a:lnTo>
                    <a:pt x="19082" y="21235"/>
                  </a:lnTo>
                  <a:lnTo>
                    <a:pt x="21600" y="20700"/>
                  </a:lnTo>
                  <a:cubicBezTo>
                    <a:pt x="21600" y="20700"/>
                    <a:pt x="19235" y="0"/>
                    <a:pt x="11218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36" name="Google Shape;3367;p69"/>
            <p:cNvSpPr/>
            <p:nvPr/>
          </p:nvSpPr>
          <p:spPr>
            <a:xfrm flipH="1" rot="1155011">
              <a:off x="1053299" y="1640351"/>
              <a:ext cx="2018450" cy="990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600" fill="norm" stroke="1" extrusionOk="0">
                  <a:moveTo>
                    <a:pt x="11084" y="0"/>
                  </a:moveTo>
                  <a:cubicBezTo>
                    <a:pt x="10949" y="0"/>
                    <a:pt x="10813" y="6"/>
                    <a:pt x="10676" y="22"/>
                  </a:cubicBezTo>
                  <a:cubicBezTo>
                    <a:pt x="3556" y="797"/>
                    <a:pt x="852" y="9753"/>
                    <a:pt x="117" y="17225"/>
                  </a:cubicBezTo>
                  <a:cubicBezTo>
                    <a:pt x="-226" y="20675"/>
                    <a:pt x="235" y="21600"/>
                    <a:pt x="829" y="21600"/>
                  </a:cubicBezTo>
                  <a:cubicBezTo>
                    <a:pt x="1514" y="21600"/>
                    <a:pt x="2376" y="20364"/>
                    <a:pt x="2376" y="20364"/>
                  </a:cubicBezTo>
                  <a:cubicBezTo>
                    <a:pt x="2426" y="20082"/>
                    <a:pt x="3344" y="6049"/>
                    <a:pt x="10002" y="6049"/>
                  </a:cubicBezTo>
                  <a:cubicBezTo>
                    <a:pt x="10027" y="6049"/>
                    <a:pt x="10052" y="6049"/>
                    <a:pt x="10078" y="6049"/>
                  </a:cubicBezTo>
                  <a:cubicBezTo>
                    <a:pt x="16787" y="6156"/>
                    <a:pt x="18600" y="19869"/>
                    <a:pt x="18600" y="19869"/>
                  </a:cubicBezTo>
                  <a:lnTo>
                    <a:pt x="21374" y="18179"/>
                  </a:lnTo>
                  <a:cubicBezTo>
                    <a:pt x="21374" y="18179"/>
                    <a:pt x="17949" y="0"/>
                    <a:pt x="1108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37" name="Google Shape;3368;p69"/>
            <p:cNvSpPr/>
            <p:nvPr/>
          </p:nvSpPr>
          <p:spPr>
            <a:xfrm flipH="1" rot="1155011">
              <a:off x="3706974" y="2395732"/>
              <a:ext cx="158354" cy="551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0" h="21600" fill="norm" stroke="1" extrusionOk="0">
                  <a:moveTo>
                    <a:pt x="19636" y="0"/>
                  </a:moveTo>
                  <a:cubicBezTo>
                    <a:pt x="19103" y="0"/>
                    <a:pt x="18569" y="79"/>
                    <a:pt x="18322" y="276"/>
                  </a:cubicBezTo>
                  <a:cubicBezTo>
                    <a:pt x="14245" y="3692"/>
                    <a:pt x="10398" y="7176"/>
                    <a:pt x="7179" y="10654"/>
                  </a:cubicBezTo>
                  <a:cubicBezTo>
                    <a:pt x="5464" y="12426"/>
                    <a:pt x="3960" y="14137"/>
                    <a:pt x="2474" y="15843"/>
                  </a:cubicBezTo>
                  <a:cubicBezTo>
                    <a:pt x="531" y="17615"/>
                    <a:pt x="-326" y="19450"/>
                    <a:pt x="112" y="21223"/>
                  </a:cubicBezTo>
                  <a:cubicBezTo>
                    <a:pt x="226" y="21476"/>
                    <a:pt x="912" y="21600"/>
                    <a:pt x="1560" y="21600"/>
                  </a:cubicBezTo>
                  <a:cubicBezTo>
                    <a:pt x="2207" y="21600"/>
                    <a:pt x="2779" y="21476"/>
                    <a:pt x="2684" y="21223"/>
                  </a:cubicBezTo>
                  <a:cubicBezTo>
                    <a:pt x="2474" y="19450"/>
                    <a:pt x="3331" y="17615"/>
                    <a:pt x="5255" y="15905"/>
                  </a:cubicBezTo>
                  <a:cubicBezTo>
                    <a:pt x="6741" y="14137"/>
                    <a:pt x="8245" y="12426"/>
                    <a:pt x="9960" y="10716"/>
                  </a:cubicBezTo>
                  <a:cubicBezTo>
                    <a:pt x="13179" y="7238"/>
                    <a:pt x="16817" y="3821"/>
                    <a:pt x="20874" y="467"/>
                  </a:cubicBezTo>
                  <a:cubicBezTo>
                    <a:pt x="21274" y="197"/>
                    <a:pt x="20474" y="0"/>
                    <a:pt x="1963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38" name="Google Shape;3369;p69"/>
            <p:cNvSpPr/>
            <p:nvPr/>
          </p:nvSpPr>
          <p:spPr>
            <a:xfrm flipH="1" rot="1155011">
              <a:off x="3674741" y="1896895"/>
              <a:ext cx="170189" cy="236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2" h="21600" fill="norm" stroke="1" extrusionOk="0">
                  <a:moveTo>
                    <a:pt x="19482" y="0"/>
                  </a:moveTo>
                  <a:cubicBezTo>
                    <a:pt x="19219" y="0"/>
                    <a:pt x="18938" y="79"/>
                    <a:pt x="18710" y="289"/>
                  </a:cubicBezTo>
                  <a:cubicBezTo>
                    <a:pt x="11604" y="6354"/>
                    <a:pt x="5305" y="13155"/>
                    <a:pt x="163" y="20258"/>
                  </a:cubicBezTo>
                  <a:cubicBezTo>
                    <a:pt x="-363" y="20955"/>
                    <a:pt x="479" y="21600"/>
                    <a:pt x="1321" y="21600"/>
                  </a:cubicBezTo>
                  <a:cubicBezTo>
                    <a:pt x="1708" y="21600"/>
                    <a:pt x="2094" y="21468"/>
                    <a:pt x="2339" y="21140"/>
                  </a:cubicBezTo>
                  <a:cubicBezTo>
                    <a:pt x="7463" y="14194"/>
                    <a:pt x="13394" y="7538"/>
                    <a:pt x="20482" y="1618"/>
                  </a:cubicBezTo>
                  <a:cubicBezTo>
                    <a:pt x="21237" y="934"/>
                    <a:pt x="20377" y="0"/>
                    <a:pt x="1948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39" name="Google Shape;3370;p69"/>
            <p:cNvSpPr/>
            <p:nvPr/>
          </p:nvSpPr>
          <p:spPr>
            <a:xfrm flipH="1" rot="1155011">
              <a:off x="3577062" y="1590454"/>
              <a:ext cx="118874" cy="110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7" h="21600" fill="norm" stroke="1" extrusionOk="0">
                  <a:moveTo>
                    <a:pt x="18390" y="0"/>
                  </a:moveTo>
                  <a:cubicBezTo>
                    <a:pt x="17999" y="0"/>
                    <a:pt x="17583" y="141"/>
                    <a:pt x="17216" y="508"/>
                  </a:cubicBezTo>
                  <a:lnTo>
                    <a:pt x="435" y="18273"/>
                  </a:lnTo>
                  <a:cubicBezTo>
                    <a:pt x="-641" y="19739"/>
                    <a:pt x="460" y="21600"/>
                    <a:pt x="1781" y="21600"/>
                  </a:cubicBezTo>
                  <a:cubicBezTo>
                    <a:pt x="2148" y="21600"/>
                    <a:pt x="2539" y="21459"/>
                    <a:pt x="2906" y="21121"/>
                  </a:cubicBezTo>
                  <a:lnTo>
                    <a:pt x="19687" y="3045"/>
                  </a:lnTo>
                  <a:cubicBezTo>
                    <a:pt x="20959" y="1805"/>
                    <a:pt x="19760" y="0"/>
                    <a:pt x="1839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40" name="Google Shape;3371;p69"/>
            <p:cNvSpPr/>
            <p:nvPr/>
          </p:nvSpPr>
          <p:spPr>
            <a:xfrm flipH="1" rot="1155011">
              <a:off x="3212506" y="1168641"/>
              <a:ext cx="347044" cy="225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8" h="21600" fill="norm" stroke="1" extrusionOk="0">
                  <a:moveTo>
                    <a:pt x="20579" y="0"/>
                  </a:moveTo>
                  <a:cubicBezTo>
                    <a:pt x="20482" y="0"/>
                    <a:pt x="20386" y="41"/>
                    <a:pt x="20280" y="138"/>
                  </a:cubicBezTo>
                  <a:cubicBezTo>
                    <a:pt x="16429" y="3084"/>
                    <a:pt x="12788" y="6333"/>
                    <a:pt x="9138" y="9582"/>
                  </a:cubicBezTo>
                  <a:cubicBezTo>
                    <a:pt x="7357" y="11275"/>
                    <a:pt x="5585" y="12982"/>
                    <a:pt x="3804" y="14689"/>
                  </a:cubicBezTo>
                  <a:cubicBezTo>
                    <a:pt x="2330" y="16080"/>
                    <a:pt x="944" y="17938"/>
                    <a:pt x="58" y="20251"/>
                  </a:cubicBezTo>
                  <a:cubicBezTo>
                    <a:pt x="-144" y="21008"/>
                    <a:pt x="216" y="21600"/>
                    <a:pt x="611" y="21600"/>
                  </a:cubicBezTo>
                  <a:cubicBezTo>
                    <a:pt x="795" y="21600"/>
                    <a:pt x="988" y="21476"/>
                    <a:pt x="1146" y="21187"/>
                  </a:cubicBezTo>
                  <a:cubicBezTo>
                    <a:pt x="2128" y="18860"/>
                    <a:pt x="3409" y="17002"/>
                    <a:pt x="5094" y="15763"/>
                  </a:cubicBezTo>
                  <a:cubicBezTo>
                    <a:pt x="6769" y="14070"/>
                    <a:pt x="8445" y="12514"/>
                    <a:pt x="10217" y="10821"/>
                  </a:cubicBezTo>
                  <a:cubicBezTo>
                    <a:pt x="13674" y="7723"/>
                    <a:pt x="17324" y="4626"/>
                    <a:pt x="20868" y="1845"/>
                  </a:cubicBezTo>
                  <a:cubicBezTo>
                    <a:pt x="21456" y="1308"/>
                    <a:pt x="21123" y="0"/>
                    <a:pt x="205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41" name="Google Shape;3372;p69"/>
            <p:cNvSpPr/>
            <p:nvPr/>
          </p:nvSpPr>
          <p:spPr>
            <a:xfrm flipH="1" rot="1155011">
              <a:off x="2905909" y="919664"/>
              <a:ext cx="191350" cy="59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3" h="21600" fill="norm" stroke="1" extrusionOk="0">
                  <a:moveTo>
                    <a:pt x="19848" y="0"/>
                  </a:moveTo>
                  <a:cubicBezTo>
                    <a:pt x="13184" y="578"/>
                    <a:pt x="6520" y="5308"/>
                    <a:pt x="542" y="14768"/>
                  </a:cubicBezTo>
                  <a:cubicBezTo>
                    <a:pt x="-519" y="16818"/>
                    <a:pt x="136" y="21600"/>
                    <a:pt x="1151" y="21600"/>
                  </a:cubicBezTo>
                  <a:cubicBezTo>
                    <a:pt x="1291" y="21600"/>
                    <a:pt x="1447" y="21495"/>
                    <a:pt x="1604" y="21285"/>
                  </a:cubicBezTo>
                  <a:cubicBezTo>
                    <a:pt x="7394" y="12403"/>
                    <a:pt x="13527" y="7673"/>
                    <a:pt x="19848" y="7673"/>
                  </a:cubicBezTo>
                  <a:cubicBezTo>
                    <a:pt x="21081" y="7095"/>
                    <a:pt x="21081" y="578"/>
                    <a:pt x="1984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42" name="Google Shape;3373;p69"/>
            <p:cNvSpPr/>
            <p:nvPr/>
          </p:nvSpPr>
          <p:spPr>
            <a:xfrm flipH="1" rot="1155011">
              <a:off x="2300684" y="685429"/>
              <a:ext cx="418626" cy="34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0" h="21600" fill="norm" stroke="1" extrusionOk="0">
                  <a:moveTo>
                    <a:pt x="12677" y="0"/>
                  </a:moveTo>
                  <a:cubicBezTo>
                    <a:pt x="8601" y="0"/>
                    <a:pt x="4547" y="3176"/>
                    <a:pt x="492" y="9348"/>
                  </a:cubicBezTo>
                  <a:cubicBezTo>
                    <a:pt x="-136" y="10255"/>
                    <a:pt x="-165" y="21600"/>
                    <a:pt x="419" y="21600"/>
                  </a:cubicBezTo>
                  <a:cubicBezTo>
                    <a:pt x="441" y="21600"/>
                    <a:pt x="463" y="21600"/>
                    <a:pt x="492" y="21600"/>
                  </a:cubicBezTo>
                  <a:cubicBezTo>
                    <a:pt x="4357" y="15701"/>
                    <a:pt x="8221" y="12887"/>
                    <a:pt x="12100" y="12887"/>
                  </a:cubicBezTo>
                  <a:cubicBezTo>
                    <a:pt x="14985" y="12887"/>
                    <a:pt x="17870" y="14430"/>
                    <a:pt x="20778" y="17516"/>
                  </a:cubicBezTo>
                  <a:cubicBezTo>
                    <a:pt x="21435" y="17516"/>
                    <a:pt x="21435" y="5264"/>
                    <a:pt x="20778" y="4175"/>
                  </a:cubicBezTo>
                  <a:cubicBezTo>
                    <a:pt x="18068" y="1361"/>
                    <a:pt x="15365" y="0"/>
                    <a:pt x="1267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43" name="Google Shape;3374;p69"/>
            <p:cNvSpPr/>
            <p:nvPr/>
          </p:nvSpPr>
          <p:spPr>
            <a:xfrm flipH="1" rot="1155011">
              <a:off x="1912622" y="539811"/>
              <a:ext cx="148809" cy="60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9" h="21600" fill="norm" stroke="1" extrusionOk="0">
                  <a:moveTo>
                    <a:pt x="1340" y="0"/>
                  </a:moveTo>
                  <a:cubicBezTo>
                    <a:pt x="-447" y="0"/>
                    <a:pt x="-447" y="7544"/>
                    <a:pt x="1340" y="7544"/>
                  </a:cubicBezTo>
                  <a:cubicBezTo>
                    <a:pt x="7355" y="8681"/>
                    <a:pt x="13172" y="13332"/>
                    <a:pt x="18294" y="20877"/>
                  </a:cubicBezTo>
                  <a:cubicBezTo>
                    <a:pt x="18592" y="21393"/>
                    <a:pt x="18890" y="21600"/>
                    <a:pt x="19148" y="21600"/>
                  </a:cubicBezTo>
                  <a:cubicBezTo>
                    <a:pt x="20458" y="21600"/>
                    <a:pt x="21153" y="16433"/>
                    <a:pt x="19863" y="14521"/>
                  </a:cubicBezTo>
                  <a:cubicBezTo>
                    <a:pt x="14065" y="6356"/>
                    <a:pt x="7812" y="1705"/>
                    <a:pt x="134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44" name="Google Shape;3375;p69"/>
            <p:cNvSpPr/>
            <p:nvPr/>
          </p:nvSpPr>
          <p:spPr>
            <a:xfrm flipH="1" rot="1155011">
              <a:off x="1681367" y="534246"/>
              <a:ext cx="72746" cy="49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88" y="15482"/>
                  </a:moveTo>
                  <a:cubicBezTo>
                    <a:pt x="21130" y="15732"/>
                    <a:pt x="21173" y="15982"/>
                    <a:pt x="21173" y="16169"/>
                  </a:cubicBezTo>
                  <a:cubicBezTo>
                    <a:pt x="21344" y="16668"/>
                    <a:pt x="21472" y="17105"/>
                    <a:pt x="21600" y="17605"/>
                  </a:cubicBezTo>
                  <a:lnTo>
                    <a:pt x="21088" y="15482"/>
                  </a:lnTo>
                  <a:close/>
                  <a:moveTo>
                    <a:pt x="3970" y="0"/>
                  </a:moveTo>
                  <a:cubicBezTo>
                    <a:pt x="3628" y="0"/>
                    <a:pt x="3244" y="62"/>
                    <a:pt x="2860" y="62"/>
                  </a:cubicBezTo>
                  <a:cubicBezTo>
                    <a:pt x="1409" y="62"/>
                    <a:pt x="0" y="1498"/>
                    <a:pt x="0" y="4308"/>
                  </a:cubicBezTo>
                  <a:cubicBezTo>
                    <a:pt x="0" y="6368"/>
                    <a:pt x="1409" y="8490"/>
                    <a:pt x="2860" y="8490"/>
                  </a:cubicBezTo>
                  <a:lnTo>
                    <a:pt x="8623" y="8490"/>
                  </a:lnTo>
                  <a:cubicBezTo>
                    <a:pt x="9605" y="9177"/>
                    <a:pt x="10074" y="9177"/>
                    <a:pt x="10544" y="9926"/>
                  </a:cubicBezTo>
                  <a:lnTo>
                    <a:pt x="11483" y="11299"/>
                  </a:lnTo>
                  <a:lnTo>
                    <a:pt x="11995" y="11299"/>
                  </a:lnTo>
                  <a:cubicBezTo>
                    <a:pt x="12465" y="11986"/>
                    <a:pt x="12934" y="13422"/>
                    <a:pt x="13916" y="14109"/>
                  </a:cubicBezTo>
                  <a:lnTo>
                    <a:pt x="13916" y="14795"/>
                  </a:lnTo>
                  <a:lnTo>
                    <a:pt x="14855" y="16231"/>
                  </a:lnTo>
                  <a:lnTo>
                    <a:pt x="15325" y="17605"/>
                  </a:lnTo>
                  <a:lnTo>
                    <a:pt x="15325" y="18291"/>
                  </a:lnTo>
                  <a:cubicBezTo>
                    <a:pt x="15709" y="20539"/>
                    <a:pt x="16862" y="21600"/>
                    <a:pt x="18057" y="21600"/>
                  </a:cubicBezTo>
                  <a:cubicBezTo>
                    <a:pt x="19722" y="21600"/>
                    <a:pt x="21472" y="19540"/>
                    <a:pt x="21173" y="16169"/>
                  </a:cubicBezTo>
                  <a:cubicBezTo>
                    <a:pt x="18185" y="6305"/>
                    <a:pt x="11355" y="0"/>
                    <a:pt x="397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45" name="Google Shape;3376;p69"/>
            <p:cNvSpPr/>
            <p:nvPr/>
          </p:nvSpPr>
          <p:spPr>
            <a:xfrm flipH="1" rot="1155011">
              <a:off x="1126149" y="553310"/>
              <a:ext cx="335702" cy="275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9" h="21600" fill="norm" stroke="1" extrusionOk="0">
                  <a:moveTo>
                    <a:pt x="538" y="0"/>
                  </a:moveTo>
                  <a:cubicBezTo>
                    <a:pt x="-85" y="0"/>
                    <a:pt x="-247" y="1251"/>
                    <a:pt x="484" y="1701"/>
                  </a:cubicBezTo>
                  <a:cubicBezTo>
                    <a:pt x="8492" y="5375"/>
                    <a:pt x="13759" y="14501"/>
                    <a:pt x="19946" y="21465"/>
                  </a:cubicBezTo>
                  <a:cubicBezTo>
                    <a:pt x="20063" y="21555"/>
                    <a:pt x="20190" y="21600"/>
                    <a:pt x="20307" y="21600"/>
                  </a:cubicBezTo>
                  <a:cubicBezTo>
                    <a:pt x="20848" y="21600"/>
                    <a:pt x="21353" y="20811"/>
                    <a:pt x="20857" y="20192"/>
                  </a:cubicBezTo>
                  <a:cubicBezTo>
                    <a:pt x="14571" y="13104"/>
                    <a:pt x="9096" y="3977"/>
                    <a:pt x="781" y="56"/>
                  </a:cubicBezTo>
                  <a:cubicBezTo>
                    <a:pt x="691" y="11"/>
                    <a:pt x="610" y="0"/>
                    <a:pt x="53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46" name="Google Shape;3377;p69"/>
            <p:cNvSpPr/>
            <p:nvPr/>
          </p:nvSpPr>
          <p:spPr>
            <a:xfrm flipH="1" rot="1155011">
              <a:off x="853986" y="822286"/>
              <a:ext cx="78074" cy="104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4" h="21600" fill="norm" stroke="1" extrusionOk="0">
                  <a:moveTo>
                    <a:pt x="2565" y="0"/>
                  </a:moveTo>
                  <a:cubicBezTo>
                    <a:pt x="809" y="0"/>
                    <a:pt x="-910" y="1598"/>
                    <a:pt x="547" y="3196"/>
                  </a:cubicBezTo>
                  <a:lnTo>
                    <a:pt x="15645" y="20476"/>
                  </a:lnTo>
                  <a:cubicBezTo>
                    <a:pt x="15981" y="21245"/>
                    <a:pt x="16990" y="21600"/>
                    <a:pt x="18037" y="21600"/>
                  </a:cubicBezTo>
                  <a:cubicBezTo>
                    <a:pt x="18373" y="21600"/>
                    <a:pt x="18709" y="21570"/>
                    <a:pt x="19008" y="21482"/>
                  </a:cubicBezTo>
                  <a:cubicBezTo>
                    <a:pt x="20279" y="20831"/>
                    <a:pt x="20690" y="19499"/>
                    <a:pt x="19868" y="18493"/>
                  </a:cubicBezTo>
                  <a:lnTo>
                    <a:pt x="4733" y="1184"/>
                  </a:lnTo>
                  <a:cubicBezTo>
                    <a:pt x="4210" y="355"/>
                    <a:pt x="3388" y="0"/>
                    <a:pt x="256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47" name="Google Shape;3378;p69"/>
            <p:cNvSpPr/>
            <p:nvPr/>
          </p:nvSpPr>
          <p:spPr>
            <a:xfrm flipH="1" rot="1155011">
              <a:off x="570836" y="966021"/>
              <a:ext cx="137934" cy="287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8" h="21600" fill="norm" stroke="1" extrusionOk="0">
                  <a:moveTo>
                    <a:pt x="1635" y="0"/>
                  </a:moveTo>
                  <a:cubicBezTo>
                    <a:pt x="593" y="0"/>
                    <a:pt x="-449" y="529"/>
                    <a:pt x="202" y="1111"/>
                  </a:cubicBezTo>
                  <a:cubicBezTo>
                    <a:pt x="7279" y="7542"/>
                    <a:pt x="13141" y="14209"/>
                    <a:pt x="17786" y="21125"/>
                  </a:cubicBezTo>
                  <a:cubicBezTo>
                    <a:pt x="18068" y="21449"/>
                    <a:pt x="18676" y="21600"/>
                    <a:pt x="19284" y="21600"/>
                  </a:cubicBezTo>
                  <a:cubicBezTo>
                    <a:pt x="20239" y="21600"/>
                    <a:pt x="21151" y="21233"/>
                    <a:pt x="20717" y="20640"/>
                  </a:cubicBezTo>
                  <a:cubicBezTo>
                    <a:pt x="15832" y="13605"/>
                    <a:pt x="9971" y="6927"/>
                    <a:pt x="2894" y="378"/>
                  </a:cubicBezTo>
                  <a:cubicBezTo>
                    <a:pt x="2590" y="119"/>
                    <a:pt x="2113" y="0"/>
                    <a:pt x="163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48" name="Google Shape;3379;p69"/>
            <p:cNvSpPr/>
            <p:nvPr/>
          </p:nvSpPr>
          <p:spPr>
            <a:xfrm flipH="1" rot="1155011">
              <a:off x="351414" y="1391768"/>
              <a:ext cx="45306" cy="103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0" h="21600" fill="norm" stroke="1" extrusionOk="0">
                  <a:moveTo>
                    <a:pt x="4846" y="0"/>
                  </a:moveTo>
                  <a:cubicBezTo>
                    <a:pt x="3918" y="0"/>
                    <a:pt x="3057" y="120"/>
                    <a:pt x="2262" y="360"/>
                  </a:cubicBezTo>
                  <a:cubicBezTo>
                    <a:pt x="9" y="1050"/>
                    <a:pt x="-720" y="2400"/>
                    <a:pt x="804" y="3390"/>
                  </a:cubicBezTo>
                  <a:cubicBezTo>
                    <a:pt x="5972" y="8460"/>
                    <a:pt x="9682" y="13860"/>
                    <a:pt x="11206" y="19590"/>
                  </a:cubicBezTo>
                  <a:cubicBezTo>
                    <a:pt x="11206" y="20610"/>
                    <a:pt x="13459" y="21600"/>
                    <a:pt x="15646" y="21600"/>
                  </a:cubicBezTo>
                  <a:cubicBezTo>
                    <a:pt x="18627" y="21600"/>
                    <a:pt x="20880" y="20610"/>
                    <a:pt x="20880" y="19590"/>
                  </a:cubicBezTo>
                  <a:cubicBezTo>
                    <a:pt x="18627" y="13170"/>
                    <a:pt x="14917" y="6780"/>
                    <a:pt x="8954" y="1050"/>
                  </a:cubicBezTo>
                  <a:cubicBezTo>
                    <a:pt x="8026" y="390"/>
                    <a:pt x="6436" y="0"/>
                    <a:pt x="484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49" name="Google Shape;3380;p69"/>
            <p:cNvSpPr/>
            <p:nvPr/>
          </p:nvSpPr>
          <p:spPr>
            <a:xfrm flipH="1" rot="1155011">
              <a:off x="3335928" y="1323428"/>
              <a:ext cx="103710" cy="63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0" h="21600" fill="norm" stroke="1" extrusionOk="0">
                  <a:moveTo>
                    <a:pt x="18909" y="0"/>
                  </a:moveTo>
                  <a:cubicBezTo>
                    <a:pt x="18530" y="0"/>
                    <a:pt x="18152" y="197"/>
                    <a:pt x="17802" y="541"/>
                  </a:cubicBezTo>
                  <a:lnTo>
                    <a:pt x="1093" y="15499"/>
                  </a:lnTo>
                  <a:cubicBezTo>
                    <a:pt x="132" y="16040"/>
                    <a:pt x="-217" y="18254"/>
                    <a:pt x="132" y="19927"/>
                  </a:cubicBezTo>
                  <a:cubicBezTo>
                    <a:pt x="540" y="21010"/>
                    <a:pt x="1239" y="21600"/>
                    <a:pt x="1937" y="21600"/>
                  </a:cubicBezTo>
                  <a:cubicBezTo>
                    <a:pt x="2316" y="21600"/>
                    <a:pt x="2723" y="21403"/>
                    <a:pt x="3072" y="21010"/>
                  </a:cubicBezTo>
                  <a:lnTo>
                    <a:pt x="19753" y="6101"/>
                  </a:lnTo>
                  <a:cubicBezTo>
                    <a:pt x="20743" y="5560"/>
                    <a:pt x="21383" y="3346"/>
                    <a:pt x="20743" y="1673"/>
                  </a:cubicBezTo>
                  <a:cubicBezTo>
                    <a:pt x="20306" y="590"/>
                    <a:pt x="19607" y="0"/>
                    <a:pt x="1890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50" name="Google Shape;3381;p69"/>
            <p:cNvSpPr/>
            <p:nvPr/>
          </p:nvSpPr>
          <p:spPr>
            <a:xfrm flipH="1" rot="1155011">
              <a:off x="3668895" y="1937279"/>
              <a:ext cx="60393" cy="68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40" h="21600" fill="norm" stroke="1" extrusionOk="0">
                  <a:moveTo>
                    <a:pt x="16292" y="0"/>
                  </a:moveTo>
                  <a:cubicBezTo>
                    <a:pt x="15684" y="0"/>
                    <a:pt x="15076" y="180"/>
                    <a:pt x="14515" y="541"/>
                  </a:cubicBezTo>
                  <a:cubicBezTo>
                    <a:pt x="8718" y="4600"/>
                    <a:pt x="3996" y="10191"/>
                    <a:pt x="817" y="16775"/>
                  </a:cubicBezTo>
                  <a:cubicBezTo>
                    <a:pt x="-1334" y="19210"/>
                    <a:pt x="1191" y="21600"/>
                    <a:pt x="3482" y="21600"/>
                  </a:cubicBezTo>
                  <a:cubicBezTo>
                    <a:pt x="4557" y="21600"/>
                    <a:pt x="5585" y="21104"/>
                    <a:pt x="6100" y="19796"/>
                  </a:cubicBezTo>
                  <a:cubicBezTo>
                    <a:pt x="7128" y="18263"/>
                    <a:pt x="7689" y="16775"/>
                    <a:pt x="8718" y="15738"/>
                  </a:cubicBezTo>
                  <a:lnTo>
                    <a:pt x="9793" y="13709"/>
                  </a:lnTo>
                  <a:lnTo>
                    <a:pt x="10822" y="12716"/>
                  </a:lnTo>
                  <a:cubicBezTo>
                    <a:pt x="11897" y="11183"/>
                    <a:pt x="12926" y="10191"/>
                    <a:pt x="14001" y="9154"/>
                  </a:cubicBezTo>
                  <a:lnTo>
                    <a:pt x="16105" y="7621"/>
                  </a:lnTo>
                  <a:lnTo>
                    <a:pt x="16619" y="6629"/>
                  </a:lnTo>
                  <a:lnTo>
                    <a:pt x="17134" y="6629"/>
                  </a:lnTo>
                  <a:cubicBezTo>
                    <a:pt x="19237" y="5592"/>
                    <a:pt x="20266" y="3066"/>
                    <a:pt x="19237" y="1533"/>
                  </a:cubicBezTo>
                  <a:cubicBezTo>
                    <a:pt x="18536" y="586"/>
                    <a:pt x="17461" y="0"/>
                    <a:pt x="1629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51" name="Google Shape;3382;p69"/>
            <p:cNvSpPr/>
            <p:nvPr/>
          </p:nvSpPr>
          <p:spPr>
            <a:xfrm flipH="1" rot="1155011">
              <a:off x="3689241" y="2414924"/>
              <a:ext cx="111890" cy="325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9" h="21600" fill="norm" stroke="1" extrusionOk="0">
                  <a:moveTo>
                    <a:pt x="18986" y="0"/>
                  </a:moveTo>
                  <a:cubicBezTo>
                    <a:pt x="18226" y="0"/>
                    <a:pt x="17439" y="124"/>
                    <a:pt x="17086" y="420"/>
                  </a:cubicBezTo>
                  <a:cubicBezTo>
                    <a:pt x="9787" y="7073"/>
                    <a:pt x="3980" y="13830"/>
                    <a:pt x="18" y="20703"/>
                  </a:cubicBezTo>
                  <a:cubicBezTo>
                    <a:pt x="-172" y="21228"/>
                    <a:pt x="1158" y="21600"/>
                    <a:pt x="2324" y="21600"/>
                  </a:cubicBezTo>
                  <a:cubicBezTo>
                    <a:pt x="3057" y="21600"/>
                    <a:pt x="3736" y="21457"/>
                    <a:pt x="3980" y="21132"/>
                  </a:cubicBezTo>
                  <a:cubicBezTo>
                    <a:pt x="7942" y="14155"/>
                    <a:pt x="13423" y="7397"/>
                    <a:pt x="21048" y="849"/>
                  </a:cubicBezTo>
                  <a:cubicBezTo>
                    <a:pt x="21428" y="325"/>
                    <a:pt x="20207" y="0"/>
                    <a:pt x="189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52" name="Google Shape;3383;p69"/>
            <p:cNvSpPr/>
            <p:nvPr/>
          </p:nvSpPr>
          <p:spPr>
            <a:xfrm flipH="1" rot="1155011">
              <a:off x="2385517" y="750079"/>
              <a:ext cx="204720" cy="40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3" h="21600" fill="norm" stroke="1" extrusionOk="0">
                  <a:moveTo>
                    <a:pt x="7087" y="0"/>
                  </a:moveTo>
                  <a:cubicBezTo>
                    <a:pt x="4971" y="0"/>
                    <a:pt x="2854" y="840"/>
                    <a:pt x="767" y="2519"/>
                  </a:cubicBezTo>
                  <a:cubicBezTo>
                    <a:pt x="-538" y="3435"/>
                    <a:pt x="-45" y="12823"/>
                    <a:pt x="1260" y="12823"/>
                  </a:cubicBezTo>
                  <a:cubicBezTo>
                    <a:pt x="3115" y="11525"/>
                    <a:pt x="4971" y="10838"/>
                    <a:pt x="6841" y="10838"/>
                  </a:cubicBezTo>
                  <a:cubicBezTo>
                    <a:pt x="11059" y="10838"/>
                    <a:pt x="15278" y="14273"/>
                    <a:pt x="19351" y="21447"/>
                  </a:cubicBezTo>
                  <a:cubicBezTo>
                    <a:pt x="19453" y="21524"/>
                    <a:pt x="19540" y="21600"/>
                    <a:pt x="19641" y="21600"/>
                  </a:cubicBezTo>
                  <a:cubicBezTo>
                    <a:pt x="20714" y="21600"/>
                    <a:pt x="21062" y="12746"/>
                    <a:pt x="20004" y="11143"/>
                  </a:cubicBezTo>
                  <a:cubicBezTo>
                    <a:pt x="15843" y="3587"/>
                    <a:pt x="11451" y="0"/>
                    <a:pt x="708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53" name="Google Shape;3384;p69"/>
            <p:cNvSpPr/>
            <p:nvPr/>
          </p:nvSpPr>
          <p:spPr>
            <a:xfrm flipH="1" rot="1155011">
              <a:off x="1259453" y="663649"/>
              <a:ext cx="149876" cy="136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5" h="21600" fill="norm" stroke="1" extrusionOk="0">
                  <a:moveTo>
                    <a:pt x="1352" y="0"/>
                  </a:moveTo>
                  <a:cubicBezTo>
                    <a:pt x="138" y="0"/>
                    <a:pt x="-626" y="2162"/>
                    <a:pt x="686" y="3027"/>
                  </a:cubicBezTo>
                  <a:cubicBezTo>
                    <a:pt x="7305" y="7625"/>
                    <a:pt x="13023" y="13520"/>
                    <a:pt x="17860" y="20690"/>
                  </a:cubicBezTo>
                  <a:cubicBezTo>
                    <a:pt x="18076" y="21327"/>
                    <a:pt x="18507" y="21600"/>
                    <a:pt x="18957" y="21600"/>
                  </a:cubicBezTo>
                  <a:cubicBezTo>
                    <a:pt x="19917" y="21600"/>
                    <a:pt x="20974" y="20371"/>
                    <a:pt x="20073" y="19142"/>
                  </a:cubicBezTo>
                  <a:cubicBezTo>
                    <a:pt x="15217" y="11471"/>
                    <a:pt x="9068" y="5076"/>
                    <a:pt x="2018" y="205"/>
                  </a:cubicBezTo>
                  <a:cubicBezTo>
                    <a:pt x="1783" y="68"/>
                    <a:pt x="1567" y="0"/>
                    <a:pt x="135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54" name="Google Shape;3385;p69"/>
            <p:cNvSpPr/>
            <p:nvPr/>
          </p:nvSpPr>
          <p:spPr>
            <a:xfrm flipH="1" rot="1155011">
              <a:off x="632383" y="1093432"/>
              <a:ext cx="64786" cy="125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8" h="21600" fill="norm" stroke="1" extrusionOk="0">
                  <a:moveTo>
                    <a:pt x="2646" y="0"/>
                  </a:moveTo>
                  <a:cubicBezTo>
                    <a:pt x="621" y="272"/>
                    <a:pt x="-369" y="1387"/>
                    <a:pt x="126" y="2229"/>
                  </a:cubicBezTo>
                  <a:cubicBezTo>
                    <a:pt x="4671" y="8348"/>
                    <a:pt x="9216" y="14763"/>
                    <a:pt x="14301" y="20609"/>
                  </a:cubicBezTo>
                  <a:cubicBezTo>
                    <a:pt x="14931" y="21328"/>
                    <a:pt x="15921" y="21600"/>
                    <a:pt x="16911" y="21600"/>
                  </a:cubicBezTo>
                  <a:cubicBezTo>
                    <a:pt x="19071" y="21600"/>
                    <a:pt x="21231" y="20262"/>
                    <a:pt x="19836" y="18950"/>
                  </a:cubicBezTo>
                  <a:cubicBezTo>
                    <a:pt x="14796" y="13079"/>
                    <a:pt x="10251" y="7233"/>
                    <a:pt x="6201" y="1387"/>
                  </a:cubicBezTo>
                  <a:cubicBezTo>
                    <a:pt x="5706" y="272"/>
                    <a:pt x="4176" y="0"/>
                    <a:pt x="264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55" name="Google Shape;3386;p69"/>
            <p:cNvSpPr/>
            <p:nvPr/>
          </p:nvSpPr>
          <p:spPr>
            <a:xfrm flipH="1" rot="1155011">
              <a:off x="333013" y="1503316"/>
              <a:ext cx="40505" cy="161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21600" fill="norm" stroke="1" extrusionOk="0">
                  <a:moveTo>
                    <a:pt x="5980" y="0"/>
                  </a:moveTo>
                  <a:cubicBezTo>
                    <a:pt x="2830" y="0"/>
                    <a:pt x="-470" y="636"/>
                    <a:pt x="55" y="1657"/>
                  </a:cubicBezTo>
                  <a:cubicBezTo>
                    <a:pt x="5080" y="7727"/>
                    <a:pt x="8455" y="14008"/>
                    <a:pt x="11005" y="20290"/>
                  </a:cubicBezTo>
                  <a:cubicBezTo>
                    <a:pt x="11005" y="21157"/>
                    <a:pt x="13555" y="21600"/>
                    <a:pt x="16030" y="21600"/>
                  </a:cubicBezTo>
                  <a:cubicBezTo>
                    <a:pt x="18580" y="21600"/>
                    <a:pt x="21130" y="21157"/>
                    <a:pt x="21130" y="20290"/>
                  </a:cubicBezTo>
                  <a:cubicBezTo>
                    <a:pt x="19405" y="13796"/>
                    <a:pt x="16030" y="7303"/>
                    <a:pt x="11005" y="1021"/>
                  </a:cubicBezTo>
                  <a:cubicBezTo>
                    <a:pt x="10330" y="308"/>
                    <a:pt x="8230" y="0"/>
                    <a:pt x="59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181" name="Google Shape;3387;p69"/>
          <p:cNvGrpSpPr/>
          <p:nvPr/>
        </p:nvGrpSpPr>
        <p:grpSpPr>
          <a:xfrm>
            <a:off x="6433467" y="2634902"/>
            <a:ext cx="4401377" cy="3375354"/>
            <a:chOff x="0" y="0"/>
            <a:chExt cx="4401375" cy="3375352"/>
          </a:xfrm>
        </p:grpSpPr>
        <p:sp>
          <p:nvSpPr>
            <p:cNvPr id="3157" name="Google Shape;3388;p69"/>
            <p:cNvSpPr/>
            <p:nvPr/>
          </p:nvSpPr>
          <p:spPr>
            <a:xfrm rot="20444989">
              <a:off x="256886" y="578862"/>
              <a:ext cx="3887603" cy="2217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1" h="21600" fill="norm" stroke="1" extrusionOk="0">
                  <a:moveTo>
                    <a:pt x="11006" y="0"/>
                  </a:moveTo>
                  <a:cubicBezTo>
                    <a:pt x="8457" y="0"/>
                    <a:pt x="4495" y="725"/>
                    <a:pt x="1921" y="7747"/>
                  </a:cubicBezTo>
                  <a:cubicBezTo>
                    <a:pt x="-653" y="14768"/>
                    <a:pt x="104" y="20735"/>
                    <a:pt x="104" y="20735"/>
                  </a:cubicBezTo>
                  <a:lnTo>
                    <a:pt x="1324" y="20278"/>
                  </a:lnTo>
                  <a:cubicBezTo>
                    <a:pt x="1324" y="20278"/>
                    <a:pt x="2098" y="14720"/>
                    <a:pt x="2711" y="11840"/>
                  </a:cubicBezTo>
                  <a:cubicBezTo>
                    <a:pt x="3326" y="8942"/>
                    <a:pt x="6817" y="5227"/>
                    <a:pt x="9247" y="4425"/>
                  </a:cubicBezTo>
                  <a:cubicBezTo>
                    <a:pt x="9575" y="4314"/>
                    <a:pt x="9900" y="4263"/>
                    <a:pt x="10221" y="4263"/>
                  </a:cubicBezTo>
                  <a:cubicBezTo>
                    <a:pt x="12284" y="4263"/>
                    <a:pt x="14205" y="6373"/>
                    <a:pt x="15800" y="8471"/>
                  </a:cubicBezTo>
                  <a:cubicBezTo>
                    <a:pt x="17650" y="10910"/>
                    <a:pt x="18625" y="18200"/>
                    <a:pt x="18625" y="18200"/>
                  </a:cubicBezTo>
                  <a:lnTo>
                    <a:pt x="19955" y="21600"/>
                  </a:lnTo>
                  <a:cubicBezTo>
                    <a:pt x="19955" y="21600"/>
                    <a:pt x="20947" y="18168"/>
                    <a:pt x="19172" y="10234"/>
                  </a:cubicBezTo>
                  <a:cubicBezTo>
                    <a:pt x="17398" y="2299"/>
                    <a:pt x="13554" y="0"/>
                    <a:pt x="11006" y="0"/>
                  </a:cubicBezTo>
                  <a:close/>
                </a:path>
              </a:pathLst>
            </a:custGeom>
            <a:solidFill>
              <a:srgbClr val="EE8EB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58" name="Google Shape;3389;p69"/>
            <p:cNvSpPr/>
            <p:nvPr/>
          </p:nvSpPr>
          <p:spPr>
            <a:xfrm rot="20444989">
              <a:off x="434045" y="874600"/>
              <a:ext cx="3539847" cy="171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600" fill="norm" stroke="1" extrusionOk="0">
                  <a:moveTo>
                    <a:pt x="10717" y="0"/>
                  </a:moveTo>
                  <a:cubicBezTo>
                    <a:pt x="8498" y="0"/>
                    <a:pt x="6200" y="1583"/>
                    <a:pt x="4078" y="5145"/>
                  </a:cubicBezTo>
                  <a:cubicBezTo>
                    <a:pt x="-185" y="12304"/>
                    <a:pt x="1" y="21600"/>
                    <a:pt x="1" y="21600"/>
                  </a:cubicBezTo>
                  <a:lnTo>
                    <a:pt x="1487" y="21336"/>
                  </a:lnTo>
                  <a:cubicBezTo>
                    <a:pt x="1487" y="21336"/>
                    <a:pt x="2650" y="16169"/>
                    <a:pt x="3228" y="13790"/>
                  </a:cubicBezTo>
                  <a:cubicBezTo>
                    <a:pt x="3814" y="11411"/>
                    <a:pt x="7149" y="6690"/>
                    <a:pt x="9613" y="6019"/>
                  </a:cubicBezTo>
                  <a:cubicBezTo>
                    <a:pt x="9883" y="5949"/>
                    <a:pt x="10134" y="5914"/>
                    <a:pt x="10371" y="5914"/>
                  </a:cubicBezTo>
                  <a:cubicBezTo>
                    <a:pt x="12285" y="5914"/>
                    <a:pt x="13265" y="8116"/>
                    <a:pt x="15831" y="10271"/>
                  </a:cubicBezTo>
                  <a:cubicBezTo>
                    <a:pt x="18716" y="12692"/>
                    <a:pt x="19586" y="19342"/>
                    <a:pt x="19586" y="19342"/>
                  </a:cubicBezTo>
                  <a:lnTo>
                    <a:pt x="21415" y="20665"/>
                  </a:lnTo>
                  <a:cubicBezTo>
                    <a:pt x="21415" y="20665"/>
                    <a:pt x="20564" y="10046"/>
                    <a:pt x="16937" y="4433"/>
                  </a:cubicBezTo>
                  <a:cubicBezTo>
                    <a:pt x="15119" y="1614"/>
                    <a:pt x="12959" y="0"/>
                    <a:pt x="10717" y="0"/>
                  </a:cubicBezTo>
                  <a:close/>
                </a:path>
              </a:pathLst>
            </a:custGeom>
            <a:solidFill>
              <a:srgbClr val="D0AAD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59" name="Google Shape;3390;p69"/>
            <p:cNvSpPr/>
            <p:nvPr/>
          </p:nvSpPr>
          <p:spPr>
            <a:xfrm rot="20444989">
              <a:off x="709016" y="1153467"/>
              <a:ext cx="3049984" cy="1305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39" y="0"/>
                  </a:moveTo>
                  <a:cubicBezTo>
                    <a:pt x="9557" y="0"/>
                    <a:pt x="8187" y="628"/>
                    <a:pt x="6753" y="2081"/>
                  </a:cubicBezTo>
                  <a:cubicBezTo>
                    <a:pt x="469" y="8445"/>
                    <a:pt x="0" y="21334"/>
                    <a:pt x="0" y="21334"/>
                  </a:cubicBezTo>
                  <a:lnTo>
                    <a:pt x="2232" y="21441"/>
                  </a:lnTo>
                  <a:lnTo>
                    <a:pt x="3434" y="17107"/>
                  </a:lnTo>
                  <a:lnTo>
                    <a:pt x="6444" y="8847"/>
                  </a:lnTo>
                  <a:lnTo>
                    <a:pt x="10874" y="5958"/>
                  </a:lnTo>
                  <a:lnTo>
                    <a:pt x="14537" y="9354"/>
                  </a:lnTo>
                  <a:lnTo>
                    <a:pt x="18681" y="19942"/>
                  </a:lnTo>
                  <a:lnTo>
                    <a:pt x="21600" y="21600"/>
                  </a:lnTo>
                  <a:cubicBezTo>
                    <a:pt x="21600" y="21600"/>
                    <a:pt x="21279" y="20344"/>
                    <a:pt x="19894" y="13713"/>
                  </a:cubicBezTo>
                  <a:cubicBezTo>
                    <a:pt x="18532" y="7206"/>
                    <a:pt x="15191" y="0"/>
                    <a:pt x="1083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60" name="Google Shape;3391;p69"/>
            <p:cNvSpPr/>
            <p:nvPr/>
          </p:nvSpPr>
          <p:spPr>
            <a:xfrm rot="20444989">
              <a:off x="1044688" y="1419084"/>
              <a:ext cx="2440706" cy="1045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218" y="0"/>
                  </a:moveTo>
                  <a:cubicBezTo>
                    <a:pt x="10776" y="0"/>
                    <a:pt x="10318" y="62"/>
                    <a:pt x="9841" y="196"/>
                  </a:cubicBezTo>
                  <a:cubicBezTo>
                    <a:pt x="701" y="2700"/>
                    <a:pt x="0" y="21600"/>
                    <a:pt x="0" y="21600"/>
                  </a:cubicBezTo>
                  <a:lnTo>
                    <a:pt x="2676" y="21166"/>
                  </a:lnTo>
                  <a:lnTo>
                    <a:pt x="5923" y="10580"/>
                  </a:lnTo>
                  <a:lnTo>
                    <a:pt x="12859" y="6508"/>
                  </a:lnTo>
                  <a:lnTo>
                    <a:pt x="19082" y="21235"/>
                  </a:lnTo>
                  <a:lnTo>
                    <a:pt x="21600" y="20700"/>
                  </a:lnTo>
                  <a:cubicBezTo>
                    <a:pt x="21600" y="20700"/>
                    <a:pt x="19235" y="0"/>
                    <a:pt x="11218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61" name="Google Shape;3392;p69"/>
            <p:cNvSpPr/>
            <p:nvPr/>
          </p:nvSpPr>
          <p:spPr>
            <a:xfrm rot="20444989">
              <a:off x="1329627" y="1640351"/>
              <a:ext cx="2018450" cy="990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600" fill="norm" stroke="1" extrusionOk="0">
                  <a:moveTo>
                    <a:pt x="11084" y="0"/>
                  </a:moveTo>
                  <a:cubicBezTo>
                    <a:pt x="10949" y="0"/>
                    <a:pt x="10813" y="6"/>
                    <a:pt x="10676" y="22"/>
                  </a:cubicBezTo>
                  <a:cubicBezTo>
                    <a:pt x="3556" y="797"/>
                    <a:pt x="852" y="9753"/>
                    <a:pt x="117" y="17225"/>
                  </a:cubicBezTo>
                  <a:cubicBezTo>
                    <a:pt x="-226" y="20675"/>
                    <a:pt x="235" y="21600"/>
                    <a:pt x="829" y="21600"/>
                  </a:cubicBezTo>
                  <a:cubicBezTo>
                    <a:pt x="1514" y="21600"/>
                    <a:pt x="2376" y="20364"/>
                    <a:pt x="2376" y="20364"/>
                  </a:cubicBezTo>
                  <a:cubicBezTo>
                    <a:pt x="2426" y="20082"/>
                    <a:pt x="3344" y="6049"/>
                    <a:pt x="10002" y="6049"/>
                  </a:cubicBezTo>
                  <a:cubicBezTo>
                    <a:pt x="10027" y="6049"/>
                    <a:pt x="10052" y="6049"/>
                    <a:pt x="10078" y="6049"/>
                  </a:cubicBezTo>
                  <a:cubicBezTo>
                    <a:pt x="16787" y="6156"/>
                    <a:pt x="18600" y="19869"/>
                    <a:pt x="18600" y="19869"/>
                  </a:cubicBezTo>
                  <a:lnTo>
                    <a:pt x="21374" y="18179"/>
                  </a:lnTo>
                  <a:cubicBezTo>
                    <a:pt x="21374" y="18179"/>
                    <a:pt x="17949" y="0"/>
                    <a:pt x="1108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62" name="Google Shape;3393;p69"/>
            <p:cNvSpPr/>
            <p:nvPr/>
          </p:nvSpPr>
          <p:spPr>
            <a:xfrm rot="20444989">
              <a:off x="536048" y="2395732"/>
              <a:ext cx="158353" cy="551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0" h="21600" fill="norm" stroke="1" extrusionOk="0">
                  <a:moveTo>
                    <a:pt x="19636" y="0"/>
                  </a:moveTo>
                  <a:cubicBezTo>
                    <a:pt x="19103" y="0"/>
                    <a:pt x="18569" y="79"/>
                    <a:pt x="18322" y="276"/>
                  </a:cubicBezTo>
                  <a:cubicBezTo>
                    <a:pt x="14245" y="3692"/>
                    <a:pt x="10398" y="7176"/>
                    <a:pt x="7179" y="10654"/>
                  </a:cubicBezTo>
                  <a:cubicBezTo>
                    <a:pt x="5464" y="12426"/>
                    <a:pt x="3960" y="14137"/>
                    <a:pt x="2474" y="15843"/>
                  </a:cubicBezTo>
                  <a:cubicBezTo>
                    <a:pt x="531" y="17615"/>
                    <a:pt x="-326" y="19450"/>
                    <a:pt x="112" y="21223"/>
                  </a:cubicBezTo>
                  <a:cubicBezTo>
                    <a:pt x="226" y="21476"/>
                    <a:pt x="912" y="21600"/>
                    <a:pt x="1560" y="21600"/>
                  </a:cubicBezTo>
                  <a:cubicBezTo>
                    <a:pt x="2207" y="21600"/>
                    <a:pt x="2779" y="21476"/>
                    <a:pt x="2684" y="21223"/>
                  </a:cubicBezTo>
                  <a:cubicBezTo>
                    <a:pt x="2474" y="19450"/>
                    <a:pt x="3331" y="17615"/>
                    <a:pt x="5255" y="15905"/>
                  </a:cubicBezTo>
                  <a:cubicBezTo>
                    <a:pt x="6741" y="14137"/>
                    <a:pt x="8245" y="12426"/>
                    <a:pt x="9960" y="10716"/>
                  </a:cubicBezTo>
                  <a:cubicBezTo>
                    <a:pt x="13179" y="7238"/>
                    <a:pt x="16817" y="3821"/>
                    <a:pt x="20874" y="467"/>
                  </a:cubicBezTo>
                  <a:cubicBezTo>
                    <a:pt x="21274" y="197"/>
                    <a:pt x="20474" y="0"/>
                    <a:pt x="1963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63" name="Google Shape;3394;p69"/>
            <p:cNvSpPr/>
            <p:nvPr/>
          </p:nvSpPr>
          <p:spPr>
            <a:xfrm rot="20444989">
              <a:off x="556446" y="1896895"/>
              <a:ext cx="170189" cy="236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2" h="21600" fill="norm" stroke="1" extrusionOk="0">
                  <a:moveTo>
                    <a:pt x="19482" y="0"/>
                  </a:moveTo>
                  <a:cubicBezTo>
                    <a:pt x="19219" y="0"/>
                    <a:pt x="18938" y="79"/>
                    <a:pt x="18710" y="289"/>
                  </a:cubicBezTo>
                  <a:cubicBezTo>
                    <a:pt x="11604" y="6354"/>
                    <a:pt x="5305" y="13155"/>
                    <a:pt x="163" y="20258"/>
                  </a:cubicBezTo>
                  <a:cubicBezTo>
                    <a:pt x="-363" y="20955"/>
                    <a:pt x="479" y="21600"/>
                    <a:pt x="1321" y="21600"/>
                  </a:cubicBezTo>
                  <a:cubicBezTo>
                    <a:pt x="1708" y="21600"/>
                    <a:pt x="2094" y="21468"/>
                    <a:pt x="2339" y="21140"/>
                  </a:cubicBezTo>
                  <a:cubicBezTo>
                    <a:pt x="7463" y="14194"/>
                    <a:pt x="13394" y="7538"/>
                    <a:pt x="20482" y="1618"/>
                  </a:cubicBezTo>
                  <a:cubicBezTo>
                    <a:pt x="21237" y="934"/>
                    <a:pt x="20377" y="0"/>
                    <a:pt x="1948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64" name="Google Shape;3395;p69"/>
            <p:cNvSpPr/>
            <p:nvPr/>
          </p:nvSpPr>
          <p:spPr>
            <a:xfrm rot="20444989">
              <a:off x="705440" y="1590454"/>
              <a:ext cx="118874" cy="110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7" h="21600" fill="norm" stroke="1" extrusionOk="0">
                  <a:moveTo>
                    <a:pt x="18390" y="0"/>
                  </a:moveTo>
                  <a:cubicBezTo>
                    <a:pt x="17999" y="0"/>
                    <a:pt x="17583" y="141"/>
                    <a:pt x="17216" y="508"/>
                  </a:cubicBezTo>
                  <a:lnTo>
                    <a:pt x="435" y="18273"/>
                  </a:lnTo>
                  <a:cubicBezTo>
                    <a:pt x="-641" y="19739"/>
                    <a:pt x="460" y="21600"/>
                    <a:pt x="1781" y="21600"/>
                  </a:cubicBezTo>
                  <a:cubicBezTo>
                    <a:pt x="2148" y="21600"/>
                    <a:pt x="2539" y="21459"/>
                    <a:pt x="2906" y="21121"/>
                  </a:cubicBezTo>
                  <a:lnTo>
                    <a:pt x="19687" y="3045"/>
                  </a:lnTo>
                  <a:cubicBezTo>
                    <a:pt x="20959" y="1805"/>
                    <a:pt x="19760" y="0"/>
                    <a:pt x="1839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65" name="Google Shape;3396;p69"/>
            <p:cNvSpPr/>
            <p:nvPr/>
          </p:nvSpPr>
          <p:spPr>
            <a:xfrm rot="20444989">
              <a:off x="841826" y="1168641"/>
              <a:ext cx="347044" cy="225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8" h="21600" fill="norm" stroke="1" extrusionOk="0">
                  <a:moveTo>
                    <a:pt x="20579" y="0"/>
                  </a:moveTo>
                  <a:cubicBezTo>
                    <a:pt x="20482" y="0"/>
                    <a:pt x="20386" y="41"/>
                    <a:pt x="20280" y="138"/>
                  </a:cubicBezTo>
                  <a:cubicBezTo>
                    <a:pt x="16429" y="3084"/>
                    <a:pt x="12788" y="6333"/>
                    <a:pt x="9138" y="9582"/>
                  </a:cubicBezTo>
                  <a:cubicBezTo>
                    <a:pt x="7357" y="11275"/>
                    <a:pt x="5585" y="12982"/>
                    <a:pt x="3804" y="14689"/>
                  </a:cubicBezTo>
                  <a:cubicBezTo>
                    <a:pt x="2330" y="16080"/>
                    <a:pt x="944" y="17938"/>
                    <a:pt x="58" y="20251"/>
                  </a:cubicBezTo>
                  <a:cubicBezTo>
                    <a:pt x="-144" y="21008"/>
                    <a:pt x="216" y="21600"/>
                    <a:pt x="611" y="21600"/>
                  </a:cubicBezTo>
                  <a:cubicBezTo>
                    <a:pt x="795" y="21600"/>
                    <a:pt x="988" y="21476"/>
                    <a:pt x="1146" y="21187"/>
                  </a:cubicBezTo>
                  <a:cubicBezTo>
                    <a:pt x="2128" y="18860"/>
                    <a:pt x="3409" y="17002"/>
                    <a:pt x="5094" y="15763"/>
                  </a:cubicBezTo>
                  <a:cubicBezTo>
                    <a:pt x="6769" y="14070"/>
                    <a:pt x="8445" y="12514"/>
                    <a:pt x="10217" y="10821"/>
                  </a:cubicBezTo>
                  <a:cubicBezTo>
                    <a:pt x="13674" y="7723"/>
                    <a:pt x="17324" y="4626"/>
                    <a:pt x="20868" y="1845"/>
                  </a:cubicBezTo>
                  <a:cubicBezTo>
                    <a:pt x="21456" y="1308"/>
                    <a:pt x="21123" y="0"/>
                    <a:pt x="205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66" name="Google Shape;3397;p69"/>
            <p:cNvSpPr/>
            <p:nvPr/>
          </p:nvSpPr>
          <p:spPr>
            <a:xfrm rot="20444989">
              <a:off x="1304117" y="919664"/>
              <a:ext cx="191350" cy="59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3" h="21600" fill="norm" stroke="1" extrusionOk="0">
                  <a:moveTo>
                    <a:pt x="19848" y="0"/>
                  </a:moveTo>
                  <a:cubicBezTo>
                    <a:pt x="13184" y="578"/>
                    <a:pt x="6520" y="5308"/>
                    <a:pt x="542" y="14768"/>
                  </a:cubicBezTo>
                  <a:cubicBezTo>
                    <a:pt x="-519" y="16818"/>
                    <a:pt x="136" y="21600"/>
                    <a:pt x="1151" y="21600"/>
                  </a:cubicBezTo>
                  <a:cubicBezTo>
                    <a:pt x="1291" y="21600"/>
                    <a:pt x="1447" y="21495"/>
                    <a:pt x="1604" y="21285"/>
                  </a:cubicBezTo>
                  <a:cubicBezTo>
                    <a:pt x="7394" y="12403"/>
                    <a:pt x="13527" y="7673"/>
                    <a:pt x="19848" y="7673"/>
                  </a:cubicBezTo>
                  <a:cubicBezTo>
                    <a:pt x="21081" y="7095"/>
                    <a:pt x="21081" y="578"/>
                    <a:pt x="1984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67" name="Google Shape;3398;p69"/>
            <p:cNvSpPr/>
            <p:nvPr/>
          </p:nvSpPr>
          <p:spPr>
            <a:xfrm rot="20444989">
              <a:off x="1682066" y="685429"/>
              <a:ext cx="418626" cy="34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0" h="21600" fill="norm" stroke="1" extrusionOk="0">
                  <a:moveTo>
                    <a:pt x="12677" y="0"/>
                  </a:moveTo>
                  <a:cubicBezTo>
                    <a:pt x="8601" y="0"/>
                    <a:pt x="4547" y="3176"/>
                    <a:pt x="492" y="9348"/>
                  </a:cubicBezTo>
                  <a:cubicBezTo>
                    <a:pt x="-136" y="10255"/>
                    <a:pt x="-165" y="21600"/>
                    <a:pt x="419" y="21600"/>
                  </a:cubicBezTo>
                  <a:cubicBezTo>
                    <a:pt x="441" y="21600"/>
                    <a:pt x="463" y="21600"/>
                    <a:pt x="492" y="21600"/>
                  </a:cubicBezTo>
                  <a:cubicBezTo>
                    <a:pt x="4357" y="15701"/>
                    <a:pt x="8221" y="12887"/>
                    <a:pt x="12100" y="12887"/>
                  </a:cubicBezTo>
                  <a:cubicBezTo>
                    <a:pt x="14985" y="12887"/>
                    <a:pt x="17870" y="14430"/>
                    <a:pt x="20778" y="17516"/>
                  </a:cubicBezTo>
                  <a:cubicBezTo>
                    <a:pt x="21435" y="17516"/>
                    <a:pt x="21435" y="5264"/>
                    <a:pt x="20778" y="4175"/>
                  </a:cubicBezTo>
                  <a:cubicBezTo>
                    <a:pt x="18068" y="1361"/>
                    <a:pt x="15365" y="0"/>
                    <a:pt x="1267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68" name="Google Shape;3399;p69"/>
            <p:cNvSpPr/>
            <p:nvPr/>
          </p:nvSpPr>
          <p:spPr>
            <a:xfrm rot="20444989">
              <a:off x="2339944" y="539811"/>
              <a:ext cx="148810" cy="60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9" h="21600" fill="norm" stroke="1" extrusionOk="0">
                  <a:moveTo>
                    <a:pt x="1340" y="0"/>
                  </a:moveTo>
                  <a:cubicBezTo>
                    <a:pt x="-447" y="0"/>
                    <a:pt x="-447" y="7544"/>
                    <a:pt x="1340" y="7544"/>
                  </a:cubicBezTo>
                  <a:cubicBezTo>
                    <a:pt x="7355" y="8681"/>
                    <a:pt x="13172" y="13332"/>
                    <a:pt x="18294" y="20877"/>
                  </a:cubicBezTo>
                  <a:cubicBezTo>
                    <a:pt x="18592" y="21393"/>
                    <a:pt x="18890" y="21600"/>
                    <a:pt x="19148" y="21600"/>
                  </a:cubicBezTo>
                  <a:cubicBezTo>
                    <a:pt x="20458" y="21600"/>
                    <a:pt x="21153" y="16433"/>
                    <a:pt x="19863" y="14521"/>
                  </a:cubicBezTo>
                  <a:cubicBezTo>
                    <a:pt x="14065" y="6356"/>
                    <a:pt x="7812" y="1705"/>
                    <a:pt x="134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69" name="Google Shape;3400;p69"/>
            <p:cNvSpPr/>
            <p:nvPr/>
          </p:nvSpPr>
          <p:spPr>
            <a:xfrm rot="20444989">
              <a:off x="2647262" y="534246"/>
              <a:ext cx="72747" cy="49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88" y="15482"/>
                  </a:moveTo>
                  <a:cubicBezTo>
                    <a:pt x="21130" y="15732"/>
                    <a:pt x="21173" y="15982"/>
                    <a:pt x="21173" y="16169"/>
                  </a:cubicBezTo>
                  <a:cubicBezTo>
                    <a:pt x="21344" y="16668"/>
                    <a:pt x="21472" y="17105"/>
                    <a:pt x="21600" y="17605"/>
                  </a:cubicBezTo>
                  <a:lnTo>
                    <a:pt x="21088" y="15482"/>
                  </a:lnTo>
                  <a:close/>
                  <a:moveTo>
                    <a:pt x="3970" y="0"/>
                  </a:moveTo>
                  <a:cubicBezTo>
                    <a:pt x="3628" y="0"/>
                    <a:pt x="3244" y="62"/>
                    <a:pt x="2860" y="62"/>
                  </a:cubicBezTo>
                  <a:cubicBezTo>
                    <a:pt x="1409" y="62"/>
                    <a:pt x="0" y="1498"/>
                    <a:pt x="0" y="4308"/>
                  </a:cubicBezTo>
                  <a:cubicBezTo>
                    <a:pt x="0" y="6368"/>
                    <a:pt x="1409" y="8490"/>
                    <a:pt x="2860" y="8490"/>
                  </a:cubicBezTo>
                  <a:lnTo>
                    <a:pt x="8623" y="8490"/>
                  </a:lnTo>
                  <a:cubicBezTo>
                    <a:pt x="9605" y="9177"/>
                    <a:pt x="10074" y="9177"/>
                    <a:pt x="10544" y="9926"/>
                  </a:cubicBezTo>
                  <a:lnTo>
                    <a:pt x="11483" y="11299"/>
                  </a:lnTo>
                  <a:lnTo>
                    <a:pt x="11995" y="11299"/>
                  </a:lnTo>
                  <a:cubicBezTo>
                    <a:pt x="12465" y="11986"/>
                    <a:pt x="12934" y="13422"/>
                    <a:pt x="13916" y="14109"/>
                  </a:cubicBezTo>
                  <a:lnTo>
                    <a:pt x="13916" y="14795"/>
                  </a:lnTo>
                  <a:lnTo>
                    <a:pt x="14855" y="16231"/>
                  </a:lnTo>
                  <a:lnTo>
                    <a:pt x="15325" y="17605"/>
                  </a:lnTo>
                  <a:lnTo>
                    <a:pt x="15325" y="18291"/>
                  </a:lnTo>
                  <a:cubicBezTo>
                    <a:pt x="15709" y="20539"/>
                    <a:pt x="16862" y="21600"/>
                    <a:pt x="18057" y="21600"/>
                  </a:cubicBezTo>
                  <a:cubicBezTo>
                    <a:pt x="19722" y="21600"/>
                    <a:pt x="21472" y="19540"/>
                    <a:pt x="21173" y="16169"/>
                  </a:cubicBezTo>
                  <a:cubicBezTo>
                    <a:pt x="18185" y="6305"/>
                    <a:pt x="11355" y="0"/>
                    <a:pt x="397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70" name="Google Shape;3401;p69"/>
            <p:cNvSpPr/>
            <p:nvPr/>
          </p:nvSpPr>
          <p:spPr>
            <a:xfrm rot="20444989">
              <a:off x="2939525" y="553310"/>
              <a:ext cx="335702" cy="275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9" h="21600" fill="norm" stroke="1" extrusionOk="0">
                  <a:moveTo>
                    <a:pt x="538" y="0"/>
                  </a:moveTo>
                  <a:cubicBezTo>
                    <a:pt x="-85" y="0"/>
                    <a:pt x="-247" y="1251"/>
                    <a:pt x="484" y="1701"/>
                  </a:cubicBezTo>
                  <a:cubicBezTo>
                    <a:pt x="8492" y="5375"/>
                    <a:pt x="13759" y="14501"/>
                    <a:pt x="19946" y="21465"/>
                  </a:cubicBezTo>
                  <a:cubicBezTo>
                    <a:pt x="20063" y="21555"/>
                    <a:pt x="20190" y="21600"/>
                    <a:pt x="20307" y="21600"/>
                  </a:cubicBezTo>
                  <a:cubicBezTo>
                    <a:pt x="20848" y="21600"/>
                    <a:pt x="21353" y="20811"/>
                    <a:pt x="20857" y="20192"/>
                  </a:cubicBezTo>
                  <a:cubicBezTo>
                    <a:pt x="14571" y="13104"/>
                    <a:pt x="9096" y="3977"/>
                    <a:pt x="781" y="56"/>
                  </a:cubicBezTo>
                  <a:cubicBezTo>
                    <a:pt x="691" y="11"/>
                    <a:pt x="610" y="0"/>
                    <a:pt x="53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71" name="Google Shape;3402;p69"/>
            <p:cNvSpPr/>
            <p:nvPr/>
          </p:nvSpPr>
          <p:spPr>
            <a:xfrm rot="20444989">
              <a:off x="3469316" y="822286"/>
              <a:ext cx="78074" cy="104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4" h="21600" fill="norm" stroke="1" extrusionOk="0">
                  <a:moveTo>
                    <a:pt x="2565" y="0"/>
                  </a:moveTo>
                  <a:cubicBezTo>
                    <a:pt x="809" y="0"/>
                    <a:pt x="-910" y="1598"/>
                    <a:pt x="547" y="3196"/>
                  </a:cubicBezTo>
                  <a:lnTo>
                    <a:pt x="15645" y="20476"/>
                  </a:lnTo>
                  <a:cubicBezTo>
                    <a:pt x="15981" y="21245"/>
                    <a:pt x="16990" y="21600"/>
                    <a:pt x="18037" y="21600"/>
                  </a:cubicBezTo>
                  <a:cubicBezTo>
                    <a:pt x="18373" y="21600"/>
                    <a:pt x="18709" y="21570"/>
                    <a:pt x="19008" y="21482"/>
                  </a:cubicBezTo>
                  <a:cubicBezTo>
                    <a:pt x="20279" y="20831"/>
                    <a:pt x="20690" y="19499"/>
                    <a:pt x="19868" y="18493"/>
                  </a:cubicBezTo>
                  <a:lnTo>
                    <a:pt x="4733" y="1184"/>
                  </a:lnTo>
                  <a:cubicBezTo>
                    <a:pt x="4210" y="355"/>
                    <a:pt x="3388" y="0"/>
                    <a:pt x="256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72" name="Google Shape;3403;p69"/>
            <p:cNvSpPr/>
            <p:nvPr/>
          </p:nvSpPr>
          <p:spPr>
            <a:xfrm rot="20444989">
              <a:off x="3692606" y="966021"/>
              <a:ext cx="137934" cy="287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8" h="21600" fill="norm" stroke="1" extrusionOk="0">
                  <a:moveTo>
                    <a:pt x="1635" y="0"/>
                  </a:moveTo>
                  <a:cubicBezTo>
                    <a:pt x="593" y="0"/>
                    <a:pt x="-449" y="529"/>
                    <a:pt x="202" y="1111"/>
                  </a:cubicBezTo>
                  <a:cubicBezTo>
                    <a:pt x="7279" y="7542"/>
                    <a:pt x="13141" y="14209"/>
                    <a:pt x="17786" y="21125"/>
                  </a:cubicBezTo>
                  <a:cubicBezTo>
                    <a:pt x="18068" y="21449"/>
                    <a:pt x="18676" y="21600"/>
                    <a:pt x="19284" y="21600"/>
                  </a:cubicBezTo>
                  <a:cubicBezTo>
                    <a:pt x="20239" y="21600"/>
                    <a:pt x="21151" y="21233"/>
                    <a:pt x="20717" y="20640"/>
                  </a:cubicBezTo>
                  <a:cubicBezTo>
                    <a:pt x="15832" y="13605"/>
                    <a:pt x="9971" y="6927"/>
                    <a:pt x="2894" y="378"/>
                  </a:cubicBezTo>
                  <a:cubicBezTo>
                    <a:pt x="2590" y="119"/>
                    <a:pt x="2113" y="0"/>
                    <a:pt x="163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73" name="Google Shape;3404;p69"/>
            <p:cNvSpPr/>
            <p:nvPr/>
          </p:nvSpPr>
          <p:spPr>
            <a:xfrm rot="20444989">
              <a:off x="4004655" y="1391768"/>
              <a:ext cx="45306" cy="103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0" h="21600" fill="norm" stroke="1" extrusionOk="0">
                  <a:moveTo>
                    <a:pt x="4846" y="0"/>
                  </a:moveTo>
                  <a:cubicBezTo>
                    <a:pt x="3918" y="0"/>
                    <a:pt x="3057" y="120"/>
                    <a:pt x="2262" y="360"/>
                  </a:cubicBezTo>
                  <a:cubicBezTo>
                    <a:pt x="9" y="1050"/>
                    <a:pt x="-720" y="2400"/>
                    <a:pt x="804" y="3390"/>
                  </a:cubicBezTo>
                  <a:cubicBezTo>
                    <a:pt x="5972" y="8460"/>
                    <a:pt x="9682" y="13860"/>
                    <a:pt x="11206" y="19590"/>
                  </a:cubicBezTo>
                  <a:cubicBezTo>
                    <a:pt x="11206" y="20610"/>
                    <a:pt x="13459" y="21600"/>
                    <a:pt x="15646" y="21600"/>
                  </a:cubicBezTo>
                  <a:cubicBezTo>
                    <a:pt x="18627" y="21600"/>
                    <a:pt x="20880" y="20610"/>
                    <a:pt x="20880" y="19590"/>
                  </a:cubicBezTo>
                  <a:cubicBezTo>
                    <a:pt x="18627" y="13170"/>
                    <a:pt x="14917" y="6780"/>
                    <a:pt x="8954" y="1050"/>
                  </a:cubicBezTo>
                  <a:cubicBezTo>
                    <a:pt x="8026" y="390"/>
                    <a:pt x="6436" y="0"/>
                    <a:pt x="484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74" name="Google Shape;3405;p69"/>
            <p:cNvSpPr/>
            <p:nvPr/>
          </p:nvSpPr>
          <p:spPr>
            <a:xfrm rot="20444989">
              <a:off x="961737" y="1323428"/>
              <a:ext cx="103711" cy="63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0" h="21600" fill="norm" stroke="1" extrusionOk="0">
                  <a:moveTo>
                    <a:pt x="18909" y="0"/>
                  </a:moveTo>
                  <a:cubicBezTo>
                    <a:pt x="18530" y="0"/>
                    <a:pt x="18152" y="197"/>
                    <a:pt x="17802" y="541"/>
                  </a:cubicBezTo>
                  <a:lnTo>
                    <a:pt x="1093" y="15499"/>
                  </a:lnTo>
                  <a:cubicBezTo>
                    <a:pt x="132" y="16040"/>
                    <a:pt x="-217" y="18254"/>
                    <a:pt x="132" y="19927"/>
                  </a:cubicBezTo>
                  <a:cubicBezTo>
                    <a:pt x="540" y="21010"/>
                    <a:pt x="1239" y="21600"/>
                    <a:pt x="1937" y="21600"/>
                  </a:cubicBezTo>
                  <a:cubicBezTo>
                    <a:pt x="2316" y="21600"/>
                    <a:pt x="2723" y="21403"/>
                    <a:pt x="3072" y="21010"/>
                  </a:cubicBezTo>
                  <a:lnTo>
                    <a:pt x="19753" y="6101"/>
                  </a:lnTo>
                  <a:cubicBezTo>
                    <a:pt x="20743" y="5560"/>
                    <a:pt x="21383" y="3346"/>
                    <a:pt x="20743" y="1673"/>
                  </a:cubicBezTo>
                  <a:cubicBezTo>
                    <a:pt x="20306" y="590"/>
                    <a:pt x="19607" y="0"/>
                    <a:pt x="1890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75" name="Google Shape;3406;p69"/>
            <p:cNvSpPr/>
            <p:nvPr/>
          </p:nvSpPr>
          <p:spPr>
            <a:xfrm rot="20444989">
              <a:off x="672087" y="1937279"/>
              <a:ext cx="60393" cy="68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40" h="21600" fill="norm" stroke="1" extrusionOk="0">
                  <a:moveTo>
                    <a:pt x="16292" y="0"/>
                  </a:moveTo>
                  <a:cubicBezTo>
                    <a:pt x="15684" y="0"/>
                    <a:pt x="15076" y="180"/>
                    <a:pt x="14515" y="541"/>
                  </a:cubicBezTo>
                  <a:cubicBezTo>
                    <a:pt x="8718" y="4600"/>
                    <a:pt x="3996" y="10191"/>
                    <a:pt x="817" y="16775"/>
                  </a:cubicBezTo>
                  <a:cubicBezTo>
                    <a:pt x="-1334" y="19210"/>
                    <a:pt x="1191" y="21600"/>
                    <a:pt x="3482" y="21600"/>
                  </a:cubicBezTo>
                  <a:cubicBezTo>
                    <a:pt x="4557" y="21600"/>
                    <a:pt x="5585" y="21104"/>
                    <a:pt x="6100" y="19796"/>
                  </a:cubicBezTo>
                  <a:cubicBezTo>
                    <a:pt x="7128" y="18263"/>
                    <a:pt x="7689" y="16775"/>
                    <a:pt x="8718" y="15738"/>
                  </a:cubicBezTo>
                  <a:lnTo>
                    <a:pt x="9793" y="13709"/>
                  </a:lnTo>
                  <a:lnTo>
                    <a:pt x="10822" y="12716"/>
                  </a:lnTo>
                  <a:cubicBezTo>
                    <a:pt x="11897" y="11183"/>
                    <a:pt x="12926" y="10191"/>
                    <a:pt x="14001" y="9154"/>
                  </a:cubicBezTo>
                  <a:lnTo>
                    <a:pt x="16105" y="7621"/>
                  </a:lnTo>
                  <a:lnTo>
                    <a:pt x="16619" y="6629"/>
                  </a:lnTo>
                  <a:lnTo>
                    <a:pt x="17134" y="6629"/>
                  </a:lnTo>
                  <a:cubicBezTo>
                    <a:pt x="19237" y="5592"/>
                    <a:pt x="20266" y="3066"/>
                    <a:pt x="19237" y="1533"/>
                  </a:cubicBezTo>
                  <a:cubicBezTo>
                    <a:pt x="18536" y="586"/>
                    <a:pt x="17461" y="0"/>
                    <a:pt x="1629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76" name="Google Shape;3407;p69"/>
            <p:cNvSpPr/>
            <p:nvPr/>
          </p:nvSpPr>
          <p:spPr>
            <a:xfrm rot="20444989">
              <a:off x="600245" y="2414924"/>
              <a:ext cx="111889" cy="325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9" h="21600" fill="norm" stroke="1" extrusionOk="0">
                  <a:moveTo>
                    <a:pt x="18986" y="0"/>
                  </a:moveTo>
                  <a:cubicBezTo>
                    <a:pt x="18226" y="0"/>
                    <a:pt x="17439" y="124"/>
                    <a:pt x="17086" y="420"/>
                  </a:cubicBezTo>
                  <a:cubicBezTo>
                    <a:pt x="9787" y="7073"/>
                    <a:pt x="3980" y="13830"/>
                    <a:pt x="18" y="20703"/>
                  </a:cubicBezTo>
                  <a:cubicBezTo>
                    <a:pt x="-172" y="21228"/>
                    <a:pt x="1158" y="21600"/>
                    <a:pt x="2324" y="21600"/>
                  </a:cubicBezTo>
                  <a:cubicBezTo>
                    <a:pt x="3057" y="21600"/>
                    <a:pt x="3736" y="21457"/>
                    <a:pt x="3980" y="21132"/>
                  </a:cubicBezTo>
                  <a:cubicBezTo>
                    <a:pt x="7942" y="14155"/>
                    <a:pt x="13423" y="7397"/>
                    <a:pt x="21048" y="849"/>
                  </a:cubicBezTo>
                  <a:cubicBezTo>
                    <a:pt x="21428" y="325"/>
                    <a:pt x="20207" y="0"/>
                    <a:pt x="189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77" name="Google Shape;3408;p69"/>
            <p:cNvSpPr/>
            <p:nvPr/>
          </p:nvSpPr>
          <p:spPr>
            <a:xfrm rot="20444989">
              <a:off x="1811139" y="750079"/>
              <a:ext cx="204720" cy="40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3" h="21600" fill="norm" stroke="1" extrusionOk="0">
                  <a:moveTo>
                    <a:pt x="7087" y="0"/>
                  </a:moveTo>
                  <a:cubicBezTo>
                    <a:pt x="4971" y="0"/>
                    <a:pt x="2854" y="840"/>
                    <a:pt x="767" y="2519"/>
                  </a:cubicBezTo>
                  <a:cubicBezTo>
                    <a:pt x="-538" y="3435"/>
                    <a:pt x="-45" y="12823"/>
                    <a:pt x="1260" y="12823"/>
                  </a:cubicBezTo>
                  <a:cubicBezTo>
                    <a:pt x="3115" y="11525"/>
                    <a:pt x="4971" y="10838"/>
                    <a:pt x="6841" y="10838"/>
                  </a:cubicBezTo>
                  <a:cubicBezTo>
                    <a:pt x="11059" y="10838"/>
                    <a:pt x="15278" y="14273"/>
                    <a:pt x="19351" y="21447"/>
                  </a:cubicBezTo>
                  <a:cubicBezTo>
                    <a:pt x="19453" y="21524"/>
                    <a:pt x="19540" y="21600"/>
                    <a:pt x="19641" y="21600"/>
                  </a:cubicBezTo>
                  <a:cubicBezTo>
                    <a:pt x="20714" y="21600"/>
                    <a:pt x="21062" y="12746"/>
                    <a:pt x="20004" y="11143"/>
                  </a:cubicBezTo>
                  <a:cubicBezTo>
                    <a:pt x="15843" y="3587"/>
                    <a:pt x="11451" y="0"/>
                    <a:pt x="708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78" name="Google Shape;3409;p69"/>
            <p:cNvSpPr/>
            <p:nvPr/>
          </p:nvSpPr>
          <p:spPr>
            <a:xfrm rot="20444989">
              <a:off x="2992046" y="663649"/>
              <a:ext cx="149877" cy="136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5" h="21600" fill="norm" stroke="1" extrusionOk="0">
                  <a:moveTo>
                    <a:pt x="1352" y="0"/>
                  </a:moveTo>
                  <a:cubicBezTo>
                    <a:pt x="138" y="0"/>
                    <a:pt x="-626" y="2162"/>
                    <a:pt x="686" y="3027"/>
                  </a:cubicBezTo>
                  <a:cubicBezTo>
                    <a:pt x="7305" y="7625"/>
                    <a:pt x="13023" y="13520"/>
                    <a:pt x="17860" y="20690"/>
                  </a:cubicBezTo>
                  <a:cubicBezTo>
                    <a:pt x="18076" y="21327"/>
                    <a:pt x="18507" y="21600"/>
                    <a:pt x="18957" y="21600"/>
                  </a:cubicBezTo>
                  <a:cubicBezTo>
                    <a:pt x="19917" y="21600"/>
                    <a:pt x="20974" y="20371"/>
                    <a:pt x="20073" y="19142"/>
                  </a:cubicBezTo>
                  <a:cubicBezTo>
                    <a:pt x="15217" y="11471"/>
                    <a:pt x="9068" y="5076"/>
                    <a:pt x="2018" y="205"/>
                  </a:cubicBezTo>
                  <a:cubicBezTo>
                    <a:pt x="1783" y="68"/>
                    <a:pt x="1567" y="0"/>
                    <a:pt x="135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79" name="Google Shape;3410;p69"/>
            <p:cNvSpPr/>
            <p:nvPr/>
          </p:nvSpPr>
          <p:spPr>
            <a:xfrm rot="20444989">
              <a:off x="3704206" y="1093432"/>
              <a:ext cx="64787" cy="125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8" h="21600" fill="norm" stroke="1" extrusionOk="0">
                  <a:moveTo>
                    <a:pt x="2646" y="0"/>
                  </a:moveTo>
                  <a:cubicBezTo>
                    <a:pt x="621" y="272"/>
                    <a:pt x="-369" y="1387"/>
                    <a:pt x="126" y="2229"/>
                  </a:cubicBezTo>
                  <a:cubicBezTo>
                    <a:pt x="4671" y="8348"/>
                    <a:pt x="9216" y="14763"/>
                    <a:pt x="14301" y="20609"/>
                  </a:cubicBezTo>
                  <a:cubicBezTo>
                    <a:pt x="14931" y="21328"/>
                    <a:pt x="15921" y="21600"/>
                    <a:pt x="16911" y="21600"/>
                  </a:cubicBezTo>
                  <a:cubicBezTo>
                    <a:pt x="19071" y="21600"/>
                    <a:pt x="21231" y="20262"/>
                    <a:pt x="19836" y="18950"/>
                  </a:cubicBezTo>
                  <a:cubicBezTo>
                    <a:pt x="14796" y="13079"/>
                    <a:pt x="10251" y="7233"/>
                    <a:pt x="6201" y="1387"/>
                  </a:cubicBezTo>
                  <a:cubicBezTo>
                    <a:pt x="5706" y="272"/>
                    <a:pt x="4176" y="0"/>
                    <a:pt x="264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80" name="Google Shape;3411;p69"/>
            <p:cNvSpPr/>
            <p:nvPr/>
          </p:nvSpPr>
          <p:spPr>
            <a:xfrm rot="20444989">
              <a:off x="4027857" y="1503317"/>
              <a:ext cx="40506" cy="161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21600" fill="norm" stroke="1" extrusionOk="0">
                  <a:moveTo>
                    <a:pt x="5980" y="0"/>
                  </a:moveTo>
                  <a:cubicBezTo>
                    <a:pt x="2830" y="0"/>
                    <a:pt x="-470" y="636"/>
                    <a:pt x="55" y="1657"/>
                  </a:cubicBezTo>
                  <a:cubicBezTo>
                    <a:pt x="5080" y="7727"/>
                    <a:pt x="8455" y="14008"/>
                    <a:pt x="11005" y="20290"/>
                  </a:cubicBezTo>
                  <a:cubicBezTo>
                    <a:pt x="11005" y="21157"/>
                    <a:pt x="13555" y="21600"/>
                    <a:pt x="16030" y="21600"/>
                  </a:cubicBezTo>
                  <a:cubicBezTo>
                    <a:pt x="18580" y="21600"/>
                    <a:pt x="21130" y="21157"/>
                    <a:pt x="21130" y="20290"/>
                  </a:cubicBezTo>
                  <a:cubicBezTo>
                    <a:pt x="19405" y="13796"/>
                    <a:pt x="16030" y="7303"/>
                    <a:pt x="11005" y="1021"/>
                  </a:cubicBezTo>
                  <a:cubicBezTo>
                    <a:pt x="10330" y="308"/>
                    <a:pt x="8230" y="0"/>
                    <a:pt x="59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219" name="Google Shape;3412;p69"/>
          <p:cNvGrpSpPr/>
          <p:nvPr/>
        </p:nvGrpSpPr>
        <p:grpSpPr>
          <a:xfrm>
            <a:off x="6503782" y="-214268"/>
            <a:ext cx="2982298" cy="3180272"/>
            <a:chOff x="0" y="0"/>
            <a:chExt cx="2982297" cy="3180270"/>
          </a:xfrm>
        </p:grpSpPr>
        <p:grpSp>
          <p:nvGrpSpPr>
            <p:cNvPr id="3217" name="Google Shape;3413;p69"/>
            <p:cNvGrpSpPr/>
            <p:nvPr/>
          </p:nvGrpSpPr>
          <p:grpSpPr>
            <a:xfrm>
              <a:off x="-1" y="-1"/>
              <a:ext cx="2982298" cy="3180272"/>
              <a:chOff x="0" y="0"/>
              <a:chExt cx="2982297" cy="3180270"/>
            </a:xfrm>
          </p:grpSpPr>
          <p:sp>
            <p:nvSpPr>
              <p:cNvPr id="3182" name="Google Shape;3414;p69"/>
              <p:cNvSpPr/>
              <p:nvPr/>
            </p:nvSpPr>
            <p:spPr>
              <a:xfrm>
                <a:off x="0" y="0"/>
                <a:ext cx="2982297" cy="19143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46" h="21600" fill="norm" stroke="1" extrusionOk="0">
                    <a:moveTo>
                      <a:pt x="14716" y="0"/>
                    </a:moveTo>
                    <a:cubicBezTo>
                      <a:pt x="13076" y="0"/>
                      <a:pt x="12154" y="2706"/>
                      <a:pt x="12154" y="2706"/>
                    </a:cubicBezTo>
                    <a:cubicBezTo>
                      <a:pt x="12154" y="2706"/>
                      <a:pt x="11637" y="192"/>
                      <a:pt x="10017" y="192"/>
                    </a:cubicBezTo>
                    <a:cubicBezTo>
                      <a:pt x="9928" y="192"/>
                      <a:pt x="9836" y="200"/>
                      <a:pt x="9740" y="216"/>
                    </a:cubicBezTo>
                    <a:cubicBezTo>
                      <a:pt x="7889" y="525"/>
                      <a:pt x="7451" y="3428"/>
                      <a:pt x="7451" y="3428"/>
                    </a:cubicBezTo>
                    <a:cubicBezTo>
                      <a:pt x="7451" y="3428"/>
                      <a:pt x="6681" y="1181"/>
                      <a:pt x="5324" y="1181"/>
                    </a:cubicBezTo>
                    <a:cubicBezTo>
                      <a:pt x="5059" y="1181"/>
                      <a:pt x="4771" y="1267"/>
                      <a:pt x="4461" y="1472"/>
                    </a:cubicBezTo>
                    <a:cubicBezTo>
                      <a:pt x="2573" y="2706"/>
                      <a:pt x="2923" y="6372"/>
                      <a:pt x="2923" y="6372"/>
                    </a:cubicBezTo>
                    <a:cubicBezTo>
                      <a:pt x="2923" y="6372"/>
                      <a:pt x="2448" y="6103"/>
                      <a:pt x="1895" y="6103"/>
                    </a:cubicBezTo>
                    <a:cubicBezTo>
                      <a:pt x="1331" y="6103"/>
                      <a:pt x="688" y="6381"/>
                      <a:pt x="384" y="7503"/>
                    </a:cubicBezTo>
                    <a:cubicBezTo>
                      <a:pt x="21" y="8780"/>
                      <a:pt x="222" y="10261"/>
                      <a:pt x="847" y="11187"/>
                    </a:cubicBezTo>
                    <a:cubicBezTo>
                      <a:pt x="-466" y="13102"/>
                      <a:pt x="-29" y="15470"/>
                      <a:pt x="659" y="16622"/>
                    </a:cubicBezTo>
                    <a:cubicBezTo>
                      <a:pt x="910" y="17035"/>
                      <a:pt x="1286" y="17165"/>
                      <a:pt x="1665" y="17165"/>
                    </a:cubicBezTo>
                    <a:cubicBezTo>
                      <a:pt x="2323" y="17165"/>
                      <a:pt x="2986" y="16766"/>
                      <a:pt x="2986" y="16766"/>
                    </a:cubicBezTo>
                    <a:cubicBezTo>
                      <a:pt x="2986" y="16766"/>
                      <a:pt x="3273" y="20595"/>
                      <a:pt x="5062" y="21069"/>
                    </a:cubicBezTo>
                    <a:cubicBezTo>
                      <a:pt x="5172" y="21096"/>
                      <a:pt x="5278" y="21109"/>
                      <a:pt x="5382" y="21109"/>
                    </a:cubicBezTo>
                    <a:cubicBezTo>
                      <a:pt x="6952" y="21109"/>
                      <a:pt x="7701" y="18063"/>
                      <a:pt x="7701" y="18063"/>
                    </a:cubicBezTo>
                    <a:cubicBezTo>
                      <a:pt x="7701" y="18063"/>
                      <a:pt x="8136" y="20851"/>
                      <a:pt x="9566" y="20851"/>
                    </a:cubicBezTo>
                    <a:cubicBezTo>
                      <a:pt x="9610" y="20851"/>
                      <a:pt x="9656" y="20847"/>
                      <a:pt x="9703" y="20842"/>
                    </a:cubicBezTo>
                    <a:cubicBezTo>
                      <a:pt x="11241" y="20637"/>
                      <a:pt x="11654" y="18784"/>
                      <a:pt x="11654" y="18784"/>
                    </a:cubicBezTo>
                    <a:cubicBezTo>
                      <a:pt x="11654" y="18784"/>
                      <a:pt x="12423" y="21600"/>
                      <a:pt x="13928" y="21600"/>
                    </a:cubicBezTo>
                    <a:cubicBezTo>
                      <a:pt x="14139" y="21600"/>
                      <a:pt x="14365" y="21545"/>
                      <a:pt x="14606" y="21419"/>
                    </a:cubicBezTo>
                    <a:cubicBezTo>
                      <a:pt x="16557" y="20390"/>
                      <a:pt x="16369" y="16561"/>
                      <a:pt x="16369" y="16561"/>
                    </a:cubicBezTo>
                    <a:cubicBezTo>
                      <a:pt x="16369" y="16561"/>
                      <a:pt x="17267" y="17211"/>
                      <a:pt x="18138" y="17211"/>
                    </a:cubicBezTo>
                    <a:cubicBezTo>
                      <a:pt x="18762" y="17211"/>
                      <a:pt x="19373" y="16878"/>
                      <a:pt x="19633" y="15737"/>
                    </a:cubicBezTo>
                    <a:cubicBezTo>
                      <a:pt x="20009" y="14172"/>
                      <a:pt x="19747" y="12381"/>
                      <a:pt x="18970" y="11292"/>
                    </a:cubicBezTo>
                    <a:cubicBezTo>
                      <a:pt x="18970" y="11292"/>
                      <a:pt x="21134" y="8842"/>
                      <a:pt x="20222" y="6330"/>
                    </a:cubicBezTo>
                    <a:cubicBezTo>
                      <a:pt x="19766" y="5048"/>
                      <a:pt x="18960" y="4731"/>
                      <a:pt x="18276" y="4731"/>
                    </a:cubicBezTo>
                    <a:cubicBezTo>
                      <a:pt x="17609" y="4731"/>
                      <a:pt x="17057" y="5033"/>
                      <a:pt x="17057" y="5033"/>
                    </a:cubicBezTo>
                    <a:cubicBezTo>
                      <a:pt x="17057" y="5033"/>
                      <a:pt x="17395" y="958"/>
                      <a:pt x="15355" y="134"/>
                    </a:cubicBezTo>
                    <a:cubicBezTo>
                      <a:pt x="15132" y="40"/>
                      <a:pt x="14918" y="0"/>
                      <a:pt x="147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183" name="Google Shape;3415;p69"/>
              <p:cNvSpPr/>
              <p:nvPr/>
            </p:nvSpPr>
            <p:spPr>
              <a:xfrm>
                <a:off x="917477" y="2013187"/>
                <a:ext cx="132971" cy="2599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01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398"/>
                      <a:pt x="1151" y="17124"/>
                    </a:cubicBezTo>
                    <a:cubicBezTo>
                      <a:pt x="3157" y="20252"/>
                      <a:pt x="6134" y="21600"/>
                      <a:pt x="9006" y="21600"/>
                    </a:cubicBezTo>
                    <a:cubicBezTo>
                      <a:pt x="13207" y="21600"/>
                      <a:pt x="17156" y="18674"/>
                      <a:pt x="17282" y="14252"/>
                    </a:cubicBezTo>
                    <a:cubicBezTo>
                      <a:pt x="17768" y="6822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184" name="Google Shape;3416;p69"/>
              <p:cNvSpPr/>
              <p:nvPr/>
            </p:nvSpPr>
            <p:spPr>
              <a:xfrm>
                <a:off x="1590731" y="2109903"/>
                <a:ext cx="134783" cy="259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34" h="21600" fill="norm" stroke="1" extrusionOk="0">
                    <a:moveTo>
                      <a:pt x="9113" y="0"/>
                    </a:moveTo>
                    <a:cubicBezTo>
                      <a:pt x="9113" y="0"/>
                      <a:pt x="-3805" y="9404"/>
                      <a:pt x="1120" y="17134"/>
                    </a:cubicBezTo>
                    <a:cubicBezTo>
                      <a:pt x="3207" y="20251"/>
                      <a:pt x="6150" y="21600"/>
                      <a:pt x="8967" y="21600"/>
                    </a:cubicBezTo>
                    <a:cubicBezTo>
                      <a:pt x="13162" y="21600"/>
                      <a:pt x="17044" y="18632"/>
                      <a:pt x="17315" y="14099"/>
                    </a:cubicBezTo>
                    <a:cubicBezTo>
                      <a:pt x="17795" y="6678"/>
                      <a:pt x="9113" y="0"/>
                      <a:pt x="91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185" name="Google Shape;3417;p69"/>
              <p:cNvSpPr/>
              <p:nvPr/>
            </p:nvSpPr>
            <p:spPr>
              <a:xfrm>
                <a:off x="2236452" y="1927505"/>
                <a:ext cx="134804" cy="2580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40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469"/>
                      <a:pt x="1151" y="17103"/>
                    </a:cubicBezTo>
                    <a:cubicBezTo>
                      <a:pt x="3178" y="20255"/>
                      <a:pt x="6155" y="21600"/>
                      <a:pt x="9027" y="21600"/>
                    </a:cubicBezTo>
                    <a:cubicBezTo>
                      <a:pt x="13250" y="21600"/>
                      <a:pt x="17240" y="18666"/>
                      <a:pt x="17536" y="14196"/>
                    </a:cubicBezTo>
                    <a:cubicBezTo>
                      <a:pt x="17768" y="6711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186" name="Google Shape;3418;p69"/>
              <p:cNvSpPr/>
              <p:nvPr/>
            </p:nvSpPr>
            <p:spPr>
              <a:xfrm>
                <a:off x="1999367" y="2520297"/>
                <a:ext cx="132971" cy="259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01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417"/>
                      <a:pt x="1151" y="17148"/>
                    </a:cubicBezTo>
                    <a:cubicBezTo>
                      <a:pt x="3157" y="20264"/>
                      <a:pt x="6071" y="21600"/>
                      <a:pt x="8900" y="21600"/>
                    </a:cubicBezTo>
                    <a:cubicBezTo>
                      <a:pt x="13081" y="21600"/>
                      <a:pt x="17008" y="18645"/>
                      <a:pt x="17282" y="14112"/>
                    </a:cubicBezTo>
                    <a:cubicBezTo>
                      <a:pt x="17768" y="6678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187" name="Google Shape;3419;p69"/>
              <p:cNvSpPr/>
              <p:nvPr/>
            </p:nvSpPr>
            <p:spPr>
              <a:xfrm>
                <a:off x="1255010" y="2545938"/>
                <a:ext cx="132971" cy="259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01" h="21600" fill="norm" stroke="1" extrusionOk="0">
                    <a:moveTo>
                      <a:pt x="8984" y="0"/>
                    </a:moveTo>
                    <a:cubicBezTo>
                      <a:pt x="8984" y="0"/>
                      <a:pt x="-3832" y="9404"/>
                      <a:pt x="1151" y="17134"/>
                    </a:cubicBezTo>
                    <a:cubicBezTo>
                      <a:pt x="3157" y="20251"/>
                      <a:pt x="6113" y="21600"/>
                      <a:pt x="8963" y="21600"/>
                    </a:cubicBezTo>
                    <a:cubicBezTo>
                      <a:pt x="13186" y="21600"/>
                      <a:pt x="17135" y="18632"/>
                      <a:pt x="17282" y="14099"/>
                    </a:cubicBezTo>
                    <a:cubicBezTo>
                      <a:pt x="17768" y="6678"/>
                      <a:pt x="8984" y="0"/>
                      <a:pt x="89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188" name="Google Shape;3420;p69"/>
              <p:cNvSpPr/>
              <p:nvPr/>
            </p:nvSpPr>
            <p:spPr>
              <a:xfrm>
                <a:off x="1607121" y="2921767"/>
                <a:ext cx="134783" cy="258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34" h="21600" fill="norm" stroke="1" extrusionOk="0">
                    <a:moveTo>
                      <a:pt x="9113" y="0"/>
                    </a:moveTo>
                    <a:cubicBezTo>
                      <a:pt x="9113" y="0"/>
                      <a:pt x="-3805" y="9451"/>
                      <a:pt x="1120" y="17220"/>
                    </a:cubicBezTo>
                    <a:cubicBezTo>
                      <a:pt x="3103" y="20271"/>
                      <a:pt x="6025" y="21600"/>
                      <a:pt x="8842" y="21600"/>
                    </a:cubicBezTo>
                    <a:cubicBezTo>
                      <a:pt x="13058" y="21600"/>
                      <a:pt x="17044" y="18644"/>
                      <a:pt x="17315" y="14169"/>
                    </a:cubicBezTo>
                    <a:cubicBezTo>
                      <a:pt x="17795" y="6698"/>
                      <a:pt x="9113" y="0"/>
                      <a:pt x="91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189" name="Google Shape;3421;p69"/>
              <p:cNvSpPr/>
              <p:nvPr/>
            </p:nvSpPr>
            <p:spPr>
              <a:xfrm>
                <a:off x="1376829" y="1028013"/>
                <a:ext cx="193710" cy="139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21" h="21600" fill="norm" stroke="1" extrusionOk="0">
                    <a:moveTo>
                      <a:pt x="1383" y="0"/>
                    </a:moveTo>
                    <a:cubicBezTo>
                      <a:pt x="761" y="0"/>
                      <a:pt x="103" y="578"/>
                      <a:pt x="14" y="1708"/>
                    </a:cubicBezTo>
                    <a:cubicBezTo>
                      <a:pt x="-199" y="8188"/>
                      <a:pt x="2005" y="14693"/>
                      <a:pt x="6005" y="18636"/>
                    </a:cubicBezTo>
                    <a:cubicBezTo>
                      <a:pt x="7659" y="20520"/>
                      <a:pt x="9721" y="21600"/>
                      <a:pt x="11872" y="21600"/>
                    </a:cubicBezTo>
                    <a:cubicBezTo>
                      <a:pt x="12317" y="21600"/>
                      <a:pt x="12761" y="21550"/>
                      <a:pt x="13205" y="21474"/>
                    </a:cubicBezTo>
                    <a:cubicBezTo>
                      <a:pt x="15801" y="20620"/>
                      <a:pt x="17792" y="18360"/>
                      <a:pt x="19001" y="14969"/>
                    </a:cubicBezTo>
                    <a:cubicBezTo>
                      <a:pt x="20601" y="10725"/>
                      <a:pt x="21401" y="6229"/>
                      <a:pt x="21188" y="1708"/>
                    </a:cubicBezTo>
                    <a:cubicBezTo>
                      <a:pt x="21188" y="578"/>
                      <a:pt x="20601" y="0"/>
                      <a:pt x="19997" y="0"/>
                    </a:cubicBezTo>
                    <a:cubicBezTo>
                      <a:pt x="19392" y="0"/>
                      <a:pt x="18805" y="578"/>
                      <a:pt x="18805" y="1708"/>
                    </a:cubicBezTo>
                    <a:cubicBezTo>
                      <a:pt x="19001" y="5927"/>
                      <a:pt x="18201" y="10448"/>
                      <a:pt x="16601" y="14115"/>
                    </a:cubicBezTo>
                    <a:cubicBezTo>
                      <a:pt x="15997" y="15547"/>
                      <a:pt x="15197" y="16953"/>
                      <a:pt x="14201" y="17782"/>
                    </a:cubicBezTo>
                    <a:cubicBezTo>
                      <a:pt x="13508" y="18084"/>
                      <a:pt x="12743" y="18209"/>
                      <a:pt x="11997" y="18209"/>
                    </a:cubicBezTo>
                    <a:cubicBezTo>
                      <a:pt x="11250" y="18209"/>
                      <a:pt x="10503" y="18084"/>
                      <a:pt x="9810" y="17782"/>
                    </a:cubicBezTo>
                    <a:cubicBezTo>
                      <a:pt x="5205" y="14969"/>
                      <a:pt x="2201" y="8464"/>
                      <a:pt x="2610" y="1708"/>
                    </a:cubicBezTo>
                    <a:cubicBezTo>
                      <a:pt x="2610" y="578"/>
                      <a:pt x="2005" y="0"/>
                      <a:pt x="13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190" name="Google Shape;3422;p69"/>
              <p:cNvSpPr/>
              <p:nvPr/>
            </p:nvSpPr>
            <p:spPr>
              <a:xfrm>
                <a:off x="1393915" y="840099"/>
                <a:ext cx="48604" cy="733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3" h="21600" fill="norm" stroke="1" extrusionOk="0">
                    <a:moveTo>
                      <a:pt x="13655" y="0"/>
                    </a:moveTo>
                    <a:cubicBezTo>
                      <a:pt x="10560" y="0"/>
                      <a:pt x="7464" y="1099"/>
                      <a:pt x="5951" y="2676"/>
                    </a:cubicBezTo>
                    <a:cubicBezTo>
                      <a:pt x="5194" y="3250"/>
                      <a:pt x="5194" y="3775"/>
                      <a:pt x="5194" y="4301"/>
                    </a:cubicBezTo>
                    <a:cubicBezTo>
                      <a:pt x="4369" y="4301"/>
                      <a:pt x="3612" y="4827"/>
                      <a:pt x="3612" y="5400"/>
                    </a:cubicBezTo>
                    <a:cubicBezTo>
                      <a:pt x="-240" y="8602"/>
                      <a:pt x="-997" y="13428"/>
                      <a:pt x="1273" y="17204"/>
                    </a:cubicBezTo>
                    <a:cubicBezTo>
                      <a:pt x="2993" y="19975"/>
                      <a:pt x="6845" y="21600"/>
                      <a:pt x="10904" y="21600"/>
                    </a:cubicBezTo>
                    <a:cubicBezTo>
                      <a:pt x="12348" y="21600"/>
                      <a:pt x="13793" y="21361"/>
                      <a:pt x="15237" y="20979"/>
                    </a:cubicBezTo>
                    <a:cubicBezTo>
                      <a:pt x="20603" y="18828"/>
                      <a:pt x="20603" y="14527"/>
                      <a:pt x="20603" y="10752"/>
                    </a:cubicBezTo>
                    <a:lnTo>
                      <a:pt x="20603" y="5400"/>
                    </a:lnTo>
                    <a:cubicBezTo>
                      <a:pt x="20603" y="2676"/>
                      <a:pt x="17507" y="0"/>
                      <a:pt x="13655" y="0"/>
                    </a:cubicBezTo>
                    <a:close/>
                  </a:path>
                </a:pathLst>
              </a:custGeom>
              <a:solidFill>
                <a:srgbClr val="4577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191" name="Google Shape;3425;p69"/>
              <p:cNvSpPr/>
              <p:nvPr/>
            </p:nvSpPr>
            <p:spPr>
              <a:xfrm>
                <a:off x="1489985" y="843020"/>
                <a:ext cx="40163" cy="634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99" h="21600" fill="norm" stroke="1" extrusionOk="0">
                    <a:moveTo>
                      <a:pt x="10999" y="0"/>
                    </a:moveTo>
                    <a:cubicBezTo>
                      <a:pt x="10359" y="0"/>
                      <a:pt x="9719" y="110"/>
                      <a:pt x="8999" y="276"/>
                    </a:cubicBezTo>
                    <a:cubicBezTo>
                      <a:pt x="8119" y="276"/>
                      <a:pt x="7239" y="276"/>
                      <a:pt x="6279" y="884"/>
                    </a:cubicBezTo>
                    <a:cubicBezTo>
                      <a:pt x="6279" y="1492"/>
                      <a:pt x="5399" y="2099"/>
                      <a:pt x="5399" y="2762"/>
                    </a:cubicBezTo>
                    <a:cubicBezTo>
                      <a:pt x="4519" y="2762"/>
                      <a:pt x="4519" y="3370"/>
                      <a:pt x="4519" y="3977"/>
                    </a:cubicBezTo>
                    <a:cubicBezTo>
                      <a:pt x="-841" y="8342"/>
                      <a:pt x="-1801" y="14529"/>
                      <a:pt x="3639" y="19501"/>
                    </a:cubicBezTo>
                    <a:cubicBezTo>
                      <a:pt x="5319" y="20992"/>
                      <a:pt x="7639" y="21600"/>
                      <a:pt x="9959" y="21600"/>
                    </a:cubicBezTo>
                    <a:cubicBezTo>
                      <a:pt x="12599" y="21600"/>
                      <a:pt x="15239" y="20827"/>
                      <a:pt x="17079" y="19501"/>
                    </a:cubicBezTo>
                    <a:cubicBezTo>
                      <a:pt x="18919" y="17015"/>
                      <a:pt x="19799" y="13921"/>
                      <a:pt x="19799" y="10828"/>
                    </a:cubicBezTo>
                    <a:cubicBezTo>
                      <a:pt x="18919" y="7734"/>
                      <a:pt x="18039" y="4585"/>
                      <a:pt x="15319" y="1492"/>
                    </a:cubicBezTo>
                    <a:cubicBezTo>
                      <a:pt x="13959" y="608"/>
                      <a:pt x="12679" y="0"/>
                      <a:pt x="109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192" name="Google Shape;3426;p69"/>
              <p:cNvSpPr/>
              <p:nvPr/>
            </p:nvSpPr>
            <p:spPr>
              <a:xfrm>
                <a:off x="460713" y="236435"/>
                <a:ext cx="134418" cy="315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56" h="21600" fill="norm" stroke="1" extrusionOk="0">
                    <a:moveTo>
                      <a:pt x="17697" y="0"/>
                    </a:moveTo>
                    <a:cubicBezTo>
                      <a:pt x="17443" y="0"/>
                      <a:pt x="17212" y="33"/>
                      <a:pt x="16957" y="111"/>
                    </a:cubicBezTo>
                    <a:cubicBezTo>
                      <a:pt x="10181" y="2232"/>
                      <a:pt x="6550" y="5853"/>
                      <a:pt x="3428" y="9229"/>
                    </a:cubicBezTo>
                    <a:cubicBezTo>
                      <a:pt x="306" y="13093"/>
                      <a:pt x="-1775" y="17347"/>
                      <a:pt x="2133" y="21211"/>
                    </a:cubicBezTo>
                    <a:cubicBezTo>
                      <a:pt x="2388" y="21489"/>
                      <a:pt x="2804" y="21600"/>
                      <a:pt x="3243" y="21600"/>
                    </a:cubicBezTo>
                    <a:cubicBezTo>
                      <a:pt x="4215" y="21600"/>
                      <a:pt x="5255" y="21067"/>
                      <a:pt x="4724" y="20467"/>
                    </a:cubicBezTo>
                    <a:cubicBezTo>
                      <a:pt x="1093" y="16969"/>
                      <a:pt x="3683" y="12971"/>
                      <a:pt x="6550" y="9473"/>
                    </a:cubicBezTo>
                    <a:cubicBezTo>
                      <a:pt x="9418" y="6486"/>
                      <a:pt x="12540" y="3232"/>
                      <a:pt x="18507" y="1488"/>
                    </a:cubicBezTo>
                    <a:cubicBezTo>
                      <a:pt x="19825" y="966"/>
                      <a:pt x="18923" y="0"/>
                      <a:pt x="176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193" name="Google Shape;3427;p69"/>
              <p:cNvSpPr/>
              <p:nvPr/>
            </p:nvSpPr>
            <p:spPr>
              <a:xfrm>
                <a:off x="703501" y="162599"/>
                <a:ext cx="179182" cy="460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20" h="21600" fill="norm" stroke="1" extrusionOk="0">
                    <a:moveTo>
                      <a:pt x="9840" y="0"/>
                    </a:moveTo>
                    <a:cubicBezTo>
                      <a:pt x="6696" y="0"/>
                      <a:pt x="3534" y="3194"/>
                      <a:pt x="649" y="9735"/>
                    </a:cubicBezTo>
                    <a:cubicBezTo>
                      <a:pt x="-590" y="11941"/>
                      <a:pt x="131" y="19014"/>
                      <a:pt x="1259" y="19014"/>
                    </a:cubicBezTo>
                    <a:cubicBezTo>
                      <a:pt x="1463" y="19014"/>
                      <a:pt x="1685" y="18786"/>
                      <a:pt x="1888" y="18254"/>
                    </a:cubicBezTo>
                    <a:cubicBezTo>
                      <a:pt x="4329" y="12701"/>
                      <a:pt x="7011" y="9887"/>
                      <a:pt x="9711" y="9887"/>
                    </a:cubicBezTo>
                    <a:cubicBezTo>
                      <a:pt x="12799" y="9887"/>
                      <a:pt x="15869" y="13538"/>
                      <a:pt x="18532" y="20839"/>
                    </a:cubicBezTo>
                    <a:cubicBezTo>
                      <a:pt x="18754" y="21372"/>
                      <a:pt x="18957" y="21600"/>
                      <a:pt x="19161" y="21600"/>
                    </a:cubicBezTo>
                    <a:cubicBezTo>
                      <a:pt x="20289" y="21600"/>
                      <a:pt x="21010" y="14375"/>
                      <a:pt x="19771" y="11408"/>
                    </a:cubicBezTo>
                    <a:cubicBezTo>
                      <a:pt x="16738" y="3879"/>
                      <a:pt x="13298" y="0"/>
                      <a:pt x="98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194" name="Google Shape;3428;p69"/>
              <p:cNvSpPr/>
              <p:nvPr/>
            </p:nvSpPr>
            <p:spPr>
              <a:xfrm>
                <a:off x="83531" y="635957"/>
                <a:ext cx="93132" cy="1932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37" h="21600" fill="norm" stroke="1" extrusionOk="0">
                    <a:moveTo>
                      <a:pt x="15806" y="0"/>
                    </a:moveTo>
                    <a:cubicBezTo>
                      <a:pt x="15433" y="0"/>
                      <a:pt x="15061" y="54"/>
                      <a:pt x="14656" y="181"/>
                    </a:cubicBezTo>
                    <a:cubicBezTo>
                      <a:pt x="2784" y="4461"/>
                      <a:pt x="-2810" y="12822"/>
                      <a:pt x="1386" y="20784"/>
                    </a:cubicBezTo>
                    <a:cubicBezTo>
                      <a:pt x="1665" y="21346"/>
                      <a:pt x="2473" y="21600"/>
                      <a:pt x="3313" y="21600"/>
                    </a:cubicBezTo>
                    <a:cubicBezTo>
                      <a:pt x="4587" y="21600"/>
                      <a:pt x="5861" y="21020"/>
                      <a:pt x="5208" y="20167"/>
                    </a:cubicBezTo>
                    <a:cubicBezTo>
                      <a:pt x="1728" y="13439"/>
                      <a:pt x="6607" y="6094"/>
                      <a:pt x="16739" y="2231"/>
                    </a:cubicBezTo>
                    <a:cubicBezTo>
                      <a:pt x="18790" y="1542"/>
                      <a:pt x="17671" y="0"/>
                      <a:pt x="158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195" name="Google Shape;3429;p69"/>
              <p:cNvSpPr/>
              <p:nvPr/>
            </p:nvSpPr>
            <p:spPr>
              <a:xfrm>
                <a:off x="248167" y="585651"/>
                <a:ext cx="113765" cy="342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99" h="21600" fill="norm" stroke="1" extrusionOk="0">
                    <a:moveTo>
                      <a:pt x="10077" y="0"/>
                    </a:moveTo>
                    <a:cubicBezTo>
                      <a:pt x="6926" y="0"/>
                      <a:pt x="3747" y="2866"/>
                      <a:pt x="852" y="8599"/>
                    </a:cubicBezTo>
                    <a:cubicBezTo>
                      <a:pt x="-851" y="13718"/>
                      <a:pt x="228" y="21600"/>
                      <a:pt x="2073" y="21600"/>
                    </a:cubicBezTo>
                    <a:cubicBezTo>
                      <a:pt x="2300" y="21600"/>
                      <a:pt x="2527" y="21498"/>
                      <a:pt x="2782" y="21293"/>
                    </a:cubicBezTo>
                    <a:cubicBezTo>
                      <a:pt x="4996" y="16072"/>
                      <a:pt x="7494" y="13513"/>
                      <a:pt x="9963" y="13513"/>
                    </a:cubicBezTo>
                    <a:cubicBezTo>
                      <a:pt x="12433" y="13513"/>
                      <a:pt x="14902" y="16072"/>
                      <a:pt x="17144" y="21293"/>
                    </a:cubicBezTo>
                    <a:cubicBezTo>
                      <a:pt x="17371" y="21498"/>
                      <a:pt x="17598" y="21600"/>
                      <a:pt x="17825" y="21600"/>
                    </a:cubicBezTo>
                    <a:cubicBezTo>
                      <a:pt x="19670" y="21600"/>
                      <a:pt x="20749" y="13718"/>
                      <a:pt x="19046" y="8599"/>
                    </a:cubicBezTo>
                    <a:cubicBezTo>
                      <a:pt x="16350" y="2866"/>
                      <a:pt x="13227" y="0"/>
                      <a:pt x="100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196" name="Google Shape;3430;p69"/>
              <p:cNvSpPr/>
              <p:nvPr/>
            </p:nvSpPr>
            <p:spPr>
              <a:xfrm>
                <a:off x="1130513" y="74160"/>
                <a:ext cx="199230" cy="252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47" h="21600" fill="norm" stroke="1" extrusionOk="0">
                    <a:moveTo>
                      <a:pt x="19769" y="0"/>
                    </a:moveTo>
                    <a:cubicBezTo>
                      <a:pt x="19598" y="0"/>
                      <a:pt x="19393" y="42"/>
                      <a:pt x="19189" y="139"/>
                    </a:cubicBezTo>
                    <a:cubicBezTo>
                      <a:pt x="10760" y="5126"/>
                      <a:pt x="2127" y="11529"/>
                      <a:pt x="11" y="20433"/>
                    </a:cubicBezTo>
                    <a:cubicBezTo>
                      <a:pt x="-108" y="21100"/>
                      <a:pt x="711" y="21600"/>
                      <a:pt x="1393" y="21600"/>
                    </a:cubicBezTo>
                    <a:cubicBezTo>
                      <a:pt x="1837" y="21600"/>
                      <a:pt x="2229" y="21392"/>
                      <a:pt x="2315" y="20905"/>
                    </a:cubicBezTo>
                    <a:cubicBezTo>
                      <a:pt x="4038" y="12474"/>
                      <a:pt x="12279" y="6543"/>
                      <a:pt x="20349" y="1847"/>
                    </a:cubicBezTo>
                    <a:cubicBezTo>
                      <a:pt x="21492" y="1320"/>
                      <a:pt x="20827" y="0"/>
                      <a:pt x="197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197" name="Google Shape;3431;p69"/>
              <p:cNvSpPr/>
              <p:nvPr/>
            </p:nvSpPr>
            <p:spPr>
              <a:xfrm>
                <a:off x="1440886" y="59067"/>
                <a:ext cx="157468" cy="55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94" h="21600" fill="norm" stroke="1" extrusionOk="0">
                    <a:moveTo>
                      <a:pt x="5766" y="0"/>
                    </a:moveTo>
                    <a:cubicBezTo>
                      <a:pt x="4158" y="0"/>
                      <a:pt x="2551" y="504"/>
                      <a:pt x="944" y="1511"/>
                    </a:cubicBezTo>
                    <a:cubicBezTo>
                      <a:pt x="-663" y="2834"/>
                      <a:pt x="-84" y="10076"/>
                      <a:pt x="1673" y="10076"/>
                    </a:cubicBezTo>
                    <a:cubicBezTo>
                      <a:pt x="1737" y="10076"/>
                      <a:pt x="1823" y="10013"/>
                      <a:pt x="1908" y="10013"/>
                    </a:cubicBezTo>
                    <a:cubicBezTo>
                      <a:pt x="3258" y="9194"/>
                      <a:pt x="4630" y="8753"/>
                      <a:pt x="6001" y="8753"/>
                    </a:cubicBezTo>
                    <a:cubicBezTo>
                      <a:pt x="10523" y="8753"/>
                      <a:pt x="15066" y="13162"/>
                      <a:pt x="18773" y="21348"/>
                    </a:cubicBezTo>
                    <a:cubicBezTo>
                      <a:pt x="18966" y="21537"/>
                      <a:pt x="19158" y="21600"/>
                      <a:pt x="19351" y="21600"/>
                    </a:cubicBezTo>
                    <a:cubicBezTo>
                      <a:pt x="19866" y="21600"/>
                      <a:pt x="20358" y="20970"/>
                      <a:pt x="20701" y="19900"/>
                    </a:cubicBezTo>
                    <a:cubicBezTo>
                      <a:pt x="20937" y="17822"/>
                      <a:pt x="20701" y="14988"/>
                      <a:pt x="20230" y="14232"/>
                    </a:cubicBezTo>
                    <a:cubicBezTo>
                      <a:pt x="15987" y="5101"/>
                      <a:pt x="10930" y="0"/>
                      <a:pt x="57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198" name="Google Shape;3432;p69"/>
              <p:cNvSpPr/>
              <p:nvPr/>
            </p:nvSpPr>
            <p:spPr>
              <a:xfrm>
                <a:off x="1870298" y="51116"/>
                <a:ext cx="368778" cy="1806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4" h="21600" fill="norm" stroke="1" extrusionOk="0">
                    <a:moveTo>
                      <a:pt x="18314" y="0"/>
                    </a:moveTo>
                    <a:cubicBezTo>
                      <a:pt x="17577" y="0"/>
                      <a:pt x="16812" y="272"/>
                      <a:pt x="16112" y="543"/>
                    </a:cubicBezTo>
                    <a:cubicBezTo>
                      <a:pt x="13696" y="1203"/>
                      <a:pt x="11391" y="2290"/>
                      <a:pt x="9189" y="4037"/>
                    </a:cubicBezTo>
                    <a:cubicBezTo>
                      <a:pt x="5308" y="6657"/>
                      <a:pt x="2051" y="12323"/>
                      <a:pt x="55" y="19737"/>
                    </a:cubicBezTo>
                    <a:cubicBezTo>
                      <a:pt x="-160" y="20668"/>
                      <a:pt x="297" y="21600"/>
                      <a:pt x="736" y="21600"/>
                    </a:cubicBezTo>
                    <a:cubicBezTo>
                      <a:pt x="913" y="21600"/>
                      <a:pt x="1090" y="21445"/>
                      <a:pt x="1212" y="21057"/>
                    </a:cubicBezTo>
                    <a:cubicBezTo>
                      <a:pt x="2891" y="14284"/>
                      <a:pt x="5830" y="9277"/>
                      <a:pt x="9292" y="6657"/>
                    </a:cubicBezTo>
                    <a:cubicBezTo>
                      <a:pt x="11074" y="5337"/>
                      <a:pt x="13061" y="4250"/>
                      <a:pt x="14955" y="3377"/>
                    </a:cubicBezTo>
                    <a:cubicBezTo>
                      <a:pt x="15832" y="3144"/>
                      <a:pt x="16999" y="2484"/>
                      <a:pt x="18062" y="2484"/>
                    </a:cubicBezTo>
                    <a:cubicBezTo>
                      <a:pt x="18911" y="2484"/>
                      <a:pt x="19686" y="2892"/>
                      <a:pt x="20199" y="4250"/>
                    </a:cubicBezTo>
                    <a:cubicBezTo>
                      <a:pt x="20320" y="4561"/>
                      <a:pt x="20460" y="4677"/>
                      <a:pt x="20591" y="4677"/>
                    </a:cubicBezTo>
                    <a:cubicBezTo>
                      <a:pt x="21039" y="4677"/>
                      <a:pt x="21440" y="3299"/>
                      <a:pt x="21039" y="2290"/>
                    </a:cubicBezTo>
                    <a:cubicBezTo>
                      <a:pt x="20311" y="524"/>
                      <a:pt x="19331" y="0"/>
                      <a:pt x="183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199" name="Google Shape;3433;p69"/>
              <p:cNvSpPr/>
              <p:nvPr/>
            </p:nvSpPr>
            <p:spPr>
              <a:xfrm>
                <a:off x="2334542" y="123328"/>
                <a:ext cx="84517" cy="1116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89" h="21600" fill="norm" stroke="1" extrusionOk="0">
                    <a:moveTo>
                      <a:pt x="2546" y="0"/>
                    </a:moveTo>
                    <a:cubicBezTo>
                      <a:pt x="232" y="0"/>
                      <a:pt x="-1195" y="2669"/>
                      <a:pt x="1351" y="3862"/>
                    </a:cubicBezTo>
                    <a:cubicBezTo>
                      <a:pt x="8294" y="7378"/>
                      <a:pt x="13501" y="13374"/>
                      <a:pt x="14774" y="20093"/>
                    </a:cubicBezTo>
                    <a:cubicBezTo>
                      <a:pt x="15159" y="20972"/>
                      <a:pt x="16085" y="21600"/>
                      <a:pt x="17126" y="21600"/>
                    </a:cubicBezTo>
                    <a:cubicBezTo>
                      <a:pt x="17358" y="21600"/>
                      <a:pt x="17589" y="21569"/>
                      <a:pt x="17821" y="21506"/>
                    </a:cubicBezTo>
                    <a:cubicBezTo>
                      <a:pt x="19556" y="21506"/>
                      <a:pt x="20405" y="20093"/>
                      <a:pt x="19981" y="19026"/>
                    </a:cubicBezTo>
                    <a:cubicBezTo>
                      <a:pt x="17821" y="11271"/>
                      <a:pt x="12189" y="4552"/>
                      <a:pt x="3935" y="314"/>
                    </a:cubicBezTo>
                    <a:cubicBezTo>
                      <a:pt x="3434" y="94"/>
                      <a:pt x="2971" y="0"/>
                      <a:pt x="25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200" name="Google Shape;3434;p69"/>
              <p:cNvSpPr/>
              <p:nvPr/>
            </p:nvSpPr>
            <p:spPr>
              <a:xfrm>
                <a:off x="2536318" y="468002"/>
                <a:ext cx="275673" cy="582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56" h="21600" fill="norm" stroke="1" extrusionOk="0">
                    <a:moveTo>
                      <a:pt x="10543" y="0"/>
                    </a:moveTo>
                    <a:cubicBezTo>
                      <a:pt x="7002" y="0"/>
                      <a:pt x="3462" y="4693"/>
                      <a:pt x="341" y="14199"/>
                    </a:cubicBezTo>
                    <a:cubicBezTo>
                      <a:pt x="-350" y="16486"/>
                      <a:pt x="119" y="21600"/>
                      <a:pt x="785" y="21600"/>
                    </a:cubicBezTo>
                    <a:cubicBezTo>
                      <a:pt x="908" y="21600"/>
                      <a:pt x="1044" y="21419"/>
                      <a:pt x="1180" y="20938"/>
                    </a:cubicBezTo>
                    <a:cubicBezTo>
                      <a:pt x="4116" y="12394"/>
                      <a:pt x="7409" y="8002"/>
                      <a:pt x="10691" y="8002"/>
                    </a:cubicBezTo>
                    <a:cubicBezTo>
                      <a:pt x="13898" y="8002"/>
                      <a:pt x="17080" y="12274"/>
                      <a:pt x="19905" y="20938"/>
                    </a:cubicBezTo>
                    <a:cubicBezTo>
                      <a:pt x="19955" y="20998"/>
                      <a:pt x="20004" y="20998"/>
                      <a:pt x="20066" y="20998"/>
                    </a:cubicBezTo>
                    <a:cubicBezTo>
                      <a:pt x="20806" y="20998"/>
                      <a:pt x="21250" y="16726"/>
                      <a:pt x="20732" y="14199"/>
                    </a:cubicBezTo>
                    <a:cubicBezTo>
                      <a:pt x="17611" y="4693"/>
                      <a:pt x="14071" y="0"/>
                      <a:pt x="105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201" name="Google Shape;3435;p69"/>
              <p:cNvSpPr/>
              <p:nvPr/>
            </p:nvSpPr>
            <p:spPr>
              <a:xfrm>
                <a:off x="2735835" y="1071016"/>
                <a:ext cx="94487" cy="2000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49" h="21600" fill="norm" stroke="1" extrusionOk="0">
                    <a:moveTo>
                      <a:pt x="2363" y="0"/>
                    </a:moveTo>
                    <a:cubicBezTo>
                      <a:pt x="536" y="0"/>
                      <a:pt x="-993" y="1279"/>
                      <a:pt x="801" y="2050"/>
                    </a:cubicBezTo>
                    <a:cubicBezTo>
                      <a:pt x="10870" y="6587"/>
                      <a:pt x="16121" y="13472"/>
                      <a:pt x="14625" y="20566"/>
                    </a:cubicBezTo>
                    <a:cubicBezTo>
                      <a:pt x="14426" y="21267"/>
                      <a:pt x="15456" y="21600"/>
                      <a:pt x="16586" y="21600"/>
                    </a:cubicBezTo>
                    <a:cubicBezTo>
                      <a:pt x="17716" y="21600"/>
                      <a:pt x="18912" y="21267"/>
                      <a:pt x="19112" y="20566"/>
                    </a:cubicBezTo>
                    <a:cubicBezTo>
                      <a:pt x="20607" y="12893"/>
                      <a:pt x="14991" y="5413"/>
                      <a:pt x="3792" y="280"/>
                    </a:cubicBezTo>
                    <a:cubicBezTo>
                      <a:pt x="3327" y="88"/>
                      <a:pt x="2829" y="0"/>
                      <a:pt x="23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202" name="Google Shape;3436;p69"/>
              <p:cNvSpPr/>
              <p:nvPr/>
            </p:nvSpPr>
            <p:spPr>
              <a:xfrm>
                <a:off x="2683112" y="1383722"/>
                <a:ext cx="119197" cy="7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9" h="21600" fill="norm" stroke="1" extrusionOk="0">
                    <a:moveTo>
                      <a:pt x="19113" y="0"/>
                    </a:moveTo>
                    <a:cubicBezTo>
                      <a:pt x="18564" y="0"/>
                      <a:pt x="18043" y="343"/>
                      <a:pt x="17552" y="1127"/>
                    </a:cubicBezTo>
                    <a:cubicBezTo>
                      <a:pt x="14602" y="9698"/>
                      <a:pt x="9166" y="15037"/>
                      <a:pt x="3528" y="15037"/>
                    </a:cubicBezTo>
                    <a:cubicBezTo>
                      <a:pt x="3007" y="15037"/>
                      <a:pt x="2487" y="14988"/>
                      <a:pt x="1966" y="14890"/>
                    </a:cubicBezTo>
                    <a:cubicBezTo>
                      <a:pt x="665" y="14890"/>
                      <a:pt x="0" y="16555"/>
                      <a:pt x="0" y="18171"/>
                    </a:cubicBezTo>
                    <a:cubicBezTo>
                      <a:pt x="0" y="19837"/>
                      <a:pt x="665" y="21502"/>
                      <a:pt x="1966" y="21502"/>
                    </a:cubicBezTo>
                    <a:cubicBezTo>
                      <a:pt x="2516" y="21600"/>
                      <a:pt x="3094" y="21600"/>
                      <a:pt x="3643" y="21600"/>
                    </a:cubicBezTo>
                    <a:cubicBezTo>
                      <a:pt x="10814" y="21600"/>
                      <a:pt x="17523" y="15135"/>
                      <a:pt x="21137" y="4408"/>
                    </a:cubicBezTo>
                    <a:cubicBezTo>
                      <a:pt x="21600" y="2057"/>
                      <a:pt x="20414" y="0"/>
                      <a:pt x="19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203" name="Google Shape;3437;p69"/>
              <p:cNvSpPr/>
              <p:nvPr/>
            </p:nvSpPr>
            <p:spPr>
              <a:xfrm>
                <a:off x="2177867" y="1473297"/>
                <a:ext cx="142266" cy="3402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786" h="21600" fill="norm" stroke="1" extrusionOk="0">
                    <a:moveTo>
                      <a:pt x="16811" y="0"/>
                    </a:moveTo>
                    <a:cubicBezTo>
                      <a:pt x="15954" y="0"/>
                      <a:pt x="15033" y="350"/>
                      <a:pt x="15161" y="917"/>
                    </a:cubicBezTo>
                    <a:cubicBezTo>
                      <a:pt x="17818" y="8220"/>
                      <a:pt x="12290" y="15626"/>
                      <a:pt x="483" y="20488"/>
                    </a:cubicBezTo>
                    <a:cubicBezTo>
                      <a:pt x="-653" y="20941"/>
                      <a:pt x="418" y="21600"/>
                      <a:pt x="1618" y="21600"/>
                    </a:cubicBezTo>
                    <a:cubicBezTo>
                      <a:pt x="1961" y="21600"/>
                      <a:pt x="2326" y="21548"/>
                      <a:pt x="2647" y="21415"/>
                    </a:cubicBezTo>
                    <a:cubicBezTo>
                      <a:pt x="15161" y="16326"/>
                      <a:pt x="20947" y="8333"/>
                      <a:pt x="18054" y="453"/>
                    </a:cubicBezTo>
                    <a:cubicBezTo>
                      <a:pt x="17883" y="144"/>
                      <a:pt x="17368" y="0"/>
                      <a:pt x="168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204" name="Google Shape;3438;p69"/>
              <p:cNvSpPr/>
              <p:nvPr/>
            </p:nvSpPr>
            <p:spPr>
              <a:xfrm>
                <a:off x="1942487" y="1830789"/>
                <a:ext cx="111323" cy="475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24" h="21600" fill="norm" stroke="1" extrusionOk="0">
                    <a:moveTo>
                      <a:pt x="2054" y="0"/>
                    </a:moveTo>
                    <a:cubicBezTo>
                      <a:pt x="544" y="0"/>
                      <a:pt x="-876" y="5087"/>
                      <a:pt x="665" y="8257"/>
                    </a:cubicBezTo>
                    <a:cubicBezTo>
                      <a:pt x="4018" y="16956"/>
                      <a:pt x="8519" y="21600"/>
                      <a:pt x="13232" y="21600"/>
                    </a:cubicBezTo>
                    <a:cubicBezTo>
                      <a:pt x="15256" y="21600"/>
                      <a:pt x="17310" y="20789"/>
                      <a:pt x="19365" y="19020"/>
                    </a:cubicBezTo>
                    <a:cubicBezTo>
                      <a:pt x="20361" y="18209"/>
                      <a:pt x="20724" y="15702"/>
                      <a:pt x="20724" y="13270"/>
                    </a:cubicBezTo>
                    <a:cubicBezTo>
                      <a:pt x="20422" y="11205"/>
                      <a:pt x="19455" y="9731"/>
                      <a:pt x="18549" y="9731"/>
                    </a:cubicBezTo>
                    <a:cubicBezTo>
                      <a:pt x="18368" y="9731"/>
                      <a:pt x="18186" y="9805"/>
                      <a:pt x="18005" y="9952"/>
                    </a:cubicBezTo>
                    <a:cubicBezTo>
                      <a:pt x="16525" y="11132"/>
                      <a:pt x="15014" y="11722"/>
                      <a:pt x="13504" y="11722"/>
                    </a:cubicBezTo>
                    <a:cubicBezTo>
                      <a:pt x="9758" y="11722"/>
                      <a:pt x="6042" y="8183"/>
                      <a:pt x="3384" y="1622"/>
                    </a:cubicBezTo>
                    <a:cubicBezTo>
                      <a:pt x="2991" y="442"/>
                      <a:pt x="2507" y="0"/>
                      <a:pt x="20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205" name="Google Shape;3439;p69"/>
              <p:cNvSpPr/>
              <p:nvPr/>
            </p:nvSpPr>
            <p:spPr>
              <a:xfrm>
                <a:off x="1161619" y="1546159"/>
                <a:ext cx="146213" cy="1968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82" h="21600" fill="norm" stroke="1" extrusionOk="0">
                    <a:moveTo>
                      <a:pt x="1460" y="0"/>
                    </a:moveTo>
                    <a:cubicBezTo>
                      <a:pt x="718" y="0"/>
                      <a:pt x="0" y="410"/>
                      <a:pt x="0" y="1193"/>
                    </a:cubicBezTo>
                    <a:cubicBezTo>
                      <a:pt x="1298" y="9812"/>
                      <a:pt x="9131" y="16810"/>
                      <a:pt x="18494" y="21422"/>
                    </a:cubicBezTo>
                    <a:cubicBezTo>
                      <a:pt x="18796" y="21547"/>
                      <a:pt x="19074" y="21600"/>
                      <a:pt x="19352" y="21600"/>
                    </a:cubicBezTo>
                    <a:cubicBezTo>
                      <a:pt x="20742" y="21600"/>
                      <a:pt x="21600" y="20086"/>
                      <a:pt x="20070" y="19428"/>
                    </a:cubicBezTo>
                    <a:cubicBezTo>
                      <a:pt x="11727" y="15421"/>
                      <a:pt x="4427" y="9010"/>
                      <a:pt x="3129" y="1193"/>
                    </a:cubicBezTo>
                    <a:cubicBezTo>
                      <a:pt x="2990" y="410"/>
                      <a:pt x="2225" y="0"/>
                      <a:pt x="14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206" name="Google Shape;3440;p69"/>
              <p:cNvSpPr/>
              <p:nvPr/>
            </p:nvSpPr>
            <p:spPr>
              <a:xfrm>
                <a:off x="1384260" y="1763284"/>
                <a:ext cx="82112" cy="2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697" y="0"/>
                    </a:moveTo>
                    <a:lnTo>
                      <a:pt x="2860" y="3027"/>
                    </a:lnTo>
                    <a:cubicBezTo>
                      <a:pt x="939" y="3027"/>
                      <a:pt x="0" y="7704"/>
                      <a:pt x="0" y="12382"/>
                    </a:cubicBezTo>
                    <a:cubicBezTo>
                      <a:pt x="0" y="17060"/>
                      <a:pt x="939" y="21600"/>
                      <a:pt x="2860" y="21600"/>
                    </a:cubicBezTo>
                    <a:lnTo>
                      <a:pt x="18697" y="18573"/>
                    </a:lnTo>
                    <a:cubicBezTo>
                      <a:pt x="20149" y="17060"/>
                      <a:pt x="21088" y="13896"/>
                      <a:pt x="21600" y="9218"/>
                    </a:cubicBezTo>
                    <a:cubicBezTo>
                      <a:pt x="21600" y="3027"/>
                      <a:pt x="20149" y="0"/>
                      <a:pt x="186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207" name="Google Shape;3441;p69"/>
              <p:cNvSpPr/>
              <p:nvPr/>
            </p:nvSpPr>
            <p:spPr>
              <a:xfrm>
                <a:off x="489245" y="1427048"/>
                <a:ext cx="149039" cy="2831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58" h="21600" fill="norm" stroke="1" extrusionOk="0">
                    <a:moveTo>
                      <a:pt x="1782" y="0"/>
                    </a:moveTo>
                    <a:cubicBezTo>
                      <a:pt x="1047" y="0"/>
                      <a:pt x="247" y="248"/>
                      <a:pt x="139" y="730"/>
                    </a:cubicBezTo>
                    <a:cubicBezTo>
                      <a:pt x="-1072" y="8949"/>
                      <a:pt x="5717" y="16884"/>
                      <a:pt x="17631" y="21476"/>
                    </a:cubicBezTo>
                    <a:cubicBezTo>
                      <a:pt x="17912" y="21563"/>
                      <a:pt x="18171" y="21600"/>
                      <a:pt x="18431" y="21600"/>
                    </a:cubicBezTo>
                    <a:cubicBezTo>
                      <a:pt x="19728" y="21600"/>
                      <a:pt x="20528" y="20548"/>
                      <a:pt x="19101" y="20077"/>
                    </a:cubicBezTo>
                    <a:cubicBezTo>
                      <a:pt x="8160" y="15770"/>
                      <a:pt x="1847" y="8392"/>
                      <a:pt x="3058" y="730"/>
                    </a:cubicBezTo>
                    <a:cubicBezTo>
                      <a:pt x="3166" y="248"/>
                      <a:pt x="2496" y="0"/>
                      <a:pt x="17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208" name="Google Shape;3442;p69"/>
              <p:cNvSpPr/>
              <p:nvPr/>
            </p:nvSpPr>
            <p:spPr>
              <a:xfrm>
                <a:off x="716432" y="1775291"/>
                <a:ext cx="74875" cy="32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5" h="21600" fill="norm" stroke="1" extrusionOk="0">
                    <a:moveTo>
                      <a:pt x="3313" y="0"/>
                    </a:moveTo>
                    <a:cubicBezTo>
                      <a:pt x="2123" y="0"/>
                      <a:pt x="888" y="1188"/>
                      <a:pt x="522" y="2916"/>
                    </a:cubicBezTo>
                    <a:cubicBezTo>
                      <a:pt x="-485" y="6588"/>
                      <a:pt x="18" y="11448"/>
                      <a:pt x="1574" y="13824"/>
                    </a:cubicBezTo>
                    <a:cubicBezTo>
                      <a:pt x="5098" y="18900"/>
                      <a:pt x="9171" y="21600"/>
                      <a:pt x="13335" y="21600"/>
                    </a:cubicBezTo>
                    <a:cubicBezTo>
                      <a:pt x="15212" y="21600"/>
                      <a:pt x="17134" y="21060"/>
                      <a:pt x="19056" y="19872"/>
                    </a:cubicBezTo>
                    <a:cubicBezTo>
                      <a:pt x="20612" y="18684"/>
                      <a:pt x="21115" y="15012"/>
                      <a:pt x="21115" y="11448"/>
                    </a:cubicBezTo>
                    <a:cubicBezTo>
                      <a:pt x="20703" y="8424"/>
                      <a:pt x="19239" y="6264"/>
                      <a:pt x="17866" y="6264"/>
                    </a:cubicBezTo>
                    <a:cubicBezTo>
                      <a:pt x="17546" y="6264"/>
                      <a:pt x="17271" y="6372"/>
                      <a:pt x="16996" y="6588"/>
                    </a:cubicBezTo>
                    <a:lnTo>
                      <a:pt x="10818" y="6588"/>
                    </a:lnTo>
                    <a:cubicBezTo>
                      <a:pt x="9812" y="5400"/>
                      <a:pt x="8256" y="5400"/>
                      <a:pt x="7203" y="4104"/>
                    </a:cubicBezTo>
                    <a:lnTo>
                      <a:pt x="6196" y="2916"/>
                    </a:lnTo>
                    <a:lnTo>
                      <a:pt x="4640" y="540"/>
                    </a:lnTo>
                    <a:cubicBezTo>
                      <a:pt x="4229" y="216"/>
                      <a:pt x="3771" y="0"/>
                      <a:pt x="33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209" name="Google Shape;3443;p69"/>
              <p:cNvSpPr/>
              <p:nvPr/>
            </p:nvSpPr>
            <p:spPr>
              <a:xfrm>
                <a:off x="67699" y="1005296"/>
                <a:ext cx="135646" cy="3219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98" h="21600" fill="norm" stroke="1" extrusionOk="0">
                    <a:moveTo>
                      <a:pt x="18382" y="0"/>
                    </a:moveTo>
                    <a:cubicBezTo>
                      <a:pt x="18193" y="0"/>
                      <a:pt x="17980" y="22"/>
                      <a:pt x="17743" y="54"/>
                    </a:cubicBezTo>
                    <a:cubicBezTo>
                      <a:pt x="9477" y="1285"/>
                      <a:pt x="4432" y="4954"/>
                      <a:pt x="2040" y="8623"/>
                    </a:cubicBezTo>
                    <a:cubicBezTo>
                      <a:pt x="-1157" y="12781"/>
                      <a:pt x="-636" y="17310"/>
                      <a:pt x="3888" y="21350"/>
                    </a:cubicBezTo>
                    <a:cubicBezTo>
                      <a:pt x="4196" y="21535"/>
                      <a:pt x="4598" y="21600"/>
                      <a:pt x="4977" y="21600"/>
                    </a:cubicBezTo>
                    <a:cubicBezTo>
                      <a:pt x="5972" y="21600"/>
                      <a:pt x="6943" y="21143"/>
                      <a:pt x="6564" y="20620"/>
                    </a:cubicBezTo>
                    <a:cubicBezTo>
                      <a:pt x="2561" y="17071"/>
                      <a:pt x="2040" y="12912"/>
                      <a:pt x="4954" y="9232"/>
                    </a:cubicBezTo>
                    <a:cubicBezTo>
                      <a:pt x="7085" y="6053"/>
                      <a:pt x="11088" y="2504"/>
                      <a:pt x="18548" y="1404"/>
                    </a:cubicBezTo>
                    <a:cubicBezTo>
                      <a:pt x="20443" y="1187"/>
                      <a:pt x="20017" y="0"/>
                      <a:pt x="183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210" name="Google Shape;3444;p69"/>
              <p:cNvSpPr/>
              <p:nvPr/>
            </p:nvSpPr>
            <p:spPr>
              <a:xfrm>
                <a:off x="152355" y="1415364"/>
                <a:ext cx="89207" cy="5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50" h="21600" fill="norm" stroke="1" extrusionOk="0">
                    <a:moveTo>
                      <a:pt x="2684" y="0"/>
                    </a:moveTo>
                    <a:cubicBezTo>
                      <a:pt x="1144" y="0"/>
                      <a:pt x="-396" y="2048"/>
                      <a:pt x="92" y="5400"/>
                    </a:cubicBezTo>
                    <a:cubicBezTo>
                      <a:pt x="2534" y="15145"/>
                      <a:pt x="8432" y="21600"/>
                      <a:pt x="14668" y="21600"/>
                    </a:cubicBezTo>
                    <a:cubicBezTo>
                      <a:pt x="16020" y="21600"/>
                      <a:pt x="17335" y="21352"/>
                      <a:pt x="18687" y="20731"/>
                    </a:cubicBezTo>
                    <a:cubicBezTo>
                      <a:pt x="20791" y="20048"/>
                      <a:pt x="21204" y="15828"/>
                      <a:pt x="19927" y="13717"/>
                    </a:cubicBezTo>
                    <a:cubicBezTo>
                      <a:pt x="19589" y="12041"/>
                      <a:pt x="18687" y="10800"/>
                      <a:pt x="17673" y="10800"/>
                    </a:cubicBezTo>
                    <a:cubicBezTo>
                      <a:pt x="17447" y="10800"/>
                      <a:pt x="17222" y="10800"/>
                      <a:pt x="16997" y="10924"/>
                    </a:cubicBezTo>
                    <a:cubicBezTo>
                      <a:pt x="16546" y="10924"/>
                      <a:pt x="16133" y="10924"/>
                      <a:pt x="15719" y="11669"/>
                    </a:cubicBezTo>
                    <a:lnTo>
                      <a:pt x="11512" y="11669"/>
                    </a:lnTo>
                    <a:lnTo>
                      <a:pt x="10235" y="10924"/>
                    </a:lnTo>
                    <a:lnTo>
                      <a:pt x="9822" y="10924"/>
                    </a:lnTo>
                    <a:cubicBezTo>
                      <a:pt x="9371" y="10241"/>
                      <a:pt x="8545" y="9559"/>
                      <a:pt x="8131" y="8876"/>
                    </a:cubicBezTo>
                    <a:lnTo>
                      <a:pt x="7681" y="8876"/>
                    </a:lnTo>
                    <a:cubicBezTo>
                      <a:pt x="7267" y="8876"/>
                      <a:pt x="7267" y="8131"/>
                      <a:pt x="6854" y="7448"/>
                    </a:cubicBezTo>
                    <a:lnTo>
                      <a:pt x="5990" y="6083"/>
                    </a:lnTo>
                    <a:lnTo>
                      <a:pt x="5990" y="5400"/>
                    </a:lnTo>
                    <a:lnTo>
                      <a:pt x="5164" y="3972"/>
                    </a:lnTo>
                    <a:cubicBezTo>
                      <a:pt x="5164" y="3972"/>
                      <a:pt x="5164" y="3290"/>
                      <a:pt x="5164" y="3290"/>
                    </a:cubicBezTo>
                    <a:cubicBezTo>
                      <a:pt x="4826" y="993"/>
                      <a:pt x="3774" y="0"/>
                      <a:pt x="26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211" name="Google Shape;3445;p69"/>
              <p:cNvSpPr/>
              <p:nvPr/>
            </p:nvSpPr>
            <p:spPr>
              <a:xfrm>
                <a:off x="957254" y="2093351"/>
                <a:ext cx="34810" cy="104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83" h="21600" fill="norm" stroke="1" extrusionOk="0">
                    <a:moveTo>
                      <a:pt x="12400" y="0"/>
                    </a:moveTo>
                    <a:cubicBezTo>
                      <a:pt x="10310" y="0"/>
                      <a:pt x="8481" y="438"/>
                      <a:pt x="7871" y="1146"/>
                    </a:cubicBezTo>
                    <a:cubicBezTo>
                      <a:pt x="32" y="6841"/>
                      <a:pt x="-1971" y="13647"/>
                      <a:pt x="1948" y="20117"/>
                    </a:cubicBezTo>
                    <a:cubicBezTo>
                      <a:pt x="3168" y="21162"/>
                      <a:pt x="5432" y="21600"/>
                      <a:pt x="7610" y="21600"/>
                    </a:cubicBezTo>
                    <a:cubicBezTo>
                      <a:pt x="11006" y="21600"/>
                      <a:pt x="14316" y="20555"/>
                      <a:pt x="13706" y="18972"/>
                    </a:cubicBezTo>
                    <a:cubicBezTo>
                      <a:pt x="9787" y="13647"/>
                      <a:pt x="11790" y="8357"/>
                      <a:pt x="17626" y="3437"/>
                    </a:cubicBezTo>
                    <a:cubicBezTo>
                      <a:pt x="19629" y="2291"/>
                      <a:pt x="18671" y="775"/>
                      <a:pt x="15710" y="404"/>
                    </a:cubicBezTo>
                    <a:cubicBezTo>
                      <a:pt x="14664" y="135"/>
                      <a:pt x="13532" y="0"/>
                      <a:pt x="12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212" name="Google Shape;3446;p69"/>
              <p:cNvSpPr/>
              <p:nvPr/>
            </p:nvSpPr>
            <p:spPr>
              <a:xfrm>
                <a:off x="1618893" y="2193313"/>
                <a:ext cx="32126" cy="1142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05" h="21600" fill="norm" stroke="1" extrusionOk="0">
                    <a:moveTo>
                      <a:pt x="12683" y="0"/>
                    </a:moveTo>
                    <a:cubicBezTo>
                      <a:pt x="10091" y="0"/>
                      <a:pt x="7787" y="614"/>
                      <a:pt x="6827" y="1473"/>
                    </a:cubicBezTo>
                    <a:cubicBezTo>
                      <a:pt x="-661" y="7670"/>
                      <a:pt x="-1813" y="13899"/>
                      <a:pt x="2507" y="20097"/>
                    </a:cubicBezTo>
                    <a:cubicBezTo>
                      <a:pt x="3371" y="21170"/>
                      <a:pt x="5483" y="21600"/>
                      <a:pt x="7883" y="21600"/>
                    </a:cubicBezTo>
                    <a:cubicBezTo>
                      <a:pt x="8555" y="21600"/>
                      <a:pt x="9323" y="21569"/>
                      <a:pt x="10091" y="21477"/>
                    </a:cubicBezTo>
                    <a:cubicBezTo>
                      <a:pt x="13355" y="21477"/>
                      <a:pt x="15467" y="20097"/>
                      <a:pt x="14411" y="19053"/>
                    </a:cubicBezTo>
                    <a:cubicBezTo>
                      <a:pt x="11147" y="13561"/>
                      <a:pt x="12299" y="8039"/>
                      <a:pt x="18731" y="2516"/>
                    </a:cubicBezTo>
                    <a:cubicBezTo>
                      <a:pt x="19787" y="1473"/>
                      <a:pt x="17675" y="430"/>
                      <a:pt x="14411" y="92"/>
                    </a:cubicBezTo>
                    <a:cubicBezTo>
                      <a:pt x="13835" y="31"/>
                      <a:pt x="13259" y="0"/>
                      <a:pt x="126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213" name="Google Shape;3447;p69"/>
              <p:cNvSpPr/>
              <p:nvPr/>
            </p:nvSpPr>
            <p:spPr>
              <a:xfrm>
                <a:off x="2259280" y="2011240"/>
                <a:ext cx="40846" cy="1046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55" h="21600" fill="norm" stroke="1" extrusionOk="0">
                    <a:moveTo>
                      <a:pt x="13255" y="0"/>
                    </a:moveTo>
                    <a:cubicBezTo>
                      <a:pt x="11486" y="0"/>
                      <a:pt x="9938" y="435"/>
                      <a:pt x="9422" y="1172"/>
                    </a:cubicBezTo>
                    <a:cubicBezTo>
                      <a:pt x="280" y="6430"/>
                      <a:pt x="-2226" y="13596"/>
                      <a:pt x="1976" y="19993"/>
                    </a:cubicBezTo>
                    <a:cubicBezTo>
                      <a:pt x="2640" y="20897"/>
                      <a:pt x="4999" y="21600"/>
                      <a:pt x="7210" y="21600"/>
                    </a:cubicBezTo>
                    <a:cubicBezTo>
                      <a:pt x="7652" y="21600"/>
                      <a:pt x="8169" y="21567"/>
                      <a:pt x="8537" y="21500"/>
                    </a:cubicBezTo>
                    <a:cubicBezTo>
                      <a:pt x="11044" y="21098"/>
                      <a:pt x="12739" y="19993"/>
                      <a:pt x="11855" y="18854"/>
                    </a:cubicBezTo>
                    <a:cubicBezTo>
                      <a:pt x="8537" y="13596"/>
                      <a:pt x="10233" y="7937"/>
                      <a:pt x="17678" y="3416"/>
                    </a:cubicBezTo>
                    <a:cubicBezTo>
                      <a:pt x="19374" y="2277"/>
                      <a:pt x="18489" y="1172"/>
                      <a:pt x="16057" y="402"/>
                    </a:cubicBezTo>
                    <a:cubicBezTo>
                      <a:pt x="15172" y="134"/>
                      <a:pt x="14140" y="0"/>
                      <a:pt x="13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214" name="Google Shape;3448;p69"/>
              <p:cNvSpPr/>
              <p:nvPr/>
            </p:nvSpPr>
            <p:spPr>
              <a:xfrm>
                <a:off x="2030603" y="2598190"/>
                <a:ext cx="40294" cy="102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86" h="21600" fill="norm" stroke="1" extrusionOk="0">
                    <a:moveTo>
                      <a:pt x="14835" y="0"/>
                    </a:moveTo>
                    <a:cubicBezTo>
                      <a:pt x="12760" y="0"/>
                      <a:pt x="10761" y="341"/>
                      <a:pt x="10069" y="887"/>
                    </a:cubicBezTo>
                    <a:cubicBezTo>
                      <a:pt x="615" y="6654"/>
                      <a:pt x="-1999" y="13547"/>
                      <a:pt x="1460" y="20099"/>
                    </a:cubicBezTo>
                    <a:cubicBezTo>
                      <a:pt x="2152" y="21156"/>
                      <a:pt x="4074" y="21600"/>
                      <a:pt x="5995" y="21600"/>
                    </a:cubicBezTo>
                    <a:cubicBezTo>
                      <a:pt x="8993" y="21600"/>
                      <a:pt x="11991" y="20542"/>
                      <a:pt x="10992" y="18938"/>
                    </a:cubicBezTo>
                    <a:cubicBezTo>
                      <a:pt x="8378" y="13547"/>
                      <a:pt x="10992" y="7814"/>
                      <a:pt x="18755" y="3208"/>
                    </a:cubicBezTo>
                    <a:cubicBezTo>
                      <a:pt x="19601" y="2047"/>
                      <a:pt x="18755" y="887"/>
                      <a:pt x="16987" y="136"/>
                    </a:cubicBezTo>
                    <a:cubicBezTo>
                      <a:pt x="16296" y="34"/>
                      <a:pt x="15527" y="0"/>
                      <a:pt x="148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215" name="Google Shape;3449;p69"/>
              <p:cNvSpPr/>
              <p:nvPr/>
            </p:nvSpPr>
            <p:spPr>
              <a:xfrm>
                <a:off x="1278169" y="2640706"/>
                <a:ext cx="42222" cy="1122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47" h="21600" fill="norm" stroke="1" extrusionOk="0">
                    <a:moveTo>
                      <a:pt x="13600" y="0"/>
                    </a:moveTo>
                    <a:cubicBezTo>
                      <a:pt x="12103" y="0"/>
                      <a:pt x="10749" y="375"/>
                      <a:pt x="9751" y="1061"/>
                    </a:cubicBezTo>
                    <a:cubicBezTo>
                      <a:pt x="911" y="6680"/>
                      <a:pt x="-2297" y="13703"/>
                      <a:pt x="1695" y="20383"/>
                    </a:cubicBezTo>
                    <a:cubicBezTo>
                      <a:pt x="2693" y="21225"/>
                      <a:pt x="4547" y="21600"/>
                      <a:pt x="6471" y="21600"/>
                    </a:cubicBezTo>
                    <a:cubicBezTo>
                      <a:pt x="9180" y="21600"/>
                      <a:pt x="11818" y="20788"/>
                      <a:pt x="11319" y="19321"/>
                    </a:cubicBezTo>
                    <a:cubicBezTo>
                      <a:pt x="7327" y="13703"/>
                      <a:pt x="9751" y="7741"/>
                      <a:pt x="17735" y="3184"/>
                    </a:cubicBezTo>
                    <a:cubicBezTo>
                      <a:pt x="19303" y="2123"/>
                      <a:pt x="18519" y="718"/>
                      <a:pt x="16095" y="375"/>
                    </a:cubicBezTo>
                    <a:cubicBezTo>
                      <a:pt x="15311" y="125"/>
                      <a:pt x="14455" y="0"/>
                      <a:pt x="13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216" name="Google Shape;3450;p69"/>
              <p:cNvSpPr/>
              <p:nvPr/>
            </p:nvSpPr>
            <p:spPr>
              <a:xfrm>
                <a:off x="1635950" y="3004365"/>
                <a:ext cx="32942" cy="1166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9" h="21600" fill="norm" stroke="1" extrusionOk="0">
                    <a:moveTo>
                      <a:pt x="12855" y="0"/>
                    </a:moveTo>
                    <a:cubicBezTo>
                      <a:pt x="9904" y="0"/>
                      <a:pt x="6954" y="481"/>
                      <a:pt x="5900" y="1592"/>
                    </a:cubicBezTo>
                    <a:cubicBezTo>
                      <a:pt x="2423" y="5317"/>
                      <a:pt x="0" y="9373"/>
                      <a:pt x="0" y="13068"/>
                    </a:cubicBezTo>
                    <a:cubicBezTo>
                      <a:pt x="0" y="16102"/>
                      <a:pt x="0" y="20849"/>
                      <a:pt x="11906" y="21510"/>
                    </a:cubicBezTo>
                    <a:cubicBezTo>
                      <a:pt x="12539" y="21570"/>
                      <a:pt x="13171" y="21600"/>
                      <a:pt x="13803" y="21600"/>
                    </a:cubicBezTo>
                    <a:cubicBezTo>
                      <a:pt x="16964" y="21600"/>
                      <a:pt x="20336" y="20999"/>
                      <a:pt x="21389" y="20158"/>
                    </a:cubicBezTo>
                    <a:cubicBezTo>
                      <a:pt x="21389" y="18806"/>
                      <a:pt x="17807" y="17815"/>
                      <a:pt x="14224" y="17815"/>
                    </a:cubicBezTo>
                    <a:lnTo>
                      <a:pt x="14224" y="17454"/>
                    </a:lnTo>
                    <a:cubicBezTo>
                      <a:pt x="14224" y="17124"/>
                      <a:pt x="14224" y="16793"/>
                      <a:pt x="14224" y="16463"/>
                    </a:cubicBezTo>
                    <a:cubicBezTo>
                      <a:pt x="13065" y="15111"/>
                      <a:pt x="13065" y="13399"/>
                      <a:pt x="14224" y="11716"/>
                    </a:cubicBezTo>
                    <a:cubicBezTo>
                      <a:pt x="14224" y="8682"/>
                      <a:pt x="16648" y="5648"/>
                      <a:pt x="20125" y="2614"/>
                    </a:cubicBezTo>
                    <a:cubicBezTo>
                      <a:pt x="21600" y="1021"/>
                      <a:pt x="17175" y="0"/>
                      <a:pt x="128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3218" name="Google Shape;3451;p69"/>
            <p:cNvSpPr/>
            <p:nvPr/>
          </p:nvSpPr>
          <p:spPr>
            <a:xfrm>
              <a:off x="2893867" y="593441"/>
              <a:ext cx="54867" cy="143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18" h="21600" fill="norm" stroke="1" extrusionOk="0">
                  <a:moveTo>
                    <a:pt x="3803" y="0"/>
                  </a:moveTo>
                  <a:cubicBezTo>
                    <a:pt x="2841" y="0"/>
                    <a:pt x="1937" y="195"/>
                    <a:pt x="976" y="611"/>
                  </a:cubicBezTo>
                  <a:cubicBezTo>
                    <a:pt x="-325" y="1148"/>
                    <a:pt x="-325" y="2248"/>
                    <a:pt x="976" y="2810"/>
                  </a:cubicBezTo>
                  <a:cubicBezTo>
                    <a:pt x="9853" y="7477"/>
                    <a:pt x="13020" y="13512"/>
                    <a:pt x="10475" y="19572"/>
                  </a:cubicBezTo>
                  <a:cubicBezTo>
                    <a:pt x="10079" y="20745"/>
                    <a:pt x="12567" y="21600"/>
                    <a:pt x="14829" y="21600"/>
                  </a:cubicBezTo>
                  <a:cubicBezTo>
                    <a:pt x="16243" y="21600"/>
                    <a:pt x="17600" y="21258"/>
                    <a:pt x="18109" y="20378"/>
                  </a:cubicBezTo>
                  <a:cubicBezTo>
                    <a:pt x="21275" y="13243"/>
                    <a:pt x="16865" y="6109"/>
                    <a:pt x="6687" y="611"/>
                  </a:cubicBezTo>
                  <a:cubicBezTo>
                    <a:pt x="5725" y="195"/>
                    <a:pt x="4764" y="0"/>
                    <a:pt x="380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226" name="Google Shape;3452;p69"/>
          <p:cNvGrpSpPr/>
          <p:nvPr/>
        </p:nvGrpSpPr>
        <p:grpSpPr>
          <a:xfrm>
            <a:off x="3738518" y="4232685"/>
            <a:ext cx="1519280" cy="751908"/>
            <a:chOff x="0" y="0"/>
            <a:chExt cx="1519279" cy="751907"/>
          </a:xfrm>
        </p:grpSpPr>
        <p:sp>
          <p:nvSpPr>
            <p:cNvPr id="3220" name="Google Shape;3453;p69"/>
            <p:cNvSpPr/>
            <p:nvPr/>
          </p:nvSpPr>
          <p:spPr>
            <a:xfrm flipH="1">
              <a:off x="0" y="0"/>
              <a:ext cx="1519280" cy="751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21" name="Google Shape;3454;p69"/>
            <p:cNvSpPr/>
            <p:nvPr/>
          </p:nvSpPr>
          <p:spPr>
            <a:xfrm flipH="1">
              <a:off x="690878" y="100625"/>
              <a:ext cx="90419" cy="56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22" name="Google Shape;3455;p69"/>
            <p:cNvSpPr/>
            <p:nvPr/>
          </p:nvSpPr>
          <p:spPr>
            <a:xfrm flipH="1">
              <a:off x="863077" y="108590"/>
              <a:ext cx="171932" cy="22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23" name="Google Shape;3456;p69"/>
            <p:cNvSpPr/>
            <p:nvPr/>
          </p:nvSpPr>
          <p:spPr>
            <a:xfrm flipH="1">
              <a:off x="116860" y="182931"/>
              <a:ext cx="151292" cy="30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24" name="Google Shape;3457;p69"/>
            <p:cNvSpPr/>
            <p:nvPr/>
          </p:nvSpPr>
          <p:spPr>
            <a:xfrm flipH="1">
              <a:off x="1286216" y="382853"/>
              <a:ext cx="136793" cy="121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25" name="Google Shape;3458;p69"/>
            <p:cNvSpPr/>
            <p:nvPr/>
          </p:nvSpPr>
          <p:spPr>
            <a:xfrm flipH="1">
              <a:off x="358915" y="58145"/>
              <a:ext cx="200109" cy="88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227" name="Google Shape;3459;p69"/>
          <p:cNvSpPr/>
          <p:nvPr/>
        </p:nvSpPr>
        <p:spPr>
          <a:xfrm flipH="1">
            <a:off x="6809806" y="3667419"/>
            <a:ext cx="80642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228" name="Google Shape;3460;p69"/>
          <p:cNvSpPr/>
          <p:nvPr/>
        </p:nvSpPr>
        <p:spPr>
          <a:xfrm flipH="1">
            <a:off x="2113336" y="3399301"/>
            <a:ext cx="67361" cy="71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96" y="0"/>
                </a:moveTo>
                <a:lnTo>
                  <a:pt x="8104" y="5473"/>
                </a:lnTo>
                <a:lnTo>
                  <a:pt x="0" y="4007"/>
                </a:lnTo>
                <a:lnTo>
                  <a:pt x="3846" y="10621"/>
                </a:lnTo>
                <a:lnTo>
                  <a:pt x="0" y="17560"/>
                </a:lnTo>
                <a:lnTo>
                  <a:pt x="8104" y="16094"/>
                </a:lnTo>
                <a:lnTo>
                  <a:pt x="13496" y="21600"/>
                </a:lnTo>
                <a:lnTo>
                  <a:pt x="14663" y="14270"/>
                </a:lnTo>
                <a:lnTo>
                  <a:pt x="21600" y="10621"/>
                </a:lnTo>
                <a:lnTo>
                  <a:pt x="14663" y="7330"/>
                </a:lnTo>
                <a:lnTo>
                  <a:pt x="134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229" name="Google Shape;3461;p69"/>
          <p:cNvSpPr/>
          <p:nvPr/>
        </p:nvSpPr>
        <p:spPr>
          <a:xfrm flipH="1">
            <a:off x="4643177" y="3671989"/>
            <a:ext cx="68647" cy="71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230" name="Google Shape;3462;p69"/>
          <p:cNvSpPr/>
          <p:nvPr/>
        </p:nvSpPr>
        <p:spPr>
          <a:xfrm flipH="1">
            <a:off x="2830728" y="4804488"/>
            <a:ext cx="39732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231" name="Google Shape;3463;p69"/>
          <p:cNvSpPr/>
          <p:nvPr/>
        </p:nvSpPr>
        <p:spPr>
          <a:xfrm flipH="1">
            <a:off x="6205809" y="1673798"/>
            <a:ext cx="87924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3232" name="1_doAg1_fMQKWFoub-6gwUiQ.png" descr="1_doAg1_fMQKWFoub-6gwUiQ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5745" y="1701469"/>
            <a:ext cx="2274014" cy="2274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281;p48"/>
          <p:cNvSpPr/>
          <p:nvPr/>
        </p:nvSpPr>
        <p:spPr>
          <a:xfrm>
            <a:off x="4227300" y="1210826"/>
            <a:ext cx="689401" cy="689401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434" name="Google Shape;2282;p48"/>
          <p:cNvSpPr/>
          <p:nvPr/>
        </p:nvSpPr>
        <p:spPr>
          <a:xfrm>
            <a:off x="1543499" y="1210826"/>
            <a:ext cx="689401" cy="689401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435" name="Google Shape;2283;p48"/>
          <p:cNvSpPr/>
          <p:nvPr/>
        </p:nvSpPr>
        <p:spPr>
          <a:xfrm>
            <a:off x="6911099" y="1210826"/>
            <a:ext cx="689401" cy="689401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436" name="Google Shape;2284;p48"/>
          <p:cNvSpPr/>
          <p:nvPr/>
        </p:nvSpPr>
        <p:spPr>
          <a:xfrm>
            <a:off x="4227300" y="2929676"/>
            <a:ext cx="689401" cy="689401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437" name="Google Shape;2285;p48"/>
          <p:cNvSpPr/>
          <p:nvPr/>
        </p:nvSpPr>
        <p:spPr>
          <a:xfrm>
            <a:off x="1543499" y="2929676"/>
            <a:ext cx="689401" cy="689401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438" name="Google Shape;2286;p48"/>
          <p:cNvSpPr/>
          <p:nvPr/>
        </p:nvSpPr>
        <p:spPr>
          <a:xfrm>
            <a:off x="6911099" y="2929676"/>
            <a:ext cx="689401" cy="689401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439" name="Google Shape;2287;p48"/>
          <p:cNvSpPr txBox="1"/>
          <p:nvPr>
            <p:ph type="title"/>
          </p:nvPr>
        </p:nvSpPr>
        <p:spPr>
          <a:xfrm>
            <a:off x="719999" y="2005500"/>
            <a:ext cx="2336402" cy="341101"/>
          </a:xfrm>
          <a:prstGeom prst="rect">
            <a:avLst/>
          </a:prstGeom>
        </p:spPr>
        <p:txBody>
          <a:bodyPr/>
          <a:lstStyle>
            <a:lvl1pPr defTabSz="493776">
              <a:defRPr sz="1080"/>
            </a:lvl1pPr>
          </a:lstStyle>
          <a:p>
            <a:pPr/>
            <a:r>
              <a:t>GEO LOCATION</a:t>
            </a:r>
          </a:p>
        </p:txBody>
      </p:sp>
      <p:sp>
        <p:nvSpPr>
          <p:cNvPr id="2440" name="Google Shape;2288;p48"/>
          <p:cNvSpPr txBox="1"/>
          <p:nvPr/>
        </p:nvSpPr>
        <p:spPr>
          <a:xfrm>
            <a:off x="1250550" y="1325877"/>
            <a:ext cx="1275301" cy="45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 defTabSz="640079">
              <a:defRPr b="1" sz="175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2441" name="Google Shape;2290;p48"/>
          <p:cNvSpPr txBox="1"/>
          <p:nvPr/>
        </p:nvSpPr>
        <p:spPr>
          <a:xfrm>
            <a:off x="3403799" y="2005500"/>
            <a:ext cx="2336402" cy="34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 defTabSz="493776">
              <a:defRPr b="1" sz="108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LIVE WEATHER</a:t>
            </a:r>
          </a:p>
        </p:txBody>
      </p:sp>
      <p:sp>
        <p:nvSpPr>
          <p:cNvPr id="2442" name="Google Shape;2291;p48"/>
          <p:cNvSpPr txBox="1"/>
          <p:nvPr/>
        </p:nvSpPr>
        <p:spPr>
          <a:xfrm>
            <a:off x="3934350" y="1325877"/>
            <a:ext cx="1275301" cy="45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 defTabSz="640079">
              <a:defRPr b="1" sz="175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2443" name="Google Shape;2293;p48"/>
          <p:cNvSpPr txBox="1"/>
          <p:nvPr/>
        </p:nvSpPr>
        <p:spPr>
          <a:xfrm>
            <a:off x="6087600" y="2005500"/>
            <a:ext cx="2336401" cy="34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 defTabSz="493776">
              <a:defRPr b="1" sz="108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ANIMATION</a:t>
            </a:r>
          </a:p>
        </p:txBody>
      </p:sp>
      <p:sp>
        <p:nvSpPr>
          <p:cNvPr id="2444" name="Google Shape;2294;p48"/>
          <p:cNvSpPr txBox="1"/>
          <p:nvPr/>
        </p:nvSpPr>
        <p:spPr>
          <a:xfrm>
            <a:off x="6618150" y="1325877"/>
            <a:ext cx="1275301" cy="45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 defTabSz="640079">
              <a:defRPr b="1" sz="175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2445" name="Google Shape;2296;p48"/>
          <p:cNvSpPr txBox="1"/>
          <p:nvPr/>
        </p:nvSpPr>
        <p:spPr>
          <a:xfrm>
            <a:off x="719999" y="3718674"/>
            <a:ext cx="2336402" cy="34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 defTabSz="493776">
              <a:defRPr b="1" sz="108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BACKEND</a:t>
            </a:r>
          </a:p>
        </p:txBody>
      </p:sp>
      <p:sp>
        <p:nvSpPr>
          <p:cNvPr id="2446" name="Google Shape;2297;p48"/>
          <p:cNvSpPr txBox="1"/>
          <p:nvPr/>
        </p:nvSpPr>
        <p:spPr>
          <a:xfrm>
            <a:off x="1250550" y="3044725"/>
            <a:ext cx="1275301" cy="45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 defTabSz="640079">
              <a:defRPr b="1" sz="175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2447" name="Google Shape;2299;p48"/>
          <p:cNvSpPr txBox="1"/>
          <p:nvPr/>
        </p:nvSpPr>
        <p:spPr>
          <a:xfrm>
            <a:off x="3403799" y="3718674"/>
            <a:ext cx="2336402" cy="34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 defTabSz="493776">
              <a:defRPr b="1" sz="108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PERFORMANCE REPORT</a:t>
            </a:r>
          </a:p>
        </p:txBody>
      </p:sp>
      <p:sp>
        <p:nvSpPr>
          <p:cNvPr id="2448" name="Google Shape;2300;p48"/>
          <p:cNvSpPr txBox="1"/>
          <p:nvPr/>
        </p:nvSpPr>
        <p:spPr>
          <a:xfrm>
            <a:off x="3934350" y="3044725"/>
            <a:ext cx="1275301" cy="45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 defTabSz="640079">
              <a:defRPr b="1" sz="175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05</a:t>
            </a:r>
          </a:p>
        </p:txBody>
      </p:sp>
      <p:sp>
        <p:nvSpPr>
          <p:cNvPr id="2449" name="Google Shape;2302;p48"/>
          <p:cNvSpPr txBox="1"/>
          <p:nvPr/>
        </p:nvSpPr>
        <p:spPr>
          <a:xfrm>
            <a:off x="6087600" y="3718674"/>
            <a:ext cx="2336401" cy="34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 defTabSz="493776">
              <a:defRPr b="1" sz="108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ABOUT ME</a:t>
            </a:r>
          </a:p>
        </p:txBody>
      </p:sp>
      <p:sp>
        <p:nvSpPr>
          <p:cNvPr id="2450" name="Google Shape;2303;p48"/>
          <p:cNvSpPr txBox="1"/>
          <p:nvPr/>
        </p:nvSpPr>
        <p:spPr>
          <a:xfrm>
            <a:off x="6618150" y="3044725"/>
            <a:ext cx="1275301" cy="45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 defTabSz="640079">
              <a:defRPr b="1" sz="175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06</a:t>
            </a:r>
          </a:p>
        </p:txBody>
      </p:sp>
      <p:sp>
        <p:nvSpPr>
          <p:cNvPr id="2451" name="Google Shape;2305;p48"/>
          <p:cNvSpPr txBox="1"/>
          <p:nvPr/>
        </p:nvSpPr>
        <p:spPr>
          <a:xfrm>
            <a:off x="719999" y="445025"/>
            <a:ext cx="77040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/>
          <a:p>
            <a:pPr algn="ctr">
              <a:defRPr b="1" sz="25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TABLE OF </a:t>
            </a:r>
            <a:r>
              <a:rPr b="0"/>
              <a:t>CONTENTS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2643;p57"/>
          <p:cNvSpPr txBox="1"/>
          <p:nvPr>
            <p:ph type="title"/>
          </p:nvPr>
        </p:nvSpPr>
        <p:spPr>
          <a:xfrm>
            <a:off x="719999" y="445025"/>
            <a:ext cx="7704002" cy="572701"/>
          </a:xfrm>
          <a:prstGeom prst="rect">
            <a:avLst/>
          </a:prstGeom>
        </p:spPr>
        <p:txBody>
          <a:bodyPr/>
          <a:lstStyle/>
          <a:p>
            <a:pPr/>
            <a:r>
              <a:t>DATABASE </a:t>
            </a:r>
            <a:r>
              <a:rPr b="0"/>
              <a:t>SCREENSHOT</a:t>
            </a:r>
          </a:p>
        </p:txBody>
      </p:sp>
      <p:pic>
        <p:nvPicPr>
          <p:cNvPr id="3235" name="Screenshot 2024-04-27 at 8.43.54 PM.png" descr="Screenshot 2024-04-27 at 8.43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0824" y="1170233"/>
            <a:ext cx="4758684" cy="3400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6" name="Screenshot 2024-04-27 at 8.45.02 PM.png" descr="Screenshot 2024-04-27 at 8.45.0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4921" y="4027490"/>
            <a:ext cx="3213269" cy="320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801;p75"/>
          <p:cNvSpPr/>
          <p:nvPr/>
        </p:nvSpPr>
        <p:spPr>
          <a:xfrm flipH="1">
            <a:off x="6154277" y="1733181"/>
            <a:ext cx="1254900" cy="1254900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239" name="Google Shape;3802;p7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0079">
              <a:defRPr sz="2520"/>
            </a:lvl1pPr>
          </a:lstStyle>
          <a:p>
            <a:pPr/>
            <a:r>
              <a:t>PERFORMANCE REPORT</a:t>
            </a:r>
          </a:p>
        </p:txBody>
      </p:sp>
      <p:sp>
        <p:nvSpPr>
          <p:cNvPr id="3240" name="Google Shape;3803;p75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475487">
              <a:defRPr sz="832"/>
            </a:lvl1pPr>
          </a:lstStyle>
          <a:p>
            <a:pPr/>
            <a:r>
              <a:t>Another File </a:t>
            </a:r>
          </a:p>
        </p:txBody>
      </p:sp>
      <p:sp>
        <p:nvSpPr>
          <p:cNvPr id="3241" name="Google Shape;3804;p75"/>
          <p:cNvSpPr txBox="1"/>
          <p:nvPr/>
        </p:nvSpPr>
        <p:spPr>
          <a:xfrm>
            <a:off x="6104776" y="1956830"/>
            <a:ext cx="1353901" cy="80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 defTabSz="749808">
              <a:defRPr b="1" sz="4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C</a:t>
            </a:r>
          </a:p>
        </p:txBody>
      </p:sp>
      <p:grpSp>
        <p:nvGrpSpPr>
          <p:cNvPr id="3245" name="Google Shape;3805;p75"/>
          <p:cNvGrpSpPr/>
          <p:nvPr/>
        </p:nvGrpSpPr>
        <p:grpSpPr>
          <a:xfrm>
            <a:off x="8025154" y="4242746"/>
            <a:ext cx="806328" cy="731448"/>
            <a:chOff x="0" y="0"/>
            <a:chExt cx="806327" cy="731447"/>
          </a:xfrm>
        </p:grpSpPr>
        <p:sp>
          <p:nvSpPr>
            <p:cNvPr id="3242" name="Google Shape;3806;p75"/>
            <p:cNvSpPr/>
            <p:nvPr/>
          </p:nvSpPr>
          <p:spPr>
            <a:xfrm>
              <a:off x="0" y="244978"/>
              <a:ext cx="806328" cy="239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600" fill="norm" stroke="1" extrusionOk="0">
                  <a:moveTo>
                    <a:pt x="17782" y="0"/>
                  </a:moveTo>
                  <a:cubicBezTo>
                    <a:pt x="17736" y="0"/>
                    <a:pt x="17685" y="19"/>
                    <a:pt x="17630" y="58"/>
                  </a:cubicBezTo>
                  <a:cubicBezTo>
                    <a:pt x="16903" y="564"/>
                    <a:pt x="15363" y="7555"/>
                    <a:pt x="15363" y="7555"/>
                  </a:cubicBezTo>
                  <a:lnTo>
                    <a:pt x="6311" y="10005"/>
                  </a:lnTo>
                  <a:lnTo>
                    <a:pt x="4535" y="4669"/>
                  </a:lnTo>
                  <a:cubicBezTo>
                    <a:pt x="4535" y="4669"/>
                    <a:pt x="4185" y="3790"/>
                    <a:pt x="3831" y="3790"/>
                  </a:cubicBezTo>
                  <a:cubicBezTo>
                    <a:pt x="3721" y="3790"/>
                    <a:pt x="3610" y="3874"/>
                    <a:pt x="3508" y="4092"/>
                  </a:cubicBezTo>
                  <a:cubicBezTo>
                    <a:pt x="3081" y="5034"/>
                    <a:pt x="3702" y="7196"/>
                    <a:pt x="3702" y="7196"/>
                  </a:cubicBezTo>
                  <a:lnTo>
                    <a:pt x="4707" y="10370"/>
                  </a:lnTo>
                  <a:lnTo>
                    <a:pt x="3765" y="10511"/>
                  </a:lnTo>
                  <a:lnTo>
                    <a:pt x="2118" y="5612"/>
                  </a:lnTo>
                  <a:cubicBezTo>
                    <a:pt x="2118" y="5612"/>
                    <a:pt x="1825" y="4239"/>
                    <a:pt x="1435" y="4239"/>
                  </a:cubicBezTo>
                  <a:cubicBezTo>
                    <a:pt x="1321" y="4239"/>
                    <a:pt x="1197" y="4355"/>
                    <a:pt x="1070" y="4669"/>
                  </a:cubicBezTo>
                  <a:cubicBezTo>
                    <a:pt x="535" y="6041"/>
                    <a:pt x="2139" y="11089"/>
                    <a:pt x="2139" y="11089"/>
                  </a:cubicBezTo>
                  <a:lnTo>
                    <a:pt x="748" y="11448"/>
                  </a:lnTo>
                  <a:cubicBezTo>
                    <a:pt x="748" y="11448"/>
                    <a:pt x="21" y="11884"/>
                    <a:pt x="0" y="13538"/>
                  </a:cubicBezTo>
                  <a:cubicBezTo>
                    <a:pt x="0" y="15200"/>
                    <a:pt x="620" y="15559"/>
                    <a:pt x="919" y="15559"/>
                  </a:cubicBezTo>
                  <a:cubicBezTo>
                    <a:pt x="1241" y="15559"/>
                    <a:pt x="2225" y="14981"/>
                    <a:pt x="2225" y="14981"/>
                  </a:cubicBezTo>
                  <a:lnTo>
                    <a:pt x="1475" y="18156"/>
                  </a:lnTo>
                  <a:cubicBezTo>
                    <a:pt x="1197" y="19092"/>
                    <a:pt x="1218" y="20606"/>
                    <a:pt x="1519" y="21401"/>
                  </a:cubicBezTo>
                  <a:cubicBezTo>
                    <a:pt x="1566" y="21536"/>
                    <a:pt x="1622" y="21600"/>
                    <a:pt x="1686" y="21600"/>
                  </a:cubicBezTo>
                  <a:cubicBezTo>
                    <a:pt x="2345" y="21600"/>
                    <a:pt x="3787" y="14763"/>
                    <a:pt x="3787" y="14763"/>
                  </a:cubicBezTo>
                  <a:cubicBezTo>
                    <a:pt x="3787" y="14763"/>
                    <a:pt x="4671" y="14167"/>
                    <a:pt x="4800" y="14167"/>
                  </a:cubicBezTo>
                  <a:cubicBezTo>
                    <a:pt x="4811" y="14167"/>
                    <a:pt x="4817" y="14173"/>
                    <a:pt x="4813" y="14186"/>
                  </a:cubicBezTo>
                  <a:cubicBezTo>
                    <a:pt x="4771" y="14404"/>
                    <a:pt x="4022" y="17797"/>
                    <a:pt x="4022" y="17797"/>
                  </a:cubicBezTo>
                  <a:cubicBezTo>
                    <a:pt x="4022" y="17797"/>
                    <a:pt x="3422" y="20029"/>
                    <a:pt x="4237" y="21036"/>
                  </a:cubicBezTo>
                  <a:cubicBezTo>
                    <a:pt x="4282" y="21100"/>
                    <a:pt x="4330" y="21125"/>
                    <a:pt x="4379" y="21125"/>
                  </a:cubicBezTo>
                  <a:cubicBezTo>
                    <a:pt x="5188" y="21125"/>
                    <a:pt x="6462" y="13827"/>
                    <a:pt x="6462" y="13827"/>
                  </a:cubicBezTo>
                  <a:lnTo>
                    <a:pt x="15511" y="11954"/>
                  </a:lnTo>
                  <a:cubicBezTo>
                    <a:pt x="15511" y="11954"/>
                    <a:pt x="16261" y="14186"/>
                    <a:pt x="16988" y="16065"/>
                  </a:cubicBezTo>
                  <a:cubicBezTo>
                    <a:pt x="17462" y="17322"/>
                    <a:pt x="17820" y="18188"/>
                    <a:pt x="18096" y="18188"/>
                  </a:cubicBezTo>
                  <a:cubicBezTo>
                    <a:pt x="18229" y="18188"/>
                    <a:pt x="18345" y="17983"/>
                    <a:pt x="18444" y="17508"/>
                  </a:cubicBezTo>
                  <a:cubicBezTo>
                    <a:pt x="18743" y="16065"/>
                    <a:pt x="17459" y="12673"/>
                    <a:pt x="17459" y="12673"/>
                  </a:cubicBezTo>
                  <a:lnTo>
                    <a:pt x="17095" y="11595"/>
                  </a:lnTo>
                  <a:lnTo>
                    <a:pt x="17931" y="11518"/>
                  </a:lnTo>
                  <a:cubicBezTo>
                    <a:pt x="17931" y="11518"/>
                    <a:pt x="18956" y="14475"/>
                    <a:pt x="19428" y="15777"/>
                  </a:cubicBezTo>
                  <a:cubicBezTo>
                    <a:pt x="19750" y="16700"/>
                    <a:pt x="20028" y="17483"/>
                    <a:pt x="20331" y="17483"/>
                  </a:cubicBezTo>
                  <a:cubicBezTo>
                    <a:pt x="20452" y="17483"/>
                    <a:pt x="20578" y="17361"/>
                    <a:pt x="20711" y="17072"/>
                  </a:cubicBezTo>
                  <a:cubicBezTo>
                    <a:pt x="21183" y="16065"/>
                    <a:pt x="20306" y="12095"/>
                    <a:pt x="20155" y="11666"/>
                  </a:cubicBezTo>
                  <a:cubicBezTo>
                    <a:pt x="20028" y="11307"/>
                    <a:pt x="19878" y="10941"/>
                    <a:pt x="19727" y="10659"/>
                  </a:cubicBezTo>
                  <a:cubicBezTo>
                    <a:pt x="19727" y="10659"/>
                    <a:pt x="19841" y="10685"/>
                    <a:pt x="20011" y="10685"/>
                  </a:cubicBezTo>
                  <a:cubicBezTo>
                    <a:pt x="20534" y="10685"/>
                    <a:pt x="21600" y="10434"/>
                    <a:pt x="21568" y="8421"/>
                  </a:cubicBezTo>
                  <a:cubicBezTo>
                    <a:pt x="21533" y="6990"/>
                    <a:pt x="20976" y="6657"/>
                    <a:pt x="20466" y="6657"/>
                  </a:cubicBezTo>
                  <a:cubicBezTo>
                    <a:pt x="20026" y="6657"/>
                    <a:pt x="19621" y="6907"/>
                    <a:pt x="19621" y="6907"/>
                  </a:cubicBezTo>
                  <a:cubicBezTo>
                    <a:pt x="19621" y="6907"/>
                    <a:pt x="20776" y="2944"/>
                    <a:pt x="20433" y="1501"/>
                  </a:cubicBezTo>
                  <a:cubicBezTo>
                    <a:pt x="20348" y="1161"/>
                    <a:pt x="20241" y="1013"/>
                    <a:pt x="20123" y="1013"/>
                  </a:cubicBezTo>
                  <a:cubicBezTo>
                    <a:pt x="19735" y="1013"/>
                    <a:pt x="19215" y="2540"/>
                    <a:pt x="18871" y="3803"/>
                  </a:cubicBezTo>
                  <a:cubicBezTo>
                    <a:pt x="18422" y="5394"/>
                    <a:pt x="17887" y="7484"/>
                    <a:pt x="17887" y="7484"/>
                  </a:cubicBezTo>
                  <a:lnTo>
                    <a:pt x="16988" y="7843"/>
                  </a:lnTo>
                  <a:cubicBezTo>
                    <a:pt x="16988" y="7843"/>
                    <a:pt x="17630" y="5323"/>
                    <a:pt x="17972" y="3951"/>
                  </a:cubicBezTo>
                  <a:cubicBezTo>
                    <a:pt x="18290" y="2687"/>
                    <a:pt x="18349" y="0"/>
                    <a:pt x="1778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43" name="Google Shape;3807;p75"/>
            <p:cNvSpPr/>
            <p:nvPr/>
          </p:nvSpPr>
          <p:spPr>
            <a:xfrm>
              <a:off x="163019" y="0"/>
              <a:ext cx="484923" cy="731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600" fill="norm" stroke="1" extrusionOk="0">
                  <a:moveTo>
                    <a:pt x="18182" y="0"/>
                  </a:moveTo>
                  <a:cubicBezTo>
                    <a:pt x="17121" y="0"/>
                    <a:pt x="16296" y="1654"/>
                    <a:pt x="16296" y="1654"/>
                  </a:cubicBezTo>
                  <a:cubicBezTo>
                    <a:pt x="16296" y="1654"/>
                    <a:pt x="15565" y="19"/>
                    <a:pt x="14718" y="19"/>
                  </a:cubicBezTo>
                  <a:cubicBezTo>
                    <a:pt x="14690" y="19"/>
                    <a:pt x="14658" y="21"/>
                    <a:pt x="14630" y="25"/>
                  </a:cubicBezTo>
                  <a:cubicBezTo>
                    <a:pt x="13710" y="143"/>
                    <a:pt x="13993" y="1183"/>
                    <a:pt x="14312" y="1891"/>
                  </a:cubicBezTo>
                  <a:cubicBezTo>
                    <a:pt x="14630" y="2599"/>
                    <a:pt x="15055" y="3427"/>
                    <a:pt x="15055" y="3427"/>
                  </a:cubicBezTo>
                  <a:lnTo>
                    <a:pt x="14488" y="4347"/>
                  </a:lnTo>
                  <a:cubicBezTo>
                    <a:pt x="14488" y="4347"/>
                    <a:pt x="13959" y="3332"/>
                    <a:pt x="13638" y="2765"/>
                  </a:cubicBezTo>
                  <a:cubicBezTo>
                    <a:pt x="13436" y="2421"/>
                    <a:pt x="12863" y="2084"/>
                    <a:pt x="12381" y="2084"/>
                  </a:cubicBezTo>
                  <a:cubicBezTo>
                    <a:pt x="12104" y="2084"/>
                    <a:pt x="11855" y="2196"/>
                    <a:pt x="11726" y="2481"/>
                  </a:cubicBezTo>
                  <a:cubicBezTo>
                    <a:pt x="11338" y="3261"/>
                    <a:pt x="13036" y="5860"/>
                    <a:pt x="13036" y="5860"/>
                  </a:cubicBezTo>
                  <a:lnTo>
                    <a:pt x="6592" y="14931"/>
                  </a:lnTo>
                  <a:lnTo>
                    <a:pt x="2875" y="15757"/>
                  </a:lnTo>
                  <a:cubicBezTo>
                    <a:pt x="2875" y="15757"/>
                    <a:pt x="1742" y="16089"/>
                    <a:pt x="1776" y="16631"/>
                  </a:cubicBezTo>
                  <a:cubicBezTo>
                    <a:pt x="1795" y="16940"/>
                    <a:pt x="2236" y="17011"/>
                    <a:pt x="2633" y="17011"/>
                  </a:cubicBezTo>
                  <a:cubicBezTo>
                    <a:pt x="2964" y="17011"/>
                    <a:pt x="3263" y="16963"/>
                    <a:pt x="3263" y="16963"/>
                  </a:cubicBezTo>
                  <a:lnTo>
                    <a:pt x="5423" y="16513"/>
                  </a:lnTo>
                  <a:lnTo>
                    <a:pt x="4715" y="17433"/>
                  </a:lnTo>
                  <a:lnTo>
                    <a:pt x="1282" y="18213"/>
                  </a:lnTo>
                  <a:cubicBezTo>
                    <a:pt x="1282" y="18213"/>
                    <a:pt x="-101" y="18307"/>
                    <a:pt x="6" y="19064"/>
                  </a:cubicBezTo>
                  <a:cubicBezTo>
                    <a:pt x="53" y="19308"/>
                    <a:pt x="475" y="19390"/>
                    <a:pt x="1014" y="19390"/>
                  </a:cubicBezTo>
                  <a:cubicBezTo>
                    <a:pt x="2094" y="19390"/>
                    <a:pt x="3653" y="19064"/>
                    <a:pt x="3653" y="19064"/>
                  </a:cubicBezTo>
                  <a:lnTo>
                    <a:pt x="2627" y="20482"/>
                  </a:lnTo>
                  <a:cubicBezTo>
                    <a:pt x="2627" y="20482"/>
                    <a:pt x="2236" y="21236"/>
                    <a:pt x="2910" y="21520"/>
                  </a:cubicBezTo>
                  <a:cubicBezTo>
                    <a:pt x="3049" y="21577"/>
                    <a:pt x="3187" y="21600"/>
                    <a:pt x="3319" y="21600"/>
                  </a:cubicBezTo>
                  <a:cubicBezTo>
                    <a:pt x="3864" y="21600"/>
                    <a:pt x="4340" y="21201"/>
                    <a:pt x="4538" y="20953"/>
                  </a:cubicBezTo>
                  <a:cubicBezTo>
                    <a:pt x="4787" y="20671"/>
                    <a:pt x="5354" y="19631"/>
                    <a:pt x="5354" y="19631"/>
                  </a:cubicBezTo>
                  <a:lnTo>
                    <a:pt x="6097" y="20884"/>
                  </a:lnTo>
                  <a:cubicBezTo>
                    <a:pt x="6208" y="21197"/>
                    <a:pt x="6642" y="21409"/>
                    <a:pt x="7112" y="21409"/>
                  </a:cubicBezTo>
                  <a:cubicBezTo>
                    <a:pt x="7244" y="21409"/>
                    <a:pt x="7379" y="21392"/>
                    <a:pt x="7512" y="21356"/>
                  </a:cubicBezTo>
                  <a:cubicBezTo>
                    <a:pt x="8645" y="21096"/>
                    <a:pt x="6523" y="18095"/>
                    <a:pt x="6523" y="18095"/>
                  </a:cubicBezTo>
                  <a:cubicBezTo>
                    <a:pt x="6523" y="18095"/>
                    <a:pt x="7086" y="17030"/>
                    <a:pt x="7156" y="17030"/>
                  </a:cubicBezTo>
                  <a:cubicBezTo>
                    <a:pt x="7156" y="17030"/>
                    <a:pt x="7159" y="17030"/>
                    <a:pt x="7159" y="17032"/>
                  </a:cubicBezTo>
                  <a:cubicBezTo>
                    <a:pt x="7231" y="17104"/>
                    <a:pt x="8009" y="18379"/>
                    <a:pt x="8009" y="18379"/>
                  </a:cubicBezTo>
                  <a:cubicBezTo>
                    <a:pt x="8009" y="18379"/>
                    <a:pt x="8274" y="18908"/>
                    <a:pt x="8879" y="18908"/>
                  </a:cubicBezTo>
                  <a:cubicBezTo>
                    <a:pt x="9071" y="18908"/>
                    <a:pt x="9301" y="18854"/>
                    <a:pt x="9568" y="18709"/>
                  </a:cubicBezTo>
                  <a:cubicBezTo>
                    <a:pt x="10664" y="18095"/>
                    <a:pt x="8362" y="15404"/>
                    <a:pt x="8362" y="15404"/>
                  </a:cubicBezTo>
                  <a:lnTo>
                    <a:pt x="15020" y="6451"/>
                  </a:lnTo>
                  <a:cubicBezTo>
                    <a:pt x="15020" y="6451"/>
                    <a:pt x="16579" y="6072"/>
                    <a:pt x="17993" y="5694"/>
                  </a:cubicBezTo>
                  <a:cubicBezTo>
                    <a:pt x="19376" y="5316"/>
                    <a:pt x="20189" y="5055"/>
                    <a:pt x="19801" y="4513"/>
                  </a:cubicBezTo>
                  <a:cubicBezTo>
                    <a:pt x="19694" y="4366"/>
                    <a:pt x="19436" y="4312"/>
                    <a:pt x="19115" y="4312"/>
                  </a:cubicBezTo>
                  <a:cubicBezTo>
                    <a:pt x="18252" y="4312"/>
                    <a:pt x="16932" y="4702"/>
                    <a:pt x="16932" y="4702"/>
                  </a:cubicBezTo>
                  <a:lnTo>
                    <a:pt x="16189" y="4843"/>
                  </a:lnTo>
                  <a:lnTo>
                    <a:pt x="16825" y="4017"/>
                  </a:lnTo>
                  <a:cubicBezTo>
                    <a:pt x="16825" y="4017"/>
                    <a:pt x="18951" y="3522"/>
                    <a:pt x="19871" y="3307"/>
                  </a:cubicBezTo>
                  <a:cubicBezTo>
                    <a:pt x="20756" y="3072"/>
                    <a:pt x="21499" y="2883"/>
                    <a:pt x="21464" y="2269"/>
                  </a:cubicBezTo>
                  <a:cubicBezTo>
                    <a:pt x="21445" y="1933"/>
                    <a:pt x="20718" y="1845"/>
                    <a:pt x="20009" y="1845"/>
                  </a:cubicBezTo>
                  <a:cubicBezTo>
                    <a:pt x="19423" y="1845"/>
                    <a:pt x="18847" y="1906"/>
                    <a:pt x="18702" y="1937"/>
                  </a:cubicBezTo>
                  <a:cubicBezTo>
                    <a:pt x="18453" y="2009"/>
                    <a:pt x="18170" y="2080"/>
                    <a:pt x="17924" y="2175"/>
                  </a:cubicBezTo>
                  <a:cubicBezTo>
                    <a:pt x="17924" y="2175"/>
                    <a:pt x="19694" y="450"/>
                    <a:pt x="18491" y="48"/>
                  </a:cubicBezTo>
                  <a:cubicBezTo>
                    <a:pt x="18384" y="15"/>
                    <a:pt x="18283" y="0"/>
                    <a:pt x="1818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44" name="Google Shape;3808;p75"/>
            <p:cNvSpPr/>
            <p:nvPr/>
          </p:nvSpPr>
          <p:spPr>
            <a:xfrm>
              <a:off x="141388" y="3415"/>
              <a:ext cx="529207" cy="714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8" h="21600" fill="norm" stroke="1" extrusionOk="0">
                  <a:moveTo>
                    <a:pt x="5673" y="0"/>
                  </a:moveTo>
                  <a:cubicBezTo>
                    <a:pt x="5009" y="0"/>
                    <a:pt x="4246" y="1248"/>
                    <a:pt x="4186" y="1446"/>
                  </a:cubicBezTo>
                  <a:cubicBezTo>
                    <a:pt x="4124" y="1640"/>
                    <a:pt x="4092" y="1833"/>
                    <a:pt x="4092" y="2050"/>
                  </a:cubicBezTo>
                  <a:cubicBezTo>
                    <a:pt x="4092" y="2050"/>
                    <a:pt x="3170" y="482"/>
                    <a:pt x="2245" y="482"/>
                  </a:cubicBezTo>
                  <a:cubicBezTo>
                    <a:pt x="2137" y="482"/>
                    <a:pt x="2029" y="503"/>
                    <a:pt x="1921" y="551"/>
                  </a:cubicBezTo>
                  <a:cubicBezTo>
                    <a:pt x="934" y="1035"/>
                    <a:pt x="2719" y="2728"/>
                    <a:pt x="2719" y="2728"/>
                  </a:cubicBezTo>
                  <a:cubicBezTo>
                    <a:pt x="2719" y="2728"/>
                    <a:pt x="1762" y="2522"/>
                    <a:pt x="985" y="2522"/>
                  </a:cubicBezTo>
                  <a:cubicBezTo>
                    <a:pt x="542" y="2522"/>
                    <a:pt x="156" y="2588"/>
                    <a:pt x="40" y="2801"/>
                  </a:cubicBezTo>
                  <a:cubicBezTo>
                    <a:pt x="-247" y="3380"/>
                    <a:pt x="1093" y="3791"/>
                    <a:pt x="2049" y="3985"/>
                  </a:cubicBezTo>
                  <a:cubicBezTo>
                    <a:pt x="3005" y="4178"/>
                    <a:pt x="4186" y="4372"/>
                    <a:pt x="4186" y="4372"/>
                  </a:cubicBezTo>
                  <a:lnTo>
                    <a:pt x="4952" y="5220"/>
                  </a:lnTo>
                  <a:cubicBezTo>
                    <a:pt x="4952" y="5220"/>
                    <a:pt x="3516" y="4977"/>
                    <a:pt x="2719" y="4856"/>
                  </a:cubicBezTo>
                  <a:cubicBezTo>
                    <a:pt x="2628" y="4843"/>
                    <a:pt x="2534" y="4835"/>
                    <a:pt x="2435" y="4835"/>
                  </a:cubicBezTo>
                  <a:cubicBezTo>
                    <a:pt x="1694" y="4835"/>
                    <a:pt x="826" y="5224"/>
                    <a:pt x="1476" y="5801"/>
                  </a:cubicBezTo>
                  <a:cubicBezTo>
                    <a:pt x="2208" y="6453"/>
                    <a:pt x="6005" y="6864"/>
                    <a:pt x="6005" y="6864"/>
                  </a:cubicBezTo>
                  <a:lnTo>
                    <a:pt x="13313" y="15500"/>
                  </a:lnTo>
                  <a:lnTo>
                    <a:pt x="12450" y="18112"/>
                  </a:lnTo>
                  <a:cubicBezTo>
                    <a:pt x="12450" y="18112"/>
                    <a:pt x="12291" y="18958"/>
                    <a:pt x="12961" y="19248"/>
                  </a:cubicBezTo>
                  <a:cubicBezTo>
                    <a:pt x="13043" y="19281"/>
                    <a:pt x="13120" y="19296"/>
                    <a:pt x="13194" y="19296"/>
                  </a:cubicBezTo>
                  <a:cubicBezTo>
                    <a:pt x="13724" y="19296"/>
                    <a:pt x="14045" y="18547"/>
                    <a:pt x="14045" y="18547"/>
                  </a:cubicBezTo>
                  <a:lnTo>
                    <a:pt x="14556" y="17047"/>
                  </a:lnTo>
                  <a:lnTo>
                    <a:pt x="15291" y="17942"/>
                  </a:lnTo>
                  <a:lnTo>
                    <a:pt x="14525" y="20363"/>
                  </a:lnTo>
                  <a:cubicBezTo>
                    <a:pt x="14525" y="20363"/>
                    <a:pt x="13983" y="21232"/>
                    <a:pt x="14877" y="21572"/>
                  </a:cubicBezTo>
                  <a:cubicBezTo>
                    <a:pt x="14931" y="21591"/>
                    <a:pt x="14987" y="21600"/>
                    <a:pt x="15044" y="21600"/>
                  </a:cubicBezTo>
                  <a:cubicBezTo>
                    <a:pt x="15898" y="21600"/>
                    <a:pt x="16631" y="19468"/>
                    <a:pt x="16631" y="19468"/>
                  </a:cubicBezTo>
                  <a:lnTo>
                    <a:pt x="17780" y="20821"/>
                  </a:lnTo>
                  <a:cubicBezTo>
                    <a:pt x="17780" y="20821"/>
                    <a:pt x="18243" y="21273"/>
                    <a:pt x="18765" y="21273"/>
                  </a:cubicBezTo>
                  <a:cubicBezTo>
                    <a:pt x="18870" y="21273"/>
                    <a:pt x="18978" y="21254"/>
                    <a:pt x="19088" y="21208"/>
                  </a:cubicBezTo>
                  <a:cubicBezTo>
                    <a:pt x="19758" y="20967"/>
                    <a:pt x="19437" y="20290"/>
                    <a:pt x="19216" y="19976"/>
                  </a:cubicBezTo>
                  <a:cubicBezTo>
                    <a:pt x="19023" y="19685"/>
                    <a:pt x="18098" y="18766"/>
                    <a:pt x="18098" y="18766"/>
                  </a:cubicBezTo>
                  <a:lnTo>
                    <a:pt x="19886" y="19007"/>
                  </a:lnTo>
                  <a:cubicBezTo>
                    <a:pt x="19985" y="19035"/>
                    <a:pt x="20087" y="19048"/>
                    <a:pt x="20189" y="19048"/>
                  </a:cubicBezTo>
                  <a:cubicBezTo>
                    <a:pt x="20624" y="19048"/>
                    <a:pt x="21018" y="18805"/>
                    <a:pt x="21098" y="18450"/>
                  </a:cubicBezTo>
                  <a:cubicBezTo>
                    <a:pt x="21353" y="17652"/>
                    <a:pt x="16917" y="17267"/>
                    <a:pt x="16917" y="17267"/>
                  </a:cubicBezTo>
                  <a:cubicBezTo>
                    <a:pt x="16917" y="17267"/>
                    <a:pt x="15890" y="16322"/>
                    <a:pt x="15958" y="16322"/>
                  </a:cubicBezTo>
                  <a:cubicBezTo>
                    <a:pt x="15958" y="16322"/>
                    <a:pt x="15958" y="16322"/>
                    <a:pt x="15961" y="16322"/>
                  </a:cubicBezTo>
                  <a:cubicBezTo>
                    <a:pt x="16089" y="16322"/>
                    <a:pt x="17939" y="16539"/>
                    <a:pt x="17939" y="16539"/>
                  </a:cubicBezTo>
                  <a:cubicBezTo>
                    <a:pt x="17939" y="16539"/>
                    <a:pt x="18084" y="16567"/>
                    <a:pt x="18271" y="16567"/>
                  </a:cubicBezTo>
                  <a:cubicBezTo>
                    <a:pt x="18634" y="16567"/>
                    <a:pt x="19151" y="16462"/>
                    <a:pt x="19023" y="15838"/>
                  </a:cubicBezTo>
                  <a:cubicBezTo>
                    <a:pt x="18864" y="14872"/>
                    <a:pt x="14652" y="14749"/>
                    <a:pt x="14652" y="14749"/>
                  </a:cubicBezTo>
                  <a:lnTo>
                    <a:pt x="7569" y="6018"/>
                  </a:lnTo>
                  <a:cubicBezTo>
                    <a:pt x="7569" y="6018"/>
                    <a:pt x="7887" y="4929"/>
                    <a:pt x="8111" y="3914"/>
                  </a:cubicBezTo>
                  <a:cubicBezTo>
                    <a:pt x="8335" y="2898"/>
                    <a:pt x="8432" y="2291"/>
                    <a:pt x="7631" y="2220"/>
                  </a:cubicBezTo>
                  <a:cubicBezTo>
                    <a:pt x="7617" y="2218"/>
                    <a:pt x="7603" y="2218"/>
                    <a:pt x="7589" y="2218"/>
                  </a:cubicBezTo>
                  <a:cubicBezTo>
                    <a:pt x="6854" y="2218"/>
                    <a:pt x="6485" y="3985"/>
                    <a:pt x="6485" y="3985"/>
                  </a:cubicBezTo>
                  <a:lnTo>
                    <a:pt x="6292" y="4495"/>
                  </a:lnTo>
                  <a:lnTo>
                    <a:pt x="5653" y="3696"/>
                  </a:lnTo>
                  <a:cubicBezTo>
                    <a:pt x="5653" y="3696"/>
                    <a:pt x="6102" y="2195"/>
                    <a:pt x="6292" y="1543"/>
                  </a:cubicBezTo>
                  <a:cubicBezTo>
                    <a:pt x="6454" y="865"/>
                    <a:pt x="6612" y="357"/>
                    <a:pt x="5877" y="43"/>
                  </a:cubicBezTo>
                  <a:cubicBezTo>
                    <a:pt x="5812" y="13"/>
                    <a:pt x="5744" y="0"/>
                    <a:pt x="567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249" name="Google Shape;3809;p75"/>
          <p:cNvGrpSpPr/>
          <p:nvPr/>
        </p:nvGrpSpPr>
        <p:grpSpPr>
          <a:xfrm>
            <a:off x="5616923" y="405136"/>
            <a:ext cx="482072" cy="532862"/>
            <a:chOff x="0" y="0"/>
            <a:chExt cx="482071" cy="532860"/>
          </a:xfrm>
        </p:grpSpPr>
        <p:sp>
          <p:nvSpPr>
            <p:cNvPr id="3246" name="Google Shape;3810;p75"/>
            <p:cNvSpPr/>
            <p:nvPr/>
          </p:nvSpPr>
          <p:spPr>
            <a:xfrm>
              <a:off x="0" y="106871"/>
              <a:ext cx="482072" cy="32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600" fill="norm" stroke="1" extrusionOk="0">
                  <a:moveTo>
                    <a:pt x="18456" y="0"/>
                  </a:moveTo>
                  <a:cubicBezTo>
                    <a:pt x="18016" y="0"/>
                    <a:pt x="17641" y="1226"/>
                    <a:pt x="17427" y="2170"/>
                  </a:cubicBezTo>
                  <a:cubicBezTo>
                    <a:pt x="17182" y="3186"/>
                    <a:pt x="16903" y="4474"/>
                    <a:pt x="16903" y="4474"/>
                  </a:cubicBezTo>
                  <a:lnTo>
                    <a:pt x="16070" y="5222"/>
                  </a:lnTo>
                  <a:cubicBezTo>
                    <a:pt x="16070" y="5222"/>
                    <a:pt x="16383" y="3668"/>
                    <a:pt x="16556" y="2809"/>
                  </a:cubicBezTo>
                  <a:cubicBezTo>
                    <a:pt x="16668" y="2122"/>
                    <a:pt x="16463" y="1116"/>
                    <a:pt x="16054" y="1116"/>
                  </a:cubicBezTo>
                  <a:cubicBezTo>
                    <a:pt x="15952" y="1116"/>
                    <a:pt x="15844" y="1173"/>
                    <a:pt x="15720" y="1312"/>
                  </a:cubicBezTo>
                  <a:cubicBezTo>
                    <a:pt x="15060" y="2008"/>
                    <a:pt x="14465" y="6191"/>
                    <a:pt x="14465" y="6191"/>
                  </a:cubicBezTo>
                  <a:lnTo>
                    <a:pt x="5863" y="13321"/>
                  </a:lnTo>
                  <a:lnTo>
                    <a:pt x="3459" y="12085"/>
                  </a:lnTo>
                  <a:cubicBezTo>
                    <a:pt x="3459" y="12085"/>
                    <a:pt x="3307" y="12038"/>
                    <a:pt x="3109" y="12038"/>
                  </a:cubicBezTo>
                  <a:cubicBezTo>
                    <a:pt x="2855" y="12038"/>
                    <a:pt x="2520" y="12123"/>
                    <a:pt x="2343" y="12515"/>
                  </a:cubicBezTo>
                  <a:cubicBezTo>
                    <a:pt x="2030" y="13211"/>
                    <a:pt x="2935" y="13802"/>
                    <a:pt x="2935" y="13802"/>
                  </a:cubicBezTo>
                  <a:lnTo>
                    <a:pt x="4330" y="14556"/>
                  </a:lnTo>
                  <a:lnTo>
                    <a:pt x="3425" y="15195"/>
                  </a:lnTo>
                  <a:lnTo>
                    <a:pt x="1194" y="14069"/>
                  </a:lnTo>
                  <a:cubicBezTo>
                    <a:pt x="1194" y="14069"/>
                    <a:pt x="934" y="13859"/>
                    <a:pt x="642" y="13859"/>
                  </a:cubicBezTo>
                  <a:cubicBezTo>
                    <a:pt x="425" y="13859"/>
                    <a:pt x="193" y="13979"/>
                    <a:pt x="44" y="14394"/>
                  </a:cubicBezTo>
                  <a:cubicBezTo>
                    <a:pt x="-340" y="15305"/>
                    <a:pt x="1925" y="16540"/>
                    <a:pt x="1925" y="16540"/>
                  </a:cubicBezTo>
                  <a:lnTo>
                    <a:pt x="602" y="17665"/>
                  </a:lnTo>
                  <a:cubicBezTo>
                    <a:pt x="602" y="17665"/>
                    <a:pt x="-61" y="18309"/>
                    <a:pt x="184" y="19058"/>
                  </a:cubicBezTo>
                  <a:cubicBezTo>
                    <a:pt x="289" y="19459"/>
                    <a:pt x="506" y="19583"/>
                    <a:pt x="732" y="19583"/>
                  </a:cubicBezTo>
                  <a:cubicBezTo>
                    <a:pt x="958" y="19583"/>
                    <a:pt x="1194" y="19459"/>
                    <a:pt x="1333" y="19378"/>
                  </a:cubicBezTo>
                  <a:cubicBezTo>
                    <a:pt x="1612" y="19163"/>
                    <a:pt x="2517" y="18200"/>
                    <a:pt x="2517" y="18200"/>
                  </a:cubicBezTo>
                  <a:lnTo>
                    <a:pt x="2204" y="20184"/>
                  </a:lnTo>
                  <a:cubicBezTo>
                    <a:pt x="2030" y="20775"/>
                    <a:pt x="2275" y="21419"/>
                    <a:pt x="2656" y="21576"/>
                  </a:cubicBezTo>
                  <a:cubicBezTo>
                    <a:pt x="2684" y="21590"/>
                    <a:pt x="2712" y="21600"/>
                    <a:pt x="2740" y="21600"/>
                  </a:cubicBezTo>
                  <a:cubicBezTo>
                    <a:pt x="3465" y="21600"/>
                    <a:pt x="4017" y="17074"/>
                    <a:pt x="4017" y="17074"/>
                  </a:cubicBezTo>
                  <a:cubicBezTo>
                    <a:pt x="4330" y="16750"/>
                    <a:pt x="4642" y="16430"/>
                    <a:pt x="4990" y="16163"/>
                  </a:cubicBezTo>
                  <a:cubicBezTo>
                    <a:pt x="4990" y="16268"/>
                    <a:pt x="4642" y="18309"/>
                    <a:pt x="4642" y="18309"/>
                  </a:cubicBezTo>
                  <a:cubicBezTo>
                    <a:pt x="4642" y="18309"/>
                    <a:pt x="4385" y="19602"/>
                    <a:pt x="5172" y="19602"/>
                  </a:cubicBezTo>
                  <a:cubicBezTo>
                    <a:pt x="5203" y="19602"/>
                    <a:pt x="5237" y="19597"/>
                    <a:pt x="5268" y="19592"/>
                  </a:cubicBezTo>
                  <a:cubicBezTo>
                    <a:pt x="6176" y="19540"/>
                    <a:pt x="6523" y="14928"/>
                    <a:pt x="6523" y="14928"/>
                  </a:cubicBezTo>
                  <a:lnTo>
                    <a:pt x="15162" y="8065"/>
                  </a:lnTo>
                  <a:cubicBezTo>
                    <a:pt x="15162" y="8065"/>
                    <a:pt x="16209" y="8547"/>
                    <a:pt x="17148" y="8923"/>
                  </a:cubicBezTo>
                  <a:cubicBezTo>
                    <a:pt x="17567" y="9090"/>
                    <a:pt x="17907" y="9205"/>
                    <a:pt x="18171" y="9205"/>
                  </a:cubicBezTo>
                  <a:cubicBezTo>
                    <a:pt x="18502" y="9205"/>
                    <a:pt x="18707" y="9023"/>
                    <a:pt x="18787" y="8547"/>
                  </a:cubicBezTo>
                  <a:cubicBezTo>
                    <a:pt x="18890" y="7745"/>
                    <a:pt x="17182" y="7101"/>
                    <a:pt x="17182" y="7101"/>
                  </a:cubicBezTo>
                  <a:lnTo>
                    <a:pt x="16696" y="6834"/>
                  </a:lnTo>
                  <a:lnTo>
                    <a:pt x="17498" y="6191"/>
                  </a:lnTo>
                  <a:cubicBezTo>
                    <a:pt x="17498" y="6191"/>
                    <a:pt x="18890" y="6887"/>
                    <a:pt x="19481" y="7154"/>
                  </a:cubicBezTo>
                  <a:cubicBezTo>
                    <a:pt x="19779" y="7283"/>
                    <a:pt x="20045" y="7397"/>
                    <a:pt x="20281" y="7397"/>
                  </a:cubicBezTo>
                  <a:cubicBezTo>
                    <a:pt x="20541" y="7397"/>
                    <a:pt x="20761" y="7254"/>
                    <a:pt x="20947" y="6834"/>
                  </a:cubicBezTo>
                  <a:cubicBezTo>
                    <a:pt x="21260" y="6081"/>
                    <a:pt x="19900" y="4903"/>
                    <a:pt x="19692" y="4793"/>
                  </a:cubicBezTo>
                  <a:cubicBezTo>
                    <a:pt x="19519" y="4741"/>
                    <a:pt x="19308" y="4688"/>
                    <a:pt x="19134" y="4636"/>
                  </a:cubicBezTo>
                  <a:cubicBezTo>
                    <a:pt x="19134" y="4636"/>
                    <a:pt x="21049" y="3563"/>
                    <a:pt x="20668" y="2437"/>
                  </a:cubicBezTo>
                  <a:cubicBezTo>
                    <a:pt x="20563" y="2141"/>
                    <a:pt x="20380" y="2032"/>
                    <a:pt x="20163" y="2032"/>
                  </a:cubicBezTo>
                  <a:cubicBezTo>
                    <a:pt x="19519" y="2032"/>
                    <a:pt x="18577" y="3024"/>
                    <a:pt x="18577" y="3024"/>
                  </a:cubicBezTo>
                  <a:cubicBezTo>
                    <a:pt x="18577" y="3024"/>
                    <a:pt x="19168" y="506"/>
                    <a:pt x="18648" y="76"/>
                  </a:cubicBezTo>
                  <a:cubicBezTo>
                    <a:pt x="18583" y="24"/>
                    <a:pt x="18518" y="0"/>
                    <a:pt x="1845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47" name="Google Shape;3811;p75"/>
            <p:cNvSpPr/>
            <p:nvPr/>
          </p:nvSpPr>
          <p:spPr>
            <a:xfrm>
              <a:off x="166925" y="0"/>
              <a:ext cx="145054" cy="532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9" h="21600" fill="norm" stroke="1" extrusionOk="0">
                  <a:moveTo>
                    <a:pt x="11363" y="0"/>
                  </a:moveTo>
                  <a:cubicBezTo>
                    <a:pt x="8702" y="0"/>
                    <a:pt x="9145" y="1881"/>
                    <a:pt x="9145" y="1881"/>
                  </a:cubicBezTo>
                  <a:cubicBezTo>
                    <a:pt x="9145" y="1881"/>
                    <a:pt x="6367" y="888"/>
                    <a:pt x="4652" y="888"/>
                  </a:cubicBezTo>
                  <a:cubicBezTo>
                    <a:pt x="4435" y="888"/>
                    <a:pt x="4228" y="906"/>
                    <a:pt x="4051" y="940"/>
                  </a:cubicBezTo>
                  <a:cubicBezTo>
                    <a:pt x="2395" y="1234"/>
                    <a:pt x="4278" y="2045"/>
                    <a:pt x="5716" y="2564"/>
                  </a:cubicBezTo>
                  <a:cubicBezTo>
                    <a:pt x="7263" y="3080"/>
                    <a:pt x="9145" y="3666"/>
                    <a:pt x="9145" y="3666"/>
                  </a:cubicBezTo>
                  <a:lnTo>
                    <a:pt x="9145" y="4574"/>
                  </a:lnTo>
                  <a:cubicBezTo>
                    <a:pt x="9145" y="4574"/>
                    <a:pt x="6820" y="3827"/>
                    <a:pt x="5608" y="3470"/>
                  </a:cubicBezTo>
                  <a:cubicBezTo>
                    <a:pt x="4957" y="3282"/>
                    <a:pt x="3923" y="3155"/>
                    <a:pt x="3056" y="3155"/>
                  </a:cubicBezTo>
                  <a:cubicBezTo>
                    <a:pt x="2129" y="3155"/>
                    <a:pt x="1390" y="3297"/>
                    <a:pt x="1509" y="3666"/>
                  </a:cubicBezTo>
                  <a:cubicBezTo>
                    <a:pt x="1834" y="4410"/>
                    <a:pt x="8259" y="6161"/>
                    <a:pt x="8259" y="6161"/>
                  </a:cubicBezTo>
                  <a:lnTo>
                    <a:pt x="7490" y="15240"/>
                  </a:lnTo>
                  <a:lnTo>
                    <a:pt x="1617" y="16798"/>
                  </a:lnTo>
                  <a:cubicBezTo>
                    <a:pt x="1617" y="16798"/>
                    <a:pt x="-157" y="17349"/>
                    <a:pt x="622" y="17801"/>
                  </a:cubicBezTo>
                  <a:cubicBezTo>
                    <a:pt x="858" y="17951"/>
                    <a:pt x="1252" y="18003"/>
                    <a:pt x="1676" y="18003"/>
                  </a:cubicBezTo>
                  <a:cubicBezTo>
                    <a:pt x="2661" y="18003"/>
                    <a:pt x="3834" y="17738"/>
                    <a:pt x="3834" y="17738"/>
                  </a:cubicBezTo>
                  <a:lnTo>
                    <a:pt x="7372" y="16829"/>
                  </a:lnTo>
                  <a:lnTo>
                    <a:pt x="7155" y="17770"/>
                  </a:lnTo>
                  <a:lnTo>
                    <a:pt x="1617" y="19229"/>
                  </a:lnTo>
                  <a:cubicBezTo>
                    <a:pt x="1617" y="19229"/>
                    <a:pt x="-817" y="19650"/>
                    <a:pt x="287" y="20236"/>
                  </a:cubicBezTo>
                  <a:cubicBezTo>
                    <a:pt x="484" y="20342"/>
                    <a:pt x="819" y="20386"/>
                    <a:pt x="1233" y="20386"/>
                  </a:cubicBezTo>
                  <a:cubicBezTo>
                    <a:pt x="3223" y="20386"/>
                    <a:pt x="7155" y="19391"/>
                    <a:pt x="7155" y="19391"/>
                  </a:cubicBezTo>
                  <a:lnTo>
                    <a:pt x="7047" y="20787"/>
                  </a:lnTo>
                  <a:cubicBezTo>
                    <a:pt x="7047" y="20787"/>
                    <a:pt x="7155" y="21531"/>
                    <a:pt x="8820" y="21597"/>
                  </a:cubicBezTo>
                  <a:cubicBezTo>
                    <a:pt x="8899" y="21600"/>
                    <a:pt x="8978" y="21600"/>
                    <a:pt x="9057" y="21600"/>
                  </a:cubicBezTo>
                  <a:cubicBezTo>
                    <a:pt x="10545" y="21600"/>
                    <a:pt x="11146" y="21032"/>
                    <a:pt x="11146" y="20755"/>
                  </a:cubicBezTo>
                  <a:cubicBezTo>
                    <a:pt x="11254" y="20429"/>
                    <a:pt x="11146" y="19425"/>
                    <a:pt x="11146" y="19425"/>
                  </a:cubicBezTo>
                  <a:lnTo>
                    <a:pt x="14023" y="20267"/>
                  </a:lnTo>
                  <a:cubicBezTo>
                    <a:pt x="14437" y="20443"/>
                    <a:pt x="15087" y="20533"/>
                    <a:pt x="15748" y="20533"/>
                  </a:cubicBezTo>
                  <a:cubicBezTo>
                    <a:pt x="16309" y="20533"/>
                    <a:pt x="16891" y="20466"/>
                    <a:pt x="17344" y="20331"/>
                  </a:cubicBezTo>
                  <a:cubicBezTo>
                    <a:pt x="19118" y="19846"/>
                    <a:pt x="11363" y="17868"/>
                    <a:pt x="11363" y="17868"/>
                  </a:cubicBezTo>
                  <a:cubicBezTo>
                    <a:pt x="11254" y="17510"/>
                    <a:pt x="11146" y="17187"/>
                    <a:pt x="11254" y="16829"/>
                  </a:cubicBezTo>
                  <a:cubicBezTo>
                    <a:pt x="11471" y="16861"/>
                    <a:pt x="14575" y="17738"/>
                    <a:pt x="14575" y="17738"/>
                  </a:cubicBezTo>
                  <a:cubicBezTo>
                    <a:pt x="14575" y="17738"/>
                    <a:pt x="15383" y="18000"/>
                    <a:pt x="16309" y="18000"/>
                  </a:cubicBezTo>
                  <a:cubicBezTo>
                    <a:pt x="16841" y="18000"/>
                    <a:pt x="17413" y="17914"/>
                    <a:pt x="17906" y="17640"/>
                  </a:cubicBezTo>
                  <a:cubicBezTo>
                    <a:pt x="19118" y="16861"/>
                    <a:pt x="11363" y="15177"/>
                    <a:pt x="11363" y="15177"/>
                  </a:cubicBezTo>
                  <a:lnTo>
                    <a:pt x="12801" y="6129"/>
                  </a:lnTo>
                  <a:cubicBezTo>
                    <a:pt x="12801" y="6129"/>
                    <a:pt x="15245" y="5448"/>
                    <a:pt x="17462" y="4799"/>
                  </a:cubicBezTo>
                  <a:cubicBezTo>
                    <a:pt x="19669" y="4150"/>
                    <a:pt x="20783" y="3729"/>
                    <a:pt x="19453" y="3375"/>
                  </a:cubicBezTo>
                  <a:cubicBezTo>
                    <a:pt x="19275" y="3328"/>
                    <a:pt x="19068" y="3308"/>
                    <a:pt x="18822" y="3308"/>
                  </a:cubicBezTo>
                  <a:cubicBezTo>
                    <a:pt x="17186" y="3308"/>
                    <a:pt x="14250" y="4217"/>
                    <a:pt x="14250" y="4217"/>
                  </a:cubicBezTo>
                  <a:lnTo>
                    <a:pt x="13028" y="4540"/>
                  </a:lnTo>
                  <a:lnTo>
                    <a:pt x="13136" y="3698"/>
                  </a:lnTo>
                  <a:cubicBezTo>
                    <a:pt x="13136" y="3698"/>
                    <a:pt x="16575" y="2757"/>
                    <a:pt x="18014" y="2368"/>
                  </a:cubicBezTo>
                  <a:cubicBezTo>
                    <a:pt x="19453" y="1947"/>
                    <a:pt x="20675" y="1589"/>
                    <a:pt x="19788" y="1105"/>
                  </a:cubicBezTo>
                  <a:cubicBezTo>
                    <a:pt x="19571" y="986"/>
                    <a:pt x="19167" y="940"/>
                    <a:pt x="18674" y="940"/>
                  </a:cubicBezTo>
                  <a:cubicBezTo>
                    <a:pt x="17088" y="940"/>
                    <a:pt x="14555" y="1402"/>
                    <a:pt x="14132" y="1526"/>
                  </a:cubicBezTo>
                  <a:cubicBezTo>
                    <a:pt x="13688" y="1621"/>
                    <a:pt x="13363" y="1785"/>
                    <a:pt x="12919" y="1915"/>
                  </a:cubicBezTo>
                  <a:cubicBezTo>
                    <a:pt x="12919" y="1915"/>
                    <a:pt x="14132" y="35"/>
                    <a:pt x="1136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48" name="Google Shape;3812;p75"/>
            <p:cNvSpPr/>
            <p:nvPr/>
          </p:nvSpPr>
          <p:spPr>
            <a:xfrm>
              <a:off x="8977" y="79192"/>
              <a:ext cx="457312" cy="369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600" fill="norm" stroke="1" extrusionOk="0">
                  <a:moveTo>
                    <a:pt x="2953" y="0"/>
                  </a:moveTo>
                  <a:cubicBezTo>
                    <a:pt x="2324" y="0"/>
                    <a:pt x="2324" y="2017"/>
                    <a:pt x="2397" y="2337"/>
                  </a:cubicBezTo>
                  <a:cubicBezTo>
                    <a:pt x="2434" y="2574"/>
                    <a:pt x="2471" y="2807"/>
                    <a:pt x="2547" y="3086"/>
                  </a:cubicBezTo>
                  <a:cubicBezTo>
                    <a:pt x="2547" y="3086"/>
                    <a:pt x="1538" y="1913"/>
                    <a:pt x="856" y="1913"/>
                  </a:cubicBezTo>
                  <a:cubicBezTo>
                    <a:pt x="679" y="1913"/>
                    <a:pt x="523" y="1996"/>
                    <a:pt x="413" y="2200"/>
                  </a:cubicBezTo>
                  <a:cubicBezTo>
                    <a:pt x="-110" y="3136"/>
                    <a:pt x="1875" y="4396"/>
                    <a:pt x="1875" y="4396"/>
                  </a:cubicBezTo>
                  <a:cubicBezTo>
                    <a:pt x="1875" y="4396"/>
                    <a:pt x="0" y="4724"/>
                    <a:pt x="0" y="5519"/>
                  </a:cubicBezTo>
                  <a:cubicBezTo>
                    <a:pt x="0" y="6055"/>
                    <a:pt x="513" y="6209"/>
                    <a:pt x="1085" y="6209"/>
                  </a:cubicBezTo>
                  <a:cubicBezTo>
                    <a:pt x="1362" y="6209"/>
                    <a:pt x="1655" y="6171"/>
                    <a:pt x="1911" y="6126"/>
                  </a:cubicBezTo>
                  <a:cubicBezTo>
                    <a:pt x="2660" y="5939"/>
                    <a:pt x="3559" y="5751"/>
                    <a:pt x="3559" y="5751"/>
                  </a:cubicBezTo>
                  <a:lnTo>
                    <a:pt x="4455" y="6408"/>
                  </a:lnTo>
                  <a:cubicBezTo>
                    <a:pt x="4455" y="6408"/>
                    <a:pt x="3333" y="6687"/>
                    <a:pt x="2734" y="6874"/>
                  </a:cubicBezTo>
                  <a:cubicBezTo>
                    <a:pt x="2134" y="7016"/>
                    <a:pt x="1462" y="7997"/>
                    <a:pt x="2247" y="8463"/>
                  </a:cubicBezTo>
                  <a:cubicBezTo>
                    <a:pt x="2391" y="8554"/>
                    <a:pt x="2614" y="8592"/>
                    <a:pt x="2880" y="8592"/>
                  </a:cubicBezTo>
                  <a:cubicBezTo>
                    <a:pt x="3999" y="8592"/>
                    <a:pt x="5880" y="7951"/>
                    <a:pt x="5880" y="7951"/>
                  </a:cubicBezTo>
                  <a:lnTo>
                    <a:pt x="14601" y="15150"/>
                  </a:lnTo>
                  <a:lnTo>
                    <a:pt x="15087" y="18514"/>
                  </a:lnTo>
                  <a:cubicBezTo>
                    <a:pt x="15087" y="18514"/>
                    <a:pt x="15313" y="19591"/>
                    <a:pt x="15913" y="19637"/>
                  </a:cubicBezTo>
                  <a:cubicBezTo>
                    <a:pt x="15933" y="19641"/>
                    <a:pt x="15953" y="19641"/>
                    <a:pt x="15969" y="19641"/>
                  </a:cubicBezTo>
                  <a:cubicBezTo>
                    <a:pt x="16502" y="19641"/>
                    <a:pt x="16399" y="18423"/>
                    <a:pt x="16399" y="18423"/>
                  </a:cubicBezTo>
                  <a:lnTo>
                    <a:pt x="16136" y="16460"/>
                  </a:lnTo>
                  <a:lnTo>
                    <a:pt x="17035" y="17254"/>
                  </a:lnTo>
                  <a:lnTo>
                    <a:pt x="17484" y="20386"/>
                  </a:lnTo>
                  <a:cubicBezTo>
                    <a:pt x="17484" y="20386"/>
                    <a:pt x="17444" y="21600"/>
                    <a:pt x="18234" y="21600"/>
                  </a:cubicBezTo>
                  <a:cubicBezTo>
                    <a:pt x="18237" y="21600"/>
                    <a:pt x="18244" y="21600"/>
                    <a:pt x="18250" y="21600"/>
                  </a:cubicBezTo>
                  <a:cubicBezTo>
                    <a:pt x="19013" y="21600"/>
                    <a:pt x="18643" y="18469"/>
                    <a:pt x="18643" y="18469"/>
                  </a:cubicBezTo>
                  <a:lnTo>
                    <a:pt x="19992" y="19637"/>
                  </a:lnTo>
                  <a:cubicBezTo>
                    <a:pt x="19992" y="19637"/>
                    <a:pt x="20285" y="19820"/>
                    <a:pt x="20584" y="19820"/>
                  </a:cubicBezTo>
                  <a:cubicBezTo>
                    <a:pt x="20767" y="19820"/>
                    <a:pt x="20951" y="19754"/>
                    <a:pt x="21077" y="19546"/>
                  </a:cubicBezTo>
                  <a:cubicBezTo>
                    <a:pt x="21450" y="18984"/>
                    <a:pt x="20964" y="18327"/>
                    <a:pt x="20664" y="18094"/>
                  </a:cubicBezTo>
                  <a:cubicBezTo>
                    <a:pt x="20405" y="17816"/>
                    <a:pt x="19356" y="17113"/>
                    <a:pt x="19356" y="17113"/>
                  </a:cubicBezTo>
                  <a:lnTo>
                    <a:pt x="20741" y="16693"/>
                  </a:lnTo>
                  <a:cubicBezTo>
                    <a:pt x="21190" y="16647"/>
                    <a:pt x="21490" y="16131"/>
                    <a:pt x="21377" y="15570"/>
                  </a:cubicBezTo>
                  <a:cubicBezTo>
                    <a:pt x="21334" y="15271"/>
                    <a:pt x="21024" y="15167"/>
                    <a:pt x="20604" y="15167"/>
                  </a:cubicBezTo>
                  <a:cubicBezTo>
                    <a:pt x="19579" y="15167"/>
                    <a:pt x="17894" y="15803"/>
                    <a:pt x="17894" y="15803"/>
                  </a:cubicBezTo>
                  <a:cubicBezTo>
                    <a:pt x="17558" y="15616"/>
                    <a:pt x="17185" y="15337"/>
                    <a:pt x="16848" y="15054"/>
                  </a:cubicBezTo>
                  <a:cubicBezTo>
                    <a:pt x="16922" y="15054"/>
                    <a:pt x="18343" y="14589"/>
                    <a:pt x="18343" y="14589"/>
                  </a:cubicBezTo>
                  <a:cubicBezTo>
                    <a:pt x="18343" y="14589"/>
                    <a:pt x="19356" y="14356"/>
                    <a:pt x="18793" y="13324"/>
                  </a:cubicBezTo>
                  <a:cubicBezTo>
                    <a:pt x="18656" y="13058"/>
                    <a:pt x="18353" y="12958"/>
                    <a:pt x="17977" y="12958"/>
                  </a:cubicBezTo>
                  <a:cubicBezTo>
                    <a:pt x="16925" y="12958"/>
                    <a:pt x="15313" y="13748"/>
                    <a:pt x="15313" y="13748"/>
                  </a:cubicBezTo>
                  <a:lnTo>
                    <a:pt x="6666" y="6313"/>
                  </a:lnTo>
                  <a:cubicBezTo>
                    <a:pt x="6666" y="6313"/>
                    <a:pt x="6440" y="4911"/>
                    <a:pt x="6216" y="3647"/>
                  </a:cubicBezTo>
                  <a:cubicBezTo>
                    <a:pt x="6020" y="2541"/>
                    <a:pt x="5794" y="1830"/>
                    <a:pt x="5361" y="1830"/>
                  </a:cubicBezTo>
                  <a:cubicBezTo>
                    <a:pt x="5301" y="1830"/>
                    <a:pt x="5238" y="1842"/>
                    <a:pt x="5168" y="1871"/>
                  </a:cubicBezTo>
                  <a:cubicBezTo>
                    <a:pt x="4605" y="2059"/>
                    <a:pt x="5091" y="4350"/>
                    <a:pt x="5091" y="4350"/>
                  </a:cubicBezTo>
                  <a:lnTo>
                    <a:pt x="5168" y="5053"/>
                  </a:lnTo>
                  <a:lnTo>
                    <a:pt x="4382" y="4350"/>
                  </a:lnTo>
                  <a:cubicBezTo>
                    <a:pt x="4382" y="4350"/>
                    <a:pt x="4082" y="2433"/>
                    <a:pt x="3932" y="1593"/>
                  </a:cubicBezTo>
                  <a:cubicBezTo>
                    <a:pt x="3782" y="749"/>
                    <a:pt x="3669" y="96"/>
                    <a:pt x="2997" y="0"/>
                  </a:cubicBezTo>
                  <a:cubicBezTo>
                    <a:pt x="2980" y="0"/>
                    <a:pt x="2967" y="0"/>
                    <a:pt x="295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269" name="Google Shape;3813;p75"/>
          <p:cNvGrpSpPr/>
          <p:nvPr/>
        </p:nvGrpSpPr>
        <p:grpSpPr>
          <a:xfrm>
            <a:off x="3125851" y="3624065"/>
            <a:ext cx="582104" cy="618568"/>
            <a:chOff x="0" y="0"/>
            <a:chExt cx="582103" cy="618566"/>
          </a:xfrm>
        </p:grpSpPr>
        <p:sp>
          <p:nvSpPr>
            <p:cNvPr id="3250" name="Google Shape;3814;p75"/>
            <p:cNvSpPr/>
            <p:nvPr/>
          </p:nvSpPr>
          <p:spPr>
            <a:xfrm>
              <a:off x="194927" y="215971"/>
              <a:ext cx="181480" cy="181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28" h="21600" fill="norm" stroke="1" extrusionOk="0">
                  <a:moveTo>
                    <a:pt x="13555" y="10545"/>
                  </a:moveTo>
                  <a:cubicBezTo>
                    <a:pt x="13555" y="10603"/>
                    <a:pt x="13580" y="10647"/>
                    <a:pt x="13618" y="10662"/>
                  </a:cubicBezTo>
                  <a:cubicBezTo>
                    <a:pt x="13605" y="10618"/>
                    <a:pt x="13580" y="10589"/>
                    <a:pt x="13555" y="10545"/>
                  </a:cubicBezTo>
                  <a:close/>
                  <a:moveTo>
                    <a:pt x="13480" y="12876"/>
                  </a:moveTo>
                  <a:cubicBezTo>
                    <a:pt x="13430" y="12890"/>
                    <a:pt x="13318" y="13079"/>
                    <a:pt x="13443" y="13079"/>
                  </a:cubicBezTo>
                  <a:cubicBezTo>
                    <a:pt x="13443" y="13079"/>
                    <a:pt x="13455" y="12992"/>
                    <a:pt x="13480" y="12876"/>
                  </a:cubicBezTo>
                  <a:close/>
                  <a:moveTo>
                    <a:pt x="9922" y="6307"/>
                  </a:moveTo>
                  <a:cubicBezTo>
                    <a:pt x="10122" y="6307"/>
                    <a:pt x="10334" y="6554"/>
                    <a:pt x="10546" y="6554"/>
                  </a:cubicBezTo>
                  <a:lnTo>
                    <a:pt x="10958" y="6554"/>
                  </a:lnTo>
                  <a:lnTo>
                    <a:pt x="11782" y="7035"/>
                  </a:lnTo>
                  <a:lnTo>
                    <a:pt x="12194" y="7516"/>
                  </a:lnTo>
                  <a:lnTo>
                    <a:pt x="12406" y="7996"/>
                  </a:lnTo>
                  <a:cubicBezTo>
                    <a:pt x="12818" y="8491"/>
                    <a:pt x="13031" y="8724"/>
                    <a:pt x="13031" y="8972"/>
                  </a:cubicBezTo>
                  <a:cubicBezTo>
                    <a:pt x="13031" y="9205"/>
                    <a:pt x="13031" y="9453"/>
                    <a:pt x="13230" y="9700"/>
                  </a:cubicBezTo>
                  <a:cubicBezTo>
                    <a:pt x="13318" y="10006"/>
                    <a:pt x="13418" y="10283"/>
                    <a:pt x="13555" y="10545"/>
                  </a:cubicBezTo>
                  <a:cubicBezTo>
                    <a:pt x="13555" y="10458"/>
                    <a:pt x="13605" y="10356"/>
                    <a:pt x="13630" y="10356"/>
                  </a:cubicBezTo>
                  <a:cubicBezTo>
                    <a:pt x="13643" y="10356"/>
                    <a:pt x="13655" y="10370"/>
                    <a:pt x="13655" y="10429"/>
                  </a:cubicBezTo>
                  <a:lnTo>
                    <a:pt x="13655" y="10662"/>
                  </a:lnTo>
                  <a:cubicBezTo>
                    <a:pt x="13643" y="10662"/>
                    <a:pt x="13630" y="10662"/>
                    <a:pt x="13618" y="10662"/>
                  </a:cubicBezTo>
                  <a:cubicBezTo>
                    <a:pt x="13630" y="10676"/>
                    <a:pt x="13643" y="10691"/>
                    <a:pt x="13655" y="10705"/>
                  </a:cubicBezTo>
                  <a:lnTo>
                    <a:pt x="13655" y="11871"/>
                  </a:lnTo>
                  <a:cubicBezTo>
                    <a:pt x="13655" y="11871"/>
                    <a:pt x="13543" y="12526"/>
                    <a:pt x="13480" y="12876"/>
                  </a:cubicBezTo>
                  <a:cubicBezTo>
                    <a:pt x="13480" y="12876"/>
                    <a:pt x="13493" y="12876"/>
                    <a:pt x="13493" y="12876"/>
                  </a:cubicBezTo>
                  <a:cubicBezTo>
                    <a:pt x="13518" y="12876"/>
                    <a:pt x="13518" y="12919"/>
                    <a:pt x="13443" y="13079"/>
                  </a:cubicBezTo>
                  <a:lnTo>
                    <a:pt x="13230" y="13575"/>
                  </a:lnTo>
                  <a:lnTo>
                    <a:pt x="13031" y="13808"/>
                  </a:lnTo>
                  <a:lnTo>
                    <a:pt x="13031" y="14055"/>
                  </a:lnTo>
                  <a:cubicBezTo>
                    <a:pt x="12818" y="14288"/>
                    <a:pt x="12619" y="14536"/>
                    <a:pt x="12406" y="14784"/>
                  </a:cubicBezTo>
                  <a:lnTo>
                    <a:pt x="12194" y="15017"/>
                  </a:lnTo>
                  <a:cubicBezTo>
                    <a:pt x="11832" y="15308"/>
                    <a:pt x="11682" y="15424"/>
                    <a:pt x="11570" y="15468"/>
                  </a:cubicBezTo>
                  <a:cubicBezTo>
                    <a:pt x="11607" y="15454"/>
                    <a:pt x="11620" y="15439"/>
                    <a:pt x="11595" y="15439"/>
                  </a:cubicBezTo>
                  <a:cubicBezTo>
                    <a:pt x="11570" y="15439"/>
                    <a:pt x="11495" y="15454"/>
                    <a:pt x="11370" y="15497"/>
                  </a:cubicBezTo>
                  <a:lnTo>
                    <a:pt x="10958" y="15745"/>
                  </a:lnTo>
                  <a:lnTo>
                    <a:pt x="9085" y="15745"/>
                  </a:lnTo>
                  <a:lnTo>
                    <a:pt x="8261" y="15497"/>
                  </a:lnTo>
                  <a:cubicBezTo>
                    <a:pt x="8261" y="15497"/>
                    <a:pt x="7987" y="15395"/>
                    <a:pt x="7924" y="15395"/>
                  </a:cubicBezTo>
                  <a:cubicBezTo>
                    <a:pt x="7887" y="15395"/>
                    <a:pt x="7912" y="15424"/>
                    <a:pt x="8049" y="15497"/>
                  </a:cubicBezTo>
                  <a:lnTo>
                    <a:pt x="7849" y="15497"/>
                  </a:lnTo>
                  <a:cubicBezTo>
                    <a:pt x="7637" y="15497"/>
                    <a:pt x="7013" y="15017"/>
                    <a:pt x="7013" y="15017"/>
                  </a:cubicBezTo>
                  <a:cubicBezTo>
                    <a:pt x="7100" y="15075"/>
                    <a:pt x="7150" y="15089"/>
                    <a:pt x="7175" y="15089"/>
                  </a:cubicBezTo>
                  <a:cubicBezTo>
                    <a:pt x="7250" y="15089"/>
                    <a:pt x="7125" y="14944"/>
                    <a:pt x="7063" y="14944"/>
                  </a:cubicBezTo>
                  <a:cubicBezTo>
                    <a:pt x="7038" y="14944"/>
                    <a:pt x="7013" y="14973"/>
                    <a:pt x="7013" y="15017"/>
                  </a:cubicBezTo>
                  <a:lnTo>
                    <a:pt x="6601" y="14536"/>
                  </a:lnTo>
                  <a:lnTo>
                    <a:pt x="6388" y="14288"/>
                  </a:lnTo>
                  <a:lnTo>
                    <a:pt x="6388" y="14055"/>
                  </a:lnTo>
                  <a:cubicBezTo>
                    <a:pt x="6413" y="14084"/>
                    <a:pt x="6426" y="14084"/>
                    <a:pt x="6426" y="14084"/>
                  </a:cubicBezTo>
                  <a:cubicBezTo>
                    <a:pt x="6476" y="14084"/>
                    <a:pt x="5976" y="13298"/>
                    <a:pt x="5976" y="13079"/>
                  </a:cubicBezTo>
                  <a:cubicBezTo>
                    <a:pt x="5764" y="13079"/>
                    <a:pt x="5976" y="12846"/>
                    <a:pt x="5764" y="12846"/>
                  </a:cubicBezTo>
                  <a:lnTo>
                    <a:pt x="5764" y="12599"/>
                  </a:lnTo>
                  <a:cubicBezTo>
                    <a:pt x="5764" y="12118"/>
                    <a:pt x="5764" y="11871"/>
                    <a:pt x="5564" y="11637"/>
                  </a:cubicBezTo>
                  <a:lnTo>
                    <a:pt x="5564" y="10181"/>
                  </a:lnTo>
                  <a:cubicBezTo>
                    <a:pt x="5564" y="9933"/>
                    <a:pt x="5564" y="9700"/>
                    <a:pt x="5564" y="9453"/>
                  </a:cubicBezTo>
                  <a:cubicBezTo>
                    <a:pt x="5564" y="9453"/>
                    <a:pt x="5564" y="9205"/>
                    <a:pt x="5564" y="8972"/>
                  </a:cubicBezTo>
                  <a:lnTo>
                    <a:pt x="5976" y="8244"/>
                  </a:lnTo>
                  <a:cubicBezTo>
                    <a:pt x="5976" y="8244"/>
                    <a:pt x="6214" y="7836"/>
                    <a:pt x="6151" y="7836"/>
                  </a:cubicBezTo>
                  <a:cubicBezTo>
                    <a:pt x="6126" y="7836"/>
                    <a:pt x="6076" y="7880"/>
                    <a:pt x="5976" y="7996"/>
                  </a:cubicBezTo>
                  <a:cubicBezTo>
                    <a:pt x="6139" y="7807"/>
                    <a:pt x="6301" y="7472"/>
                    <a:pt x="6576" y="7326"/>
                  </a:cubicBezTo>
                  <a:cubicBezTo>
                    <a:pt x="6563" y="7341"/>
                    <a:pt x="6563" y="7341"/>
                    <a:pt x="6588" y="7341"/>
                  </a:cubicBezTo>
                  <a:cubicBezTo>
                    <a:pt x="6613" y="7341"/>
                    <a:pt x="6676" y="7326"/>
                    <a:pt x="6800" y="7283"/>
                  </a:cubicBezTo>
                  <a:lnTo>
                    <a:pt x="7225" y="6787"/>
                  </a:lnTo>
                  <a:lnTo>
                    <a:pt x="7387" y="6598"/>
                  </a:lnTo>
                  <a:cubicBezTo>
                    <a:pt x="7362" y="6613"/>
                    <a:pt x="7337" y="6627"/>
                    <a:pt x="7325" y="6627"/>
                  </a:cubicBezTo>
                  <a:cubicBezTo>
                    <a:pt x="7312" y="6627"/>
                    <a:pt x="7337" y="6598"/>
                    <a:pt x="7425" y="6554"/>
                  </a:cubicBezTo>
                  <a:lnTo>
                    <a:pt x="7387" y="6598"/>
                  </a:lnTo>
                  <a:cubicBezTo>
                    <a:pt x="7437" y="6583"/>
                    <a:pt x="7525" y="6540"/>
                    <a:pt x="7575" y="6511"/>
                  </a:cubicBezTo>
                  <a:lnTo>
                    <a:pt x="7425" y="6554"/>
                  </a:lnTo>
                  <a:cubicBezTo>
                    <a:pt x="7562" y="6496"/>
                    <a:pt x="7612" y="6481"/>
                    <a:pt x="7624" y="6481"/>
                  </a:cubicBezTo>
                  <a:cubicBezTo>
                    <a:pt x="7637" y="6481"/>
                    <a:pt x="7612" y="6496"/>
                    <a:pt x="7575" y="6511"/>
                  </a:cubicBezTo>
                  <a:lnTo>
                    <a:pt x="8461" y="6307"/>
                  </a:lnTo>
                  <a:close/>
                  <a:moveTo>
                    <a:pt x="9560" y="0"/>
                  </a:moveTo>
                  <a:cubicBezTo>
                    <a:pt x="6026" y="0"/>
                    <a:pt x="2568" y="2141"/>
                    <a:pt x="995" y="5826"/>
                  </a:cubicBezTo>
                  <a:cubicBezTo>
                    <a:pt x="-1902" y="12599"/>
                    <a:pt x="1831" y="20580"/>
                    <a:pt x="8261" y="21556"/>
                  </a:cubicBezTo>
                  <a:cubicBezTo>
                    <a:pt x="8573" y="21585"/>
                    <a:pt x="8886" y="21600"/>
                    <a:pt x="9198" y="21600"/>
                  </a:cubicBezTo>
                  <a:cubicBezTo>
                    <a:pt x="15116" y="21600"/>
                    <a:pt x="19698" y="15264"/>
                    <a:pt x="18262" y="8229"/>
                  </a:cubicBezTo>
                  <a:cubicBezTo>
                    <a:pt x="18250" y="8156"/>
                    <a:pt x="18237" y="8084"/>
                    <a:pt x="18212" y="7996"/>
                  </a:cubicBezTo>
                  <a:cubicBezTo>
                    <a:pt x="18212" y="7996"/>
                    <a:pt x="18212" y="7996"/>
                    <a:pt x="18212" y="7996"/>
                  </a:cubicBezTo>
                  <a:cubicBezTo>
                    <a:pt x="17176" y="3641"/>
                    <a:pt x="13855" y="495"/>
                    <a:pt x="10122" y="15"/>
                  </a:cubicBezTo>
                  <a:cubicBezTo>
                    <a:pt x="9934" y="0"/>
                    <a:pt x="9747" y="0"/>
                    <a:pt x="956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51" name="Google Shape;3815;p75"/>
            <p:cNvSpPr/>
            <p:nvPr/>
          </p:nvSpPr>
          <p:spPr>
            <a:xfrm>
              <a:off x="202319" y="59313"/>
              <a:ext cx="96938" cy="206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3" h="21600" fill="norm" stroke="1" extrusionOk="0">
                  <a:moveTo>
                    <a:pt x="5074" y="0"/>
                  </a:moveTo>
                  <a:cubicBezTo>
                    <a:pt x="4711" y="0"/>
                    <a:pt x="4347" y="13"/>
                    <a:pt x="3957" y="38"/>
                  </a:cubicBezTo>
                  <a:cubicBezTo>
                    <a:pt x="942" y="460"/>
                    <a:pt x="-358" y="1943"/>
                    <a:pt x="84" y="3438"/>
                  </a:cubicBezTo>
                  <a:cubicBezTo>
                    <a:pt x="4815" y="8525"/>
                    <a:pt x="7856" y="14046"/>
                    <a:pt x="10013" y="19785"/>
                  </a:cubicBezTo>
                  <a:cubicBezTo>
                    <a:pt x="10715" y="20833"/>
                    <a:pt x="12898" y="21600"/>
                    <a:pt x="15082" y="21600"/>
                  </a:cubicBezTo>
                  <a:cubicBezTo>
                    <a:pt x="15550" y="21600"/>
                    <a:pt x="16017" y="21562"/>
                    <a:pt x="16485" y="21485"/>
                  </a:cubicBezTo>
                  <a:cubicBezTo>
                    <a:pt x="19500" y="21063"/>
                    <a:pt x="21242" y="19785"/>
                    <a:pt x="20384" y="18302"/>
                  </a:cubicBezTo>
                  <a:cubicBezTo>
                    <a:pt x="18201" y="12781"/>
                    <a:pt x="15186" y="7260"/>
                    <a:pt x="10429" y="1943"/>
                  </a:cubicBezTo>
                  <a:cubicBezTo>
                    <a:pt x="9675" y="652"/>
                    <a:pt x="7596" y="0"/>
                    <a:pt x="507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52" name="Google Shape;3816;p75"/>
            <p:cNvSpPr/>
            <p:nvPr/>
          </p:nvSpPr>
          <p:spPr>
            <a:xfrm>
              <a:off x="177574" y="83283"/>
              <a:ext cx="145730" cy="111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3" h="21600" fill="norm" stroke="1" extrusionOk="0">
                  <a:moveTo>
                    <a:pt x="16280" y="11155"/>
                  </a:moveTo>
                  <a:cubicBezTo>
                    <a:pt x="16247" y="11250"/>
                    <a:pt x="16230" y="11321"/>
                    <a:pt x="16214" y="11392"/>
                  </a:cubicBezTo>
                  <a:cubicBezTo>
                    <a:pt x="16214" y="11345"/>
                    <a:pt x="16230" y="11274"/>
                    <a:pt x="16280" y="11155"/>
                  </a:cubicBezTo>
                  <a:close/>
                  <a:moveTo>
                    <a:pt x="16197" y="0"/>
                  </a:moveTo>
                  <a:cubicBezTo>
                    <a:pt x="15669" y="0"/>
                    <a:pt x="15141" y="166"/>
                    <a:pt x="14630" y="545"/>
                  </a:cubicBezTo>
                  <a:cubicBezTo>
                    <a:pt x="12055" y="3103"/>
                    <a:pt x="10042" y="6703"/>
                    <a:pt x="8920" y="10705"/>
                  </a:cubicBezTo>
                  <a:lnTo>
                    <a:pt x="3937" y="8811"/>
                  </a:lnTo>
                  <a:cubicBezTo>
                    <a:pt x="3640" y="8645"/>
                    <a:pt x="3343" y="8574"/>
                    <a:pt x="3062" y="8574"/>
                  </a:cubicBezTo>
                  <a:cubicBezTo>
                    <a:pt x="43" y="8574"/>
                    <a:pt x="-1492" y="17526"/>
                    <a:pt x="2023" y="18261"/>
                  </a:cubicBezTo>
                  <a:lnTo>
                    <a:pt x="2023" y="18639"/>
                  </a:lnTo>
                  <a:lnTo>
                    <a:pt x="10240" y="21387"/>
                  </a:lnTo>
                  <a:cubicBezTo>
                    <a:pt x="10587" y="21529"/>
                    <a:pt x="10917" y="21600"/>
                    <a:pt x="11230" y="21600"/>
                  </a:cubicBezTo>
                  <a:cubicBezTo>
                    <a:pt x="12715" y="21600"/>
                    <a:pt x="13904" y="20203"/>
                    <a:pt x="14349" y="18261"/>
                  </a:cubicBezTo>
                  <a:cubicBezTo>
                    <a:pt x="14630" y="17076"/>
                    <a:pt x="14630" y="15892"/>
                    <a:pt x="14894" y="15111"/>
                  </a:cubicBezTo>
                  <a:cubicBezTo>
                    <a:pt x="14894" y="14708"/>
                    <a:pt x="14894" y="14305"/>
                    <a:pt x="15174" y="14305"/>
                  </a:cubicBezTo>
                  <a:cubicBezTo>
                    <a:pt x="15438" y="13216"/>
                    <a:pt x="15933" y="12458"/>
                    <a:pt x="16214" y="11392"/>
                  </a:cubicBezTo>
                  <a:cubicBezTo>
                    <a:pt x="16214" y="11439"/>
                    <a:pt x="16230" y="11439"/>
                    <a:pt x="16230" y="11439"/>
                  </a:cubicBezTo>
                  <a:cubicBezTo>
                    <a:pt x="16296" y="11439"/>
                    <a:pt x="16428" y="11250"/>
                    <a:pt x="16461" y="11155"/>
                  </a:cubicBezTo>
                  <a:cubicBezTo>
                    <a:pt x="16412" y="11155"/>
                    <a:pt x="16346" y="11155"/>
                    <a:pt x="16280" y="11155"/>
                  </a:cubicBezTo>
                  <a:cubicBezTo>
                    <a:pt x="16362" y="11108"/>
                    <a:pt x="16412" y="11084"/>
                    <a:pt x="16428" y="11084"/>
                  </a:cubicBezTo>
                  <a:cubicBezTo>
                    <a:pt x="16461" y="11084"/>
                    <a:pt x="16478" y="11108"/>
                    <a:pt x="16461" y="11155"/>
                  </a:cubicBezTo>
                  <a:cubicBezTo>
                    <a:pt x="16577" y="11132"/>
                    <a:pt x="16626" y="11061"/>
                    <a:pt x="16824" y="10776"/>
                  </a:cubicBezTo>
                  <a:cubicBezTo>
                    <a:pt x="17088" y="10374"/>
                    <a:pt x="17369" y="9995"/>
                    <a:pt x="17649" y="9592"/>
                  </a:cubicBezTo>
                  <a:cubicBezTo>
                    <a:pt x="17649" y="9592"/>
                    <a:pt x="17913" y="9189"/>
                    <a:pt x="17913" y="9189"/>
                  </a:cubicBezTo>
                  <a:cubicBezTo>
                    <a:pt x="19563" y="7626"/>
                    <a:pt x="20108" y="4879"/>
                    <a:pt x="19283" y="2511"/>
                  </a:cubicBezTo>
                  <a:cubicBezTo>
                    <a:pt x="18524" y="876"/>
                    <a:pt x="17385" y="0"/>
                    <a:pt x="1619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53" name="Google Shape;3817;p75"/>
            <p:cNvSpPr/>
            <p:nvPr/>
          </p:nvSpPr>
          <p:spPr>
            <a:xfrm>
              <a:off x="147045" y="0"/>
              <a:ext cx="146345" cy="11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0" h="21600" fill="norm" stroke="1" extrusionOk="0">
                  <a:moveTo>
                    <a:pt x="16458" y="0"/>
                  </a:moveTo>
                  <a:cubicBezTo>
                    <a:pt x="15907" y="0"/>
                    <a:pt x="15322" y="166"/>
                    <a:pt x="14821" y="545"/>
                  </a:cubicBezTo>
                  <a:cubicBezTo>
                    <a:pt x="12365" y="3150"/>
                    <a:pt x="10360" y="6608"/>
                    <a:pt x="9141" y="10753"/>
                  </a:cubicBezTo>
                  <a:lnTo>
                    <a:pt x="3996" y="8811"/>
                  </a:lnTo>
                  <a:cubicBezTo>
                    <a:pt x="3678" y="8645"/>
                    <a:pt x="3394" y="8550"/>
                    <a:pt x="3110" y="8550"/>
                  </a:cubicBezTo>
                  <a:cubicBezTo>
                    <a:pt x="53" y="8550"/>
                    <a:pt x="-1517" y="17526"/>
                    <a:pt x="2041" y="18237"/>
                  </a:cubicBezTo>
                  <a:lnTo>
                    <a:pt x="10644" y="21387"/>
                  </a:lnTo>
                  <a:cubicBezTo>
                    <a:pt x="10945" y="21529"/>
                    <a:pt x="11246" y="21600"/>
                    <a:pt x="11547" y="21600"/>
                  </a:cubicBezTo>
                  <a:cubicBezTo>
                    <a:pt x="12950" y="21600"/>
                    <a:pt x="14353" y="20132"/>
                    <a:pt x="14821" y="17858"/>
                  </a:cubicBezTo>
                  <a:cubicBezTo>
                    <a:pt x="14821" y="17053"/>
                    <a:pt x="15088" y="15892"/>
                    <a:pt x="15372" y="14708"/>
                  </a:cubicBezTo>
                  <a:cubicBezTo>
                    <a:pt x="15372" y="14708"/>
                    <a:pt x="15372" y="14305"/>
                    <a:pt x="15639" y="13926"/>
                  </a:cubicBezTo>
                  <a:cubicBezTo>
                    <a:pt x="15923" y="13121"/>
                    <a:pt x="16207" y="11961"/>
                    <a:pt x="16759" y="11155"/>
                  </a:cubicBezTo>
                  <a:cubicBezTo>
                    <a:pt x="16759" y="11155"/>
                    <a:pt x="17043" y="10776"/>
                    <a:pt x="17043" y="10776"/>
                  </a:cubicBezTo>
                  <a:lnTo>
                    <a:pt x="17861" y="9592"/>
                  </a:lnTo>
                  <a:lnTo>
                    <a:pt x="18429" y="8811"/>
                  </a:lnTo>
                  <a:cubicBezTo>
                    <a:pt x="18980" y="8408"/>
                    <a:pt x="19816" y="7224"/>
                    <a:pt x="19816" y="6039"/>
                  </a:cubicBezTo>
                  <a:cubicBezTo>
                    <a:pt x="20083" y="4855"/>
                    <a:pt x="20083" y="3292"/>
                    <a:pt x="19532" y="2511"/>
                  </a:cubicBezTo>
                  <a:cubicBezTo>
                    <a:pt x="18964" y="876"/>
                    <a:pt x="17728" y="0"/>
                    <a:pt x="1645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54" name="Google Shape;3818;p75"/>
            <p:cNvSpPr/>
            <p:nvPr/>
          </p:nvSpPr>
          <p:spPr>
            <a:xfrm>
              <a:off x="40185" y="226244"/>
              <a:ext cx="208218" cy="87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1600" fill="norm" stroke="1" extrusionOk="0">
                  <a:moveTo>
                    <a:pt x="2702" y="0"/>
                  </a:moveTo>
                  <a:cubicBezTo>
                    <a:pt x="1238" y="0"/>
                    <a:pt x="0" y="2500"/>
                    <a:pt x="0" y="6025"/>
                  </a:cubicBezTo>
                  <a:cubicBezTo>
                    <a:pt x="0" y="9520"/>
                    <a:pt x="1238" y="12532"/>
                    <a:pt x="2702" y="12532"/>
                  </a:cubicBezTo>
                  <a:lnTo>
                    <a:pt x="4353" y="12532"/>
                  </a:lnTo>
                  <a:lnTo>
                    <a:pt x="6441" y="13526"/>
                  </a:lnTo>
                  <a:cubicBezTo>
                    <a:pt x="7679" y="14008"/>
                    <a:pt x="9143" y="15033"/>
                    <a:pt x="10381" y="15515"/>
                  </a:cubicBezTo>
                  <a:cubicBezTo>
                    <a:pt x="12882" y="17021"/>
                    <a:pt x="15584" y="19039"/>
                    <a:pt x="18073" y="21540"/>
                  </a:cubicBezTo>
                  <a:cubicBezTo>
                    <a:pt x="18223" y="21570"/>
                    <a:pt x="18373" y="21600"/>
                    <a:pt x="18511" y="21600"/>
                  </a:cubicBezTo>
                  <a:cubicBezTo>
                    <a:pt x="19774" y="21600"/>
                    <a:pt x="20812" y="19732"/>
                    <a:pt x="21187" y="17021"/>
                  </a:cubicBezTo>
                  <a:cubicBezTo>
                    <a:pt x="21600" y="13526"/>
                    <a:pt x="20775" y="10514"/>
                    <a:pt x="19524" y="9520"/>
                  </a:cubicBezTo>
                  <a:cubicBezTo>
                    <a:pt x="14121" y="5001"/>
                    <a:pt x="8305" y="1506"/>
                    <a:pt x="270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55" name="Google Shape;3819;p75"/>
            <p:cNvSpPr/>
            <p:nvPr/>
          </p:nvSpPr>
          <p:spPr>
            <a:xfrm>
              <a:off x="86871" y="177572"/>
              <a:ext cx="93495" cy="159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1600" fill="norm" stroke="1" extrusionOk="0">
                  <a:moveTo>
                    <a:pt x="7640" y="0"/>
                  </a:moveTo>
                  <a:cubicBezTo>
                    <a:pt x="4500" y="0"/>
                    <a:pt x="2254" y="1635"/>
                    <a:pt x="2254" y="3550"/>
                  </a:cubicBezTo>
                  <a:cubicBezTo>
                    <a:pt x="2579" y="6589"/>
                    <a:pt x="4392" y="9479"/>
                    <a:pt x="7478" y="12006"/>
                  </a:cubicBezTo>
                  <a:lnTo>
                    <a:pt x="1361" y="15903"/>
                  </a:lnTo>
                  <a:cubicBezTo>
                    <a:pt x="-453" y="17009"/>
                    <a:pt x="-453" y="19189"/>
                    <a:pt x="1361" y="20576"/>
                  </a:cubicBezTo>
                  <a:cubicBezTo>
                    <a:pt x="2470" y="21253"/>
                    <a:pt x="3932" y="21600"/>
                    <a:pt x="5394" y="21600"/>
                  </a:cubicBezTo>
                  <a:cubicBezTo>
                    <a:pt x="6855" y="21600"/>
                    <a:pt x="8317" y="21253"/>
                    <a:pt x="9454" y="20576"/>
                  </a:cubicBezTo>
                  <a:lnTo>
                    <a:pt x="9454" y="20295"/>
                  </a:lnTo>
                  <a:lnTo>
                    <a:pt x="19333" y="14251"/>
                  </a:lnTo>
                  <a:cubicBezTo>
                    <a:pt x="21147" y="12881"/>
                    <a:pt x="21147" y="10684"/>
                    <a:pt x="19333" y="9314"/>
                  </a:cubicBezTo>
                  <a:cubicBezTo>
                    <a:pt x="18440" y="8769"/>
                    <a:pt x="17087" y="8224"/>
                    <a:pt x="16627" y="7679"/>
                  </a:cubicBezTo>
                  <a:lnTo>
                    <a:pt x="16194" y="7117"/>
                  </a:lnTo>
                  <a:cubicBezTo>
                    <a:pt x="15733" y="7117"/>
                    <a:pt x="15300" y="6853"/>
                    <a:pt x="15300" y="6572"/>
                  </a:cubicBezTo>
                  <a:cubicBezTo>
                    <a:pt x="14840" y="6308"/>
                    <a:pt x="14380" y="5747"/>
                    <a:pt x="14380" y="5483"/>
                  </a:cubicBezTo>
                  <a:cubicBezTo>
                    <a:pt x="14380" y="5582"/>
                    <a:pt x="14380" y="5681"/>
                    <a:pt x="14380" y="5747"/>
                  </a:cubicBezTo>
                  <a:lnTo>
                    <a:pt x="13947" y="5202"/>
                  </a:lnTo>
                  <a:cubicBezTo>
                    <a:pt x="13947" y="4657"/>
                    <a:pt x="13487" y="4376"/>
                    <a:pt x="13487" y="4112"/>
                  </a:cubicBezTo>
                  <a:lnTo>
                    <a:pt x="13487" y="3550"/>
                  </a:lnTo>
                  <a:cubicBezTo>
                    <a:pt x="13487" y="2461"/>
                    <a:pt x="12594" y="1635"/>
                    <a:pt x="11700" y="1090"/>
                  </a:cubicBezTo>
                  <a:cubicBezTo>
                    <a:pt x="10780" y="545"/>
                    <a:pt x="9454" y="0"/>
                    <a:pt x="764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56" name="Google Shape;3820;p75"/>
            <p:cNvSpPr/>
            <p:nvPr/>
          </p:nvSpPr>
          <p:spPr>
            <a:xfrm>
              <a:off x="-1" y="161306"/>
              <a:ext cx="92439" cy="155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53" h="21600" fill="norm" stroke="1" extrusionOk="0">
                  <a:moveTo>
                    <a:pt x="7096" y="0"/>
                  </a:moveTo>
                  <a:cubicBezTo>
                    <a:pt x="4116" y="0"/>
                    <a:pt x="1594" y="1406"/>
                    <a:pt x="1594" y="3371"/>
                  </a:cubicBezTo>
                  <a:cubicBezTo>
                    <a:pt x="2206" y="6641"/>
                    <a:pt x="3938" y="9623"/>
                    <a:pt x="6612" y="12079"/>
                  </a:cubicBezTo>
                  <a:cubicBezTo>
                    <a:pt x="4804" y="13384"/>
                    <a:pt x="2995" y="14654"/>
                    <a:pt x="1161" y="16043"/>
                  </a:cubicBezTo>
                  <a:cubicBezTo>
                    <a:pt x="-1819" y="18466"/>
                    <a:pt x="1441" y="21600"/>
                    <a:pt x="5237" y="21600"/>
                  </a:cubicBezTo>
                  <a:cubicBezTo>
                    <a:pt x="6281" y="21600"/>
                    <a:pt x="7351" y="21363"/>
                    <a:pt x="8370" y="20821"/>
                  </a:cubicBezTo>
                  <a:lnTo>
                    <a:pt x="8777" y="20821"/>
                  </a:lnTo>
                  <a:cubicBezTo>
                    <a:pt x="11732" y="18856"/>
                    <a:pt x="14712" y="16602"/>
                    <a:pt x="17667" y="14637"/>
                  </a:cubicBezTo>
                  <a:cubicBezTo>
                    <a:pt x="19781" y="13214"/>
                    <a:pt x="19781" y="10978"/>
                    <a:pt x="17667" y="9555"/>
                  </a:cubicBezTo>
                  <a:cubicBezTo>
                    <a:pt x="16826" y="9284"/>
                    <a:pt x="15986" y="8725"/>
                    <a:pt x="15120" y="8149"/>
                  </a:cubicBezTo>
                  <a:cubicBezTo>
                    <a:pt x="15171" y="8183"/>
                    <a:pt x="15196" y="8200"/>
                    <a:pt x="15222" y="8200"/>
                  </a:cubicBezTo>
                  <a:cubicBezTo>
                    <a:pt x="15247" y="8200"/>
                    <a:pt x="15094" y="8047"/>
                    <a:pt x="14967" y="7945"/>
                  </a:cubicBezTo>
                  <a:lnTo>
                    <a:pt x="15120" y="8149"/>
                  </a:lnTo>
                  <a:cubicBezTo>
                    <a:pt x="14890" y="7912"/>
                    <a:pt x="14814" y="7844"/>
                    <a:pt x="14839" y="7844"/>
                  </a:cubicBezTo>
                  <a:cubicBezTo>
                    <a:pt x="14839" y="7844"/>
                    <a:pt x="14890" y="7878"/>
                    <a:pt x="14967" y="7945"/>
                  </a:cubicBezTo>
                  <a:lnTo>
                    <a:pt x="14712" y="7590"/>
                  </a:lnTo>
                  <a:cubicBezTo>
                    <a:pt x="14279" y="7319"/>
                    <a:pt x="14279" y="7031"/>
                    <a:pt x="13872" y="6472"/>
                  </a:cubicBezTo>
                  <a:cubicBezTo>
                    <a:pt x="13439" y="6184"/>
                    <a:pt x="13439" y="5896"/>
                    <a:pt x="13006" y="5336"/>
                  </a:cubicBezTo>
                  <a:cubicBezTo>
                    <a:pt x="13006" y="5336"/>
                    <a:pt x="13260" y="5811"/>
                    <a:pt x="13184" y="5811"/>
                  </a:cubicBezTo>
                  <a:cubicBezTo>
                    <a:pt x="13184" y="5811"/>
                    <a:pt x="13107" y="5760"/>
                    <a:pt x="13006" y="5624"/>
                  </a:cubicBezTo>
                  <a:lnTo>
                    <a:pt x="12598" y="5065"/>
                  </a:lnTo>
                  <a:lnTo>
                    <a:pt x="12165" y="3930"/>
                  </a:lnTo>
                  <a:lnTo>
                    <a:pt x="12165" y="3371"/>
                  </a:lnTo>
                  <a:cubicBezTo>
                    <a:pt x="12165" y="2524"/>
                    <a:pt x="11732" y="1677"/>
                    <a:pt x="10484" y="830"/>
                  </a:cubicBezTo>
                  <a:cubicBezTo>
                    <a:pt x="9618" y="271"/>
                    <a:pt x="8370" y="0"/>
                    <a:pt x="709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57" name="Google Shape;3821;p75"/>
            <p:cNvSpPr/>
            <p:nvPr/>
          </p:nvSpPr>
          <p:spPr>
            <a:xfrm>
              <a:off x="101792" y="332396"/>
              <a:ext cx="161857" cy="16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9" h="21600" fill="norm" stroke="1" extrusionOk="0">
                  <a:moveTo>
                    <a:pt x="18042" y="0"/>
                  </a:moveTo>
                  <a:cubicBezTo>
                    <a:pt x="17175" y="0"/>
                    <a:pt x="16309" y="332"/>
                    <a:pt x="15635" y="997"/>
                  </a:cubicBezTo>
                  <a:cubicBezTo>
                    <a:pt x="10034" y="5728"/>
                    <a:pt x="4979" y="10982"/>
                    <a:pt x="438" y="16758"/>
                  </a:cubicBezTo>
                  <a:cubicBezTo>
                    <a:pt x="-92" y="17549"/>
                    <a:pt x="-92" y="18340"/>
                    <a:pt x="181" y="19400"/>
                  </a:cubicBezTo>
                  <a:cubicBezTo>
                    <a:pt x="438" y="20176"/>
                    <a:pt x="967" y="20714"/>
                    <a:pt x="1770" y="21236"/>
                  </a:cubicBezTo>
                  <a:cubicBezTo>
                    <a:pt x="2283" y="21489"/>
                    <a:pt x="2829" y="21600"/>
                    <a:pt x="3358" y="21600"/>
                  </a:cubicBezTo>
                  <a:cubicBezTo>
                    <a:pt x="4482" y="21600"/>
                    <a:pt x="5589" y="21078"/>
                    <a:pt x="6311" y="20176"/>
                  </a:cubicBezTo>
                  <a:cubicBezTo>
                    <a:pt x="6375" y="20049"/>
                    <a:pt x="6391" y="19986"/>
                    <a:pt x="6375" y="19954"/>
                  </a:cubicBezTo>
                  <a:lnTo>
                    <a:pt x="6568" y="19400"/>
                  </a:lnTo>
                  <a:cubicBezTo>
                    <a:pt x="6841" y="19131"/>
                    <a:pt x="7113" y="18862"/>
                    <a:pt x="7370" y="18609"/>
                  </a:cubicBezTo>
                  <a:lnTo>
                    <a:pt x="8975" y="16505"/>
                  </a:lnTo>
                  <a:cubicBezTo>
                    <a:pt x="10307" y="15191"/>
                    <a:pt x="11366" y="13878"/>
                    <a:pt x="12698" y="12564"/>
                  </a:cubicBezTo>
                  <a:cubicBezTo>
                    <a:pt x="15105" y="10191"/>
                    <a:pt x="17769" y="7833"/>
                    <a:pt x="20433" y="5459"/>
                  </a:cubicBezTo>
                  <a:cubicBezTo>
                    <a:pt x="21508" y="4415"/>
                    <a:pt x="21508" y="2310"/>
                    <a:pt x="20433" y="997"/>
                  </a:cubicBezTo>
                  <a:cubicBezTo>
                    <a:pt x="19775" y="332"/>
                    <a:pt x="18908" y="0"/>
                    <a:pt x="1804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58" name="Google Shape;3822;p75"/>
            <p:cNvSpPr/>
            <p:nvPr/>
          </p:nvSpPr>
          <p:spPr>
            <a:xfrm>
              <a:off x="90198" y="377278"/>
              <a:ext cx="139201" cy="110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3" h="21600" fill="norm" stroke="1" extrusionOk="0">
                  <a:moveTo>
                    <a:pt x="3963" y="0"/>
                  </a:moveTo>
                  <a:cubicBezTo>
                    <a:pt x="3598" y="0"/>
                    <a:pt x="3215" y="95"/>
                    <a:pt x="2831" y="262"/>
                  </a:cubicBezTo>
                  <a:cubicBezTo>
                    <a:pt x="1936" y="667"/>
                    <a:pt x="1023" y="1453"/>
                    <a:pt x="421" y="2239"/>
                  </a:cubicBezTo>
                  <a:cubicBezTo>
                    <a:pt x="-492" y="4620"/>
                    <a:pt x="111" y="7787"/>
                    <a:pt x="1936" y="8978"/>
                  </a:cubicBezTo>
                  <a:cubicBezTo>
                    <a:pt x="4054" y="10550"/>
                    <a:pt x="6483" y="11336"/>
                    <a:pt x="8911" y="11336"/>
                  </a:cubicBezTo>
                  <a:cubicBezTo>
                    <a:pt x="9824" y="11336"/>
                    <a:pt x="10810" y="11264"/>
                    <a:pt x="11760" y="11121"/>
                  </a:cubicBezTo>
                  <a:cubicBezTo>
                    <a:pt x="12326" y="13574"/>
                    <a:pt x="12892" y="16027"/>
                    <a:pt x="13458" y="18480"/>
                  </a:cubicBezTo>
                  <a:cubicBezTo>
                    <a:pt x="14042" y="20647"/>
                    <a:pt x="15393" y="21600"/>
                    <a:pt x="16762" y="21600"/>
                  </a:cubicBezTo>
                  <a:cubicBezTo>
                    <a:pt x="18899" y="21600"/>
                    <a:pt x="21108" y="19314"/>
                    <a:pt x="20743" y="15694"/>
                  </a:cubicBezTo>
                  <a:lnTo>
                    <a:pt x="20432" y="15694"/>
                  </a:lnTo>
                  <a:lnTo>
                    <a:pt x="17694" y="3834"/>
                  </a:lnTo>
                  <a:cubicBezTo>
                    <a:pt x="17201" y="1881"/>
                    <a:pt x="15685" y="452"/>
                    <a:pt x="14133" y="452"/>
                  </a:cubicBezTo>
                  <a:cubicBezTo>
                    <a:pt x="13805" y="452"/>
                    <a:pt x="13476" y="524"/>
                    <a:pt x="13147" y="667"/>
                  </a:cubicBezTo>
                  <a:cubicBezTo>
                    <a:pt x="12234" y="1072"/>
                    <a:pt x="11029" y="1453"/>
                    <a:pt x="10116" y="1453"/>
                  </a:cubicBezTo>
                  <a:lnTo>
                    <a:pt x="11029" y="1453"/>
                  </a:lnTo>
                  <a:cubicBezTo>
                    <a:pt x="10427" y="1643"/>
                    <a:pt x="9824" y="1762"/>
                    <a:pt x="9203" y="1762"/>
                  </a:cubicBezTo>
                  <a:cubicBezTo>
                    <a:pt x="8601" y="1762"/>
                    <a:pt x="7998" y="1643"/>
                    <a:pt x="7396" y="1453"/>
                  </a:cubicBezTo>
                  <a:lnTo>
                    <a:pt x="8290" y="1453"/>
                  </a:lnTo>
                  <a:cubicBezTo>
                    <a:pt x="7688" y="1453"/>
                    <a:pt x="7085" y="1072"/>
                    <a:pt x="6483" y="1072"/>
                  </a:cubicBezTo>
                  <a:lnTo>
                    <a:pt x="5570" y="667"/>
                  </a:lnTo>
                  <a:cubicBezTo>
                    <a:pt x="5369" y="667"/>
                    <a:pt x="4894" y="310"/>
                    <a:pt x="4967" y="310"/>
                  </a:cubicBezTo>
                  <a:cubicBezTo>
                    <a:pt x="5004" y="310"/>
                    <a:pt x="5168" y="405"/>
                    <a:pt x="5570" y="667"/>
                  </a:cubicBezTo>
                  <a:cubicBezTo>
                    <a:pt x="5040" y="191"/>
                    <a:pt x="4511" y="0"/>
                    <a:pt x="396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59" name="Google Shape;3823;p75"/>
            <p:cNvSpPr/>
            <p:nvPr/>
          </p:nvSpPr>
          <p:spPr>
            <a:xfrm>
              <a:off x="31833" y="444418"/>
              <a:ext cx="138636" cy="110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8" h="21600" fill="norm" stroke="1" extrusionOk="0">
                  <a:moveTo>
                    <a:pt x="4004" y="0"/>
                  </a:moveTo>
                  <a:cubicBezTo>
                    <a:pt x="3566" y="0"/>
                    <a:pt x="3128" y="95"/>
                    <a:pt x="2762" y="262"/>
                  </a:cubicBezTo>
                  <a:cubicBezTo>
                    <a:pt x="1849" y="643"/>
                    <a:pt x="936" y="1429"/>
                    <a:pt x="626" y="2620"/>
                  </a:cubicBezTo>
                  <a:cubicBezTo>
                    <a:pt x="-579" y="4596"/>
                    <a:pt x="24" y="7764"/>
                    <a:pt x="1849" y="9359"/>
                  </a:cubicBezTo>
                  <a:cubicBezTo>
                    <a:pt x="3967" y="10526"/>
                    <a:pt x="6396" y="11336"/>
                    <a:pt x="8824" y="11336"/>
                  </a:cubicBezTo>
                  <a:cubicBezTo>
                    <a:pt x="9883" y="11336"/>
                    <a:pt x="10887" y="11264"/>
                    <a:pt x="11873" y="11098"/>
                  </a:cubicBezTo>
                  <a:lnTo>
                    <a:pt x="13371" y="18456"/>
                  </a:lnTo>
                  <a:cubicBezTo>
                    <a:pt x="14101" y="20647"/>
                    <a:pt x="15489" y="21600"/>
                    <a:pt x="16876" y="21600"/>
                  </a:cubicBezTo>
                  <a:cubicBezTo>
                    <a:pt x="18958" y="21600"/>
                    <a:pt x="21021" y="19409"/>
                    <a:pt x="20656" y="16075"/>
                  </a:cubicBezTo>
                  <a:lnTo>
                    <a:pt x="20345" y="15670"/>
                  </a:lnTo>
                  <a:lnTo>
                    <a:pt x="17917" y="3810"/>
                  </a:lnTo>
                  <a:cubicBezTo>
                    <a:pt x="17424" y="1858"/>
                    <a:pt x="15890" y="452"/>
                    <a:pt x="14192" y="452"/>
                  </a:cubicBezTo>
                  <a:cubicBezTo>
                    <a:pt x="13827" y="452"/>
                    <a:pt x="13444" y="500"/>
                    <a:pt x="13060" y="643"/>
                  </a:cubicBezTo>
                  <a:cubicBezTo>
                    <a:pt x="12166" y="1048"/>
                    <a:pt x="11253" y="1429"/>
                    <a:pt x="10029" y="1429"/>
                  </a:cubicBezTo>
                  <a:lnTo>
                    <a:pt x="11253" y="1429"/>
                  </a:lnTo>
                  <a:cubicBezTo>
                    <a:pt x="10486" y="1643"/>
                    <a:pt x="9810" y="1738"/>
                    <a:pt x="9171" y="1738"/>
                  </a:cubicBezTo>
                  <a:cubicBezTo>
                    <a:pt x="8514" y="1738"/>
                    <a:pt x="7911" y="1643"/>
                    <a:pt x="7309" y="1429"/>
                  </a:cubicBezTo>
                  <a:lnTo>
                    <a:pt x="8222" y="1429"/>
                  </a:lnTo>
                  <a:lnTo>
                    <a:pt x="6706" y="1048"/>
                  </a:lnTo>
                  <a:lnTo>
                    <a:pt x="5793" y="643"/>
                  </a:lnTo>
                  <a:cubicBezTo>
                    <a:pt x="5592" y="643"/>
                    <a:pt x="5118" y="286"/>
                    <a:pt x="5191" y="286"/>
                  </a:cubicBezTo>
                  <a:cubicBezTo>
                    <a:pt x="5209" y="286"/>
                    <a:pt x="5392" y="381"/>
                    <a:pt x="5793" y="643"/>
                  </a:cubicBezTo>
                  <a:cubicBezTo>
                    <a:pt x="5264" y="191"/>
                    <a:pt x="4625" y="0"/>
                    <a:pt x="400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60" name="Google Shape;3824;p75"/>
            <p:cNvSpPr/>
            <p:nvPr/>
          </p:nvSpPr>
          <p:spPr>
            <a:xfrm>
              <a:off x="280879" y="351230"/>
              <a:ext cx="96799" cy="207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4" h="21600" fill="norm" stroke="1" extrusionOk="0">
                  <a:moveTo>
                    <a:pt x="5480" y="0"/>
                  </a:moveTo>
                  <a:cubicBezTo>
                    <a:pt x="5012" y="0"/>
                    <a:pt x="4545" y="38"/>
                    <a:pt x="4103" y="102"/>
                  </a:cubicBezTo>
                  <a:cubicBezTo>
                    <a:pt x="1088" y="535"/>
                    <a:pt x="-654" y="2013"/>
                    <a:pt x="230" y="3288"/>
                  </a:cubicBezTo>
                  <a:cubicBezTo>
                    <a:pt x="2387" y="8997"/>
                    <a:pt x="5402" y="14285"/>
                    <a:pt x="10159" y="19587"/>
                  </a:cubicBezTo>
                  <a:cubicBezTo>
                    <a:pt x="10497" y="20810"/>
                    <a:pt x="12628" y="21600"/>
                    <a:pt x="15072" y="21600"/>
                  </a:cubicBezTo>
                  <a:cubicBezTo>
                    <a:pt x="15565" y="21600"/>
                    <a:pt x="16111" y="21562"/>
                    <a:pt x="16631" y="21485"/>
                  </a:cubicBezTo>
                  <a:cubicBezTo>
                    <a:pt x="19230" y="21065"/>
                    <a:pt x="20946" y="19587"/>
                    <a:pt x="20504" y="18312"/>
                  </a:cubicBezTo>
                  <a:cubicBezTo>
                    <a:pt x="15773" y="13024"/>
                    <a:pt x="12732" y="7519"/>
                    <a:pt x="10575" y="2013"/>
                  </a:cubicBezTo>
                  <a:cubicBezTo>
                    <a:pt x="9873" y="790"/>
                    <a:pt x="7690" y="0"/>
                    <a:pt x="54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61" name="Google Shape;3825;p75"/>
            <p:cNvSpPr/>
            <p:nvPr/>
          </p:nvSpPr>
          <p:spPr>
            <a:xfrm>
              <a:off x="256695" y="422282"/>
              <a:ext cx="147107" cy="111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6" h="21600" fill="norm" stroke="1" extrusionOk="0">
                  <a:moveTo>
                    <a:pt x="8504" y="0"/>
                  </a:moveTo>
                  <a:cubicBezTo>
                    <a:pt x="7011" y="0"/>
                    <a:pt x="5800" y="1467"/>
                    <a:pt x="5352" y="3738"/>
                  </a:cubicBezTo>
                  <a:cubicBezTo>
                    <a:pt x="5070" y="4542"/>
                    <a:pt x="5070" y="5702"/>
                    <a:pt x="4804" y="6885"/>
                  </a:cubicBezTo>
                  <a:cubicBezTo>
                    <a:pt x="4522" y="6885"/>
                    <a:pt x="4522" y="7287"/>
                    <a:pt x="4522" y="7665"/>
                  </a:cubicBezTo>
                  <a:lnTo>
                    <a:pt x="3975" y="8848"/>
                  </a:lnTo>
                  <a:lnTo>
                    <a:pt x="3427" y="10433"/>
                  </a:lnTo>
                  <a:cubicBezTo>
                    <a:pt x="3477" y="10268"/>
                    <a:pt x="3494" y="10197"/>
                    <a:pt x="3477" y="10197"/>
                  </a:cubicBezTo>
                  <a:cubicBezTo>
                    <a:pt x="3427" y="10197"/>
                    <a:pt x="3179" y="10646"/>
                    <a:pt x="3228" y="10646"/>
                  </a:cubicBezTo>
                  <a:cubicBezTo>
                    <a:pt x="3245" y="10646"/>
                    <a:pt x="3311" y="10599"/>
                    <a:pt x="3427" y="10433"/>
                  </a:cubicBezTo>
                  <a:lnTo>
                    <a:pt x="3145" y="10812"/>
                  </a:lnTo>
                  <a:lnTo>
                    <a:pt x="2316" y="11995"/>
                  </a:lnTo>
                  <a:lnTo>
                    <a:pt x="1768" y="12775"/>
                  </a:lnTo>
                  <a:cubicBezTo>
                    <a:pt x="1918" y="12586"/>
                    <a:pt x="1934" y="12515"/>
                    <a:pt x="1918" y="12515"/>
                  </a:cubicBezTo>
                  <a:cubicBezTo>
                    <a:pt x="1868" y="12515"/>
                    <a:pt x="1553" y="12846"/>
                    <a:pt x="1619" y="12870"/>
                  </a:cubicBezTo>
                  <a:cubicBezTo>
                    <a:pt x="1669" y="12846"/>
                    <a:pt x="1719" y="12799"/>
                    <a:pt x="1768" y="12775"/>
                  </a:cubicBezTo>
                  <a:cubicBezTo>
                    <a:pt x="1685" y="12846"/>
                    <a:pt x="1636" y="12870"/>
                    <a:pt x="1619" y="12870"/>
                  </a:cubicBezTo>
                  <a:cubicBezTo>
                    <a:pt x="1619" y="12870"/>
                    <a:pt x="1619" y="12870"/>
                    <a:pt x="1619" y="12870"/>
                  </a:cubicBezTo>
                  <a:cubicBezTo>
                    <a:pt x="873" y="13320"/>
                    <a:pt x="375" y="14432"/>
                    <a:pt x="109" y="15543"/>
                  </a:cubicBezTo>
                  <a:cubicBezTo>
                    <a:pt x="-156" y="16726"/>
                    <a:pt x="109" y="18288"/>
                    <a:pt x="391" y="19471"/>
                  </a:cubicBezTo>
                  <a:cubicBezTo>
                    <a:pt x="1138" y="20796"/>
                    <a:pt x="2266" y="21600"/>
                    <a:pt x="3427" y="21600"/>
                  </a:cubicBezTo>
                  <a:cubicBezTo>
                    <a:pt x="3991" y="21600"/>
                    <a:pt x="4539" y="21411"/>
                    <a:pt x="5070" y="21032"/>
                  </a:cubicBezTo>
                  <a:cubicBezTo>
                    <a:pt x="7724" y="18430"/>
                    <a:pt x="9781" y="14928"/>
                    <a:pt x="10992" y="10906"/>
                  </a:cubicBezTo>
                  <a:lnTo>
                    <a:pt x="16102" y="12775"/>
                  </a:lnTo>
                  <a:cubicBezTo>
                    <a:pt x="16268" y="12823"/>
                    <a:pt x="16450" y="12846"/>
                    <a:pt x="16616" y="12846"/>
                  </a:cubicBezTo>
                  <a:cubicBezTo>
                    <a:pt x="20100" y="12846"/>
                    <a:pt x="21444" y="5228"/>
                    <a:pt x="17761" y="3359"/>
                  </a:cubicBezTo>
                  <a:lnTo>
                    <a:pt x="9483" y="213"/>
                  </a:lnTo>
                  <a:cubicBezTo>
                    <a:pt x="9151" y="71"/>
                    <a:pt x="8819" y="0"/>
                    <a:pt x="850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62" name="Google Shape;3826;p75"/>
            <p:cNvSpPr/>
            <p:nvPr/>
          </p:nvSpPr>
          <p:spPr>
            <a:xfrm>
              <a:off x="286677" y="505565"/>
              <a:ext cx="145977" cy="113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4" h="21600" fill="norm" stroke="1" extrusionOk="0">
                  <a:moveTo>
                    <a:pt x="8665" y="0"/>
                  </a:moveTo>
                  <a:cubicBezTo>
                    <a:pt x="7085" y="0"/>
                    <a:pt x="5673" y="1449"/>
                    <a:pt x="5202" y="3694"/>
                  </a:cubicBezTo>
                  <a:cubicBezTo>
                    <a:pt x="5202" y="4862"/>
                    <a:pt x="4933" y="5657"/>
                    <a:pt x="4647" y="6803"/>
                  </a:cubicBezTo>
                  <a:cubicBezTo>
                    <a:pt x="4647" y="7200"/>
                    <a:pt x="4647" y="7200"/>
                    <a:pt x="4378" y="7597"/>
                  </a:cubicBezTo>
                  <a:lnTo>
                    <a:pt x="3807" y="9140"/>
                  </a:lnTo>
                  <a:cubicBezTo>
                    <a:pt x="3807" y="9538"/>
                    <a:pt x="3538" y="9912"/>
                    <a:pt x="3252" y="10309"/>
                  </a:cubicBezTo>
                  <a:lnTo>
                    <a:pt x="2983" y="11081"/>
                  </a:lnTo>
                  <a:cubicBezTo>
                    <a:pt x="2697" y="11478"/>
                    <a:pt x="2412" y="11478"/>
                    <a:pt x="2143" y="11852"/>
                  </a:cubicBezTo>
                  <a:lnTo>
                    <a:pt x="1588" y="12647"/>
                  </a:lnTo>
                  <a:cubicBezTo>
                    <a:pt x="1016" y="13418"/>
                    <a:pt x="462" y="14190"/>
                    <a:pt x="176" y="15358"/>
                  </a:cubicBezTo>
                  <a:cubicBezTo>
                    <a:pt x="-93" y="16901"/>
                    <a:pt x="-93" y="18070"/>
                    <a:pt x="462" y="19239"/>
                  </a:cubicBezTo>
                  <a:cubicBezTo>
                    <a:pt x="1000" y="20735"/>
                    <a:pt x="2126" y="21600"/>
                    <a:pt x="3302" y="21600"/>
                  </a:cubicBezTo>
                  <a:cubicBezTo>
                    <a:pt x="3958" y="21600"/>
                    <a:pt x="4614" y="21343"/>
                    <a:pt x="5202" y="20782"/>
                  </a:cubicBezTo>
                  <a:cubicBezTo>
                    <a:pt x="7707" y="18187"/>
                    <a:pt x="9740" y="14727"/>
                    <a:pt x="10951" y="10730"/>
                  </a:cubicBezTo>
                  <a:lnTo>
                    <a:pt x="16094" y="12647"/>
                  </a:lnTo>
                  <a:cubicBezTo>
                    <a:pt x="16279" y="12670"/>
                    <a:pt x="16464" y="12694"/>
                    <a:pt x="16649" y="12694"/>
                  </a:cubicBezTo>
                  <a:cubicBezTo>
                    <a:pt x="20162" y="12694"/>
                    <a:pt x="21507" y="5540"/>
                    <a:pt x="18061" y="3319"/>
                  </a:cubicBezTo>
                  <a:lnTo>
                    <a:pt x="9673" y="210"/>
                  </a:lnTo>
                  <a:cubicBezTo>
                    <a:pt x="9337" y="70"/>
                    <a:pt x="9001" y="0"/>
                    <a:pt x="866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63" name="Google Shape;3827;p75"/>
            <p:cNvSpPr/>
            <p:nvPr/>
          </p:nvSpPr>
          <p:spPr>
            <a:xfrm>
              <a:off x="331675" y="304513"/>
              <a:ext cx="208330" cy="88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4" h="21600" fill="norm" stroke="1" extrusionOk="0">
                  <a:moveTo>
                    <a:pt x="2557" y="0"/>
                  </a:moveTo>
                  <a:cubicBezTo>
                    <a:pt x="1494" y="0"/>
                    <a:pt x="444" y="1852"/>
                    <a:pt x="106" y="4720"/>
                  </a:cubicBezTo>
                  <a:cubicBezTo>
                    <a:pt x="-306" y="7678"/>
                    <a:pt x="519" y="11173"/>
                    <a:pt x="1969" y="12159"/>
                  </a:cubicBezTo>
                  <a:cubicBezTo>
                    <a:pt x="7369" y="16611"/>
                    <a:pt x="12982" y="19598"/>
                    <a:pt x="18794" y="21600"/>
                  </a:cubicBezTo>
                  <a:cubicBezTo>
                    <a:pt x="20244" y="21600"/>
                    <a:pt x="21294" y="18612"/>
                    <a:pt x="21294" y="15147"/>
                  </a:cubicBezTo>
                  <a:cubicBezTo>
                    <a:pt x="21294" y="11651"/>
                    <a:pt x="20244" y="9172"/>
                    <a:pt x="18794" y="9172"/>
                  </a:cubicBezTo>
                  <a:lnTo>
                    <a:pt x="17969" y="9172"/>
                  </a:lnTo>
                  <a:lnTo>
                    <a:pt x="17132" y="8694"/>
                  </a:lnTo>
                  <a:lnTo>
                    <a:pt x="14857" y="7678"/>
                  </a:lnTo>
                  <a:cubicBezTo>
                    <a:pt x="13607" y="7200"/>
                    <a:pt x="12357" y="6692"/>
                    <a:pt x="11107" y="5706"/>
                  </a:cubicBezTo>
                  <a:cubicBezTo>
                    <a:pt x="8407" y="4212"/>
                    <a:pt x="5919" y="2241"/>
                    <a:pt x="3219" y="239"/>
                  </a:cubicBezTo>
                  <a:cubicBezTo>
                    <a:pt x="3007" y="60"/>
                    <a:pt x="2782" y="0"/>
                    <a:pt x="255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64" name="Google Shape;3828;p75"/>
            <p:cNvSpPr/>
            <p:nvPr/>
          </p:nvSpPr>
          <p:spPr>
            <a:xfrm>
              <a:off x="400311" y="283723"/>
              <a:ext cx="94182" cy="157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75" h="21600" fill="norm" stroke="1" extrusionOk="0">
                  <a:moveTo>
                    <a:pt x="13122" y="0"/>
                  </a:moveTo>
                  <a:cubicBezTo>
                    <a:pt x="12098" y="0"/>
                    <a:pt x="11123" y="301"/>
                    <a:pt x="10416" y="1037"/>
                  </a:cubicBezTo>
                  <a:lnTo>
                    <a:pt x="10026" y="753"/>
                  </a:lnTo>
                  <a:lnTo>
                    <a:pt x="1517" y="6877"/>
                  </a:lnTo>
                  <a:cubicBezTo>
                    <a:pt x="-506" y="8265"/>
                    <a:pt x="-506" y="10490"/>
                    <a:pt x="1517" y="11879"/>
                  </a:cubicBezTo>
                  <a:cubicBezTo>
                    <a:pt x="2322" y="12431"/>
                    <a:pt x="3127" y="12983"/>
                    <a:pt x="3931" y="13552"/>
                  </a:cubicBezTo>
                  <a:lnTo>
                    <a:pt x="4345" y="13820"/>
                  </a:lnTo>
                  <a:cubicBezTo>
                    <a:pt x="4760" y="14372"/>
                    <a:pt x="4760" y="14657"/>
                    <a:pt x="5150" y="14941"/>
                  </a:cubicBezTo>
                  <a:cubicBezTo>
                    <a:pt x="5564" y="15209"/>
                    <a:pt x="5564" y="15493"/>
                    <a:pt x="5954" y="16045"/>
                  </a:cubicBezTo>
                  <a:lnTo>
                    <a:pt x="6369" y="16597"/>
                  </a:lnTo>
                  <a:lnTo>
                    <a:pt x="6783" y="17718"/>
                  </a:lnTo>
                  <a:lnTo>
                    <a:pt x="6783" y="18270"/>
                  </a:lnTo>
                  <a:cubicBezTo>
                    <a:pt x="6783" y="19107"/>
                    <a:pt x="7173" y="19944"/>
                    <a:pt x="8392" y="20763"/>
                  </a:cubicBezTo>
                  <a:cubicBezTo>
                    <a:pt x="9197" y="21332"/>
                    <a:pt x="10416" y="21600"/>
                    <a:pt x="11635" y="21600"/>
                  </a:cubicBezTo>
                  <a:cubicBezTo>
                    <a:pt x="14463" y="21600"/>
                    <a:pt x="16901" y="20211"/>
                    <a:pt x="16901" y="18270"/>
                  </a:cubicBezTo>
                  <a:cubicBezTo>
                    <a:pt x="16316" y="15025"/>
                    <a:pt x="14634" y="12063"/>
                    <a:pt x="12049" y="9637"/>
                  </a:cubicBezTo>
                  <a:cubicBezTo>
                    <a:pt x="13805" y="8399"/>
                    <a:pt x="15560" y="7144"/>
                    <a:pt x="17315" y="5756"/>
                  </a:cubicBezTo>
                  <a:cubicBezTo>
                    <a:pt x="21094" y="3815"/>
                    <a:pt x="16754" y="0"/>
                    <a:pt x="1312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65" name="Google Shape;3829;p75"/>
            <p:cNvSpPr/>
            <p:nvPr/>
          </p:nvSpPr>
          <p:spPr>
            <a:xfrm>
              <a:off x="487629" y="297908"/>
              <a:ext cx="94475" cy="159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9" h="21600" fill="norm" stroke="1" extrusionOk="0">
                  <a:moveTo>
                    <a:pt x="14946" y="0"/>
                  </a:moveTo>
                  <a:cubicBezTo>
                    <a:pt x="13566" y="0"/>
                    <a:pt x="12239" y="347"/>
                    <a:pt x="11363" y="1024"/>
                  </a:cubicBezTo>
                  <a:lnTo>
                    <a:pt x="10912" y="1024"/>
                  </a:lnTo>
                  <a:lnTo>
                    <a:pt x="1651" y="7068"/>
                  </a:lnTo>
                  <a:cubicBezTo>
                    <a:pt x="-551" y="8439"/>
                    <a:pt x="-551" y="10635"/>
                    <a:pt x="1651" y="12006"/>
                  </a:cubicBezTo>
                  <a:cubicBezTo>
                    <a:pt x="2527" y="12550"/>
                    <a:pt x="3403" y="13095"/>
                    <a:pt x="4305" y="13640"/>
                  </a:cubicBezTo>
                  <a:lnTo>
                    <a:pt x="4730" y="14202"/>
                  </a:lnTo>
                  <a:lnTo>
                    <a:pt x="5632" y="15011"/>
                  </a:lnTo>
                  <a:cubicBezTo>
                    <a:pt x="6056" y="15292"/>
                    <a:pt x="6056" y="15837"/>
                    <a:pt x="6507" y="16117"/>
                  </a:cubicBezTo>
                  <a:cubicBezTo>
                    <a:pt x="6507" y="15919"/>
                    <a:pt x="6269" y="15721"/>
                    <a:pt x="6295" y="15721"/>
                  </a:cubicBezTo>
                  <a:cubicBezTo>
                    <a:pt x="6322" y="15721"/>
                    <a:pt x="6375" y="15754"/>
                    <a:pt x="6507" y="15837"/>
                  </a:cubicBezTo>
                  <a:lnTo>
                    <a:pt x="6932" y="16398"/>
                  </a:lnTo>
                  <a:lnTo>
                    <a:pt x="7383" y="17488"/>
                  </a:lnTo>
                  <a:lnTo>
                    <a:pt x="7383" y="18033"/>
                  </a:lnTo>
                  <a:cubicBezTo>
                    <a:pt x="7383" y="19139"/>
                    <a:pt x="7834" y="19965"/>
                    <a:pt x="9135" y="20510"/>
                  </a:cubicBezTo>
                  <a:cubicBezTo>
                    <a:pt x="10037" y="21055"/>
                    <a:pt x="11363" y="21600"/>
                    <a:pt x="12664" y="21600"/>
                  </a:cubicBezTo>
                  <a:cubicBezTo>
                    <a:pt x="15768" y="21600"/>
                    <a:pt x="18395" y="19965"/>
                    <a:pt x="18395" y="18033"/>
                  </a:cubicBezTo>
                  <a:cubicBezTo>
                    <a:pt x="17759" y="15028"/>
                    <a:pt x="15928" y="12154"/>
                    <a:pt x="12929" y="9760"/>
                  </a:cubicBezTo>
                  <a:cubicBezTo>
                    <a:pt x="14972" y="8488"/>
                    <a:pt x="16909" y="7167"/>
                    <a:pt x="18847" y="5961"/>
                  </a:cubicBezTo>
                  <a:cubicBezTo>
                    <a:pt x="21049" y="4591"/>
                    <a:pt x="21049" y="2394"/>
                    <a:pt x="18847" y="1024"/>
                  </a:cubicBezTo>
                  <a:cubicBezTo>
                    <a:pt x="17732" y="347"/>
                    <a:pt x="16299" y="0"/>
                    <a:pt x="1494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66" name="Google Shape;3830;p75"/>
            <p:cNvSpPr/>
            <p:nvPr/>
          </p:nvSpPr>
          <p:spPr>
            <a:xfrm>
              <a:off x="316418" y="117647"/>
              <a:ext cx="161881" cy="167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2" h="21600" fill="norm" stroke="1" extrusionOk="0">
                  <a:moveTo>
                    <a:pt x="15153" y="1629"/>
                  </a:moveTo>
                  <a:cubicBezTo>
                    <a:pt x="15072" y="1629"/>
                    <a:pt x="14944" y="1724"/>
                    <a:pt x="14960" y="1771"/>
                  </a:cubicBezTo>
                  <a:cubicBezTo>
                    <a:pt x="15040" y="1724"/>
                    <a:pt x="15121" y="1692"/>
                    <a:pt x="15201" y="1692"/>
                  </a:cubicBezTo>
                  <a:cubicBezTo>
                    <a:pt x="15201" y="1645"/>
                    <a:pt x="15185" y="1629"/>
                    <a:pt x="15153" y="1629"/>
                  </a:cubicBezTo>
                  <a:close/>
                  <a:moveTo>
                    <a:pt x="17913" y="0"/>
                  </a:moveTo>
                  <a:cubicBezTo>
                    <a:pt x="16838" y="0"/>
                    <a:pt x="15795" y="538"/>
                    <a:pt x="15201" y="1692"/>
                  </a:cubicBezTo>
                  <a:cubicBezTo>
                    <a:pt x="15089" y="1755"/>
                    <a:pt x="15024" y="1771"/>
                    <a:pt x="14992" y="1771"/>
                  </a:cubicBezTo>
                  <a:cubicBezTo>
                    <a:pt x="14976" y="1771"/>
                    <a:pt x="14976" y="1771"/>
                    <a:pt x="14960" y="1771"/>
                  </a:cubicBezTo>
                  <a:cubicBezTo>
                    <a:pt x="14800" y="1850"/>
                    <a:pt x="14671" y="2040"/>
                    <a:pt x="14671" y="2230"/>
                  </a:cubicBezTo>
                  <a:lnTo>
                    <a:pt x="13869" y="3004"/>
                  </a:lnTo>
                  <a:lnTo>
                    <a:pt x="12264" y="5107"/>
                  </a:lnTo>
                  <a:cubicBezTo>
                    <a:pt x="10932" y="6420"/>
                    <a:pt x="9873" y="7748"/>
                    <a:pt x="8541" y="9061"/>
                  </a:cubicBezTo>
                  <a:cubicBezTo>
                    <a:pt x="6134" y="11417"/>
                    <a:pt x="3743" y="13789"/>
                    <a:pt x="806" y="16145"/>
                  </a:cubicBezTo>
                  <a:cubicBezTo>
                    <a:pt x="-269" y="17457"/>
                    <a:pt x="-269" y="19307"/>
                    <a:pt x="806" y="20620"/>
                  </a:cubicBezTo>
                  <a:cubicBezTo>
                    <a:pt x="1464" y="21268"/>
                    <a:pt x="2331" y="21600"/>
                    <a:pt x="3197" y="21600"/>
                  </a:cubicBezTo>
                  <a:cubicBezTo>
                    <a:pt x="4064" y="21600"/>
                    <a:pt x="4930" y="21268"/>
                    <a:pt x="5604" y="20620"/>
                  </a:cubicBezTo>
                  <a:lnTo>
                    <a:pt x="5604" y="20873"/>
                  </a:lnTo>
                  <a:cubicBezTo>
                    <a:pt x="11205" y="16145"/>
                    <a:pt x="16260" y="10626"/>
                    <a:pt x="20801" y="4854"/>
                  </a:cubicBezTo>
                  <a:cubicBezTo>
                    <a:pt x="21331" y="4064"/>
                    <a:pt x="21331" y="3273"/>
                    <a:pt x="21074" y="2483"/>
                  </a:cubicBezTo>
                  <a:cubicBezTo>
                    <a:pt x="20625" y="870"/>
                    <a:pt x="19261" y="0"/>
                    <a:pt x="1791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67" name="Google Shape;3831;p75"/>
            <p:cNvSpPr/>
            <p:nvPr/>
          </p:nvSpPr>
          <p:spPr>
            <a:xfrm>
              <a:off x="350580" y="127675"/>
              <a:ext cx="139333" cy="112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3" h="21600" fill="norm" stroke="1" extrusionOk="0">
                  <a:moveTo>
                    <a:pt x="3900" y="0"/>
                  </a:moveTo>
                  <a:cubicBezTo>
                    <a:pt x="3552" y="0"/>
                    <a:pt x="3186" y="70"/>
                    <a:pt x="2801" y="211"/>
                  </a:cubicBezTo>
                  <a:cubicBezTo>
                    <a:pt x="676" y="585"/>
                    <a:pt x="-240" y="3323"/>
                    <a:pt x="53" y="6038"/>
                  </a:cubicBezTo>
                  <a:lnTo>
                    <a:pt x="365" y="6038"/>
                  </a:lnTo>
                  <a:lnTo>
                    <a:pt x="3113" y="17692"/>
                  </a:lnTo>
                  <a:cubicBezTo>
                    <a:pt x="3607" y="19938"/>
                    <a:pt x="5146" y="21389"/>
                    <a:pt x="6704" y="21389"/>
                  </a:cubicBezTo>
                  <a:cubicBezTo>
                    <a:pt x="7033" y="21389"/>
                    <a:pt x="7345" y="21343"/>
                    <a:pt x="7675" y="21202"/>
                  </a:cubicBezTo>
                  <a:cubicBezTo>
                    <a:pt x="8591" y="20430"/>
                    <a:pt x="9800" y="20430"/>
                    <a:pt x="10716" y="20032"/>
                  </a:cubicBezTo>
                  <a:lnTo>
                    <a:pt x="12548" y="20032"/>
                  </a:lnTo>
                  <a:lnTo>
                    <a:pt x="14362" y="20430"/>
                  </a:lnTo>
                  <a:lnTo>
                    <a:pt x="15278" y="20804"/>
                  </a:lnTo>
                  <a:cubicBezTo>
                    <a:pt x="16194" y="21600"/>
                    <a:pt x="17110" y="21600"/>
                    <a:pt x="18026" y="21600"/>
                  </a:cubicBezTo>
                  <a:cubicBezTo>
                    <a:pt x="18942" y="21202"/>
                    <a:pt x="19839" y="20430"/>
                    <a:pt x="20462" y="19260"/>
                  </a:cubicBezTo>
                  <a:cubicBezTo>
                    <a:pt x="21360" y="16920"/>
                    <a:pt x="20755" y="13807"/>
                    <a:pt x="18942" y="12637"/>
                  </a:cubicBezTo>
                  <a:cubicBezTo>
                    <a:pt x="16798" y="11093"/>
                    <a:pt x="14362" y="10320"/>
                    <a:pt x="11925" y="10320"/>
                  </a:cubicBezTo>
                  <a:cubicBezTo>
                    <a:pt x="11009" y="10320"/>
                    <a:pt x="10038" y="10390"/>
                    <a:pt x="9067" y="10554"/>
                  </a:cubicBezTo>
                  <a:lnTo>
                    <a:pt x="7363" y="3323"/>
                  </a:lnTo>
                  <a:cubicBezTo>
                    <a:pt x="6868" y="1404"/>
                    <a:pt x="5549" y="0"/>
                    <a:pt x="39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68" name="Google Shape;3832;p75"/>
            <p:cNvSpPr/>
            <p:nvPr/>
          </p:nvSpPr>
          <p:spPr>
            <a:xfrm>
              <a:off x="408639" y="62981"/>
              <a:ext cx="140176" cy="109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7" h="21600" fill="norm" stroke="1" extrusionOk="0">
                  <a:moveTo>
                    <a:pt x="4429" y="0"/>
                  </a:moveTo>
                  <a:cubicBezTo>
                    <a:pt x="2065" y="0"/>
                    <a:pt x="-744" y="2478"/>
                    <a:pt x="180" y="5749"/>
                  </a:cubicBezTo>
                  <a:lnTo>
                    <a:pt x="483" y="5749"/>
                  </a:lnTo>
                  <a:cubicBezTo>
                    <a:pt x="1372" y="9742"/>
                    <a:pt x="1958" y="13735"/>
                    <a:pt x="2847" y="17727"/>
                  </a:cubicBezTo>
                  <a:cubicBezTo>
                    <a:pt x="3327" y="19700"/>
                    <a:pt x="4820" y="21143"/>
                    <a:pt x="6474" y="21143"/>
                  </a:cubicBezTo>
                  <a:cubicBezTo>
                    <a:pt x="6829" y="21143"/>
                    <a:pt x="7203" y="21071"/>
                    <a:pt x="7576" y="20927"/>
                  </a:cubicBezTo>
                  <a:cubicBezTo>
                    <a:pt x="8447" y="20518"/>
                    <a:pt x="9336" y="20133"/>
                    <a:pt x="10527" y="20133"/>
                  </a:cubicBezTo>
                  <a:lnTo>
                    <a:pt x="9638" y="20133"/>
                  </a:lnTo>
                  <a:cubicBezTo>
                    <a:pt x="10225" y="19940"/>
                    <a:pt x="10812" y="19820"/>
                    <a:pt x="11416" y="19820"/>
                  </a:cubicBezTo>
                  <a:cubicBezTo>
                    <a:pt x="12003" y="19820"/>
                    <a:pt x="12589" y="19940"/>
                    <a:pt x="13176" y="20133"/>
                  </a:cubicBezTo>
                  <a:lnTo>
                    <a:pt x="12287" y="20133"/>
                  </a:lnTo>
                  <a:cubicBezTo>
                    <a:pt x="12892" y="20133"/>
                    <a:pt x="13478" y="20518"/>
                    <a:pt x="14065" y="20518"/>
                  </a:cubicBezTo>
                  <a:lnTo>
                    <a:pt x="14954" y="20927"/>
                  </a:lnTo>
                  <a:cubicBezTo>
                    <a:pt x="15292" y="21408"/>
                    <a:pt x="15843" y="21600"/>
                    <a:pt x="16429" y="21600"/>
                  </a:cubicBezTo>
                  <a:cubicBezTo>
                    <a:pt x="16820" y="21600"/>
                    <a:pt x="17247" y="21504"/>
                    <a:pt x="17603" y="21335"/>
                  </a:cubicBezTo>
                  <a:cubicBezTo>
                    <a:pt x="18492" y="20927"/>
                    <a:pt x="19380" y="20133"/>
                    <a:pt x="19967" y="19339"/>
                  </a:cubicBezTo>
                  <a:cubicBezTo>
                    <a:pt x="20856" y="16934"/>
                    <a:pt x="20269" y="13735"/>
                    <a:pt x="18492" y="12532"/>
                  </a:cubicBezTo>
                  <a:cubicBezTo>
                    <a:pt x="16429" y="10944"/>
                    <a:pt x="14065" y="10127"/>
                    <a:pt x="11700" y="10127"/>
                  </a:cubicBezTo>
                  <a:cubicBezTo>
                    <a:pt x="10723" y="10127"/>
                    <a:pt x="9816" y="10199"/>
                    <a:pt x="8909" y="10343"/>
                  </a:cubicBezTo>
                  <a:lnTo>
                    <a:pt x="7274" y="2935"/>
                  </a:lnTo>
                  <a:cubicBezTo>
                    <a:pt x="7060" y="866"/>
                    <a:pt x="5816" y="0"/>
                    <a:pt x="442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289" name="Google Shape;3833;p75"/>
          <p:cNvGrpSpPr/>
          <p:nvPr/>
        </p:nvGrpSpPr>
        <p:grpSpPr>
          <a:xfrm>
            <a:off x="726262" y="2314874"/>
            <a:ext cx="580267" cy="619912"/>
            <a:chOff x="0" y="0"/>
            <a:chExt cx="580266" cy="619911"/>
          </a:xfrm>
        </p:grpSpPr>
        <p:sp>
          <p:nvSpPr>
            <p:cNvPr id="3270" name="Google Shape;3834;p75"/>
            <p:cNvSpPr/>
            <p:nvPr/>
          </p:nvSpPr>
          <p:spPr>
            <a:xfrm>
              <a:off x="199948" y="219029"/>
              <a:ext cx="180901" cy="18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72" h="21600" fill="norm" stroke="1" extrusionOk="0">
                  <a:moveTo>
                    <a:pt x="6962" y="6882"/>
                  </a:moveTo>
                  <a:cubicBezTo>
                    <a:pt x="6924" y="6926"/>
                    <a:pt x="6899" y="6970"/>
                    <a:pt x="6860" y="7014"/>
                  </a:cubicBezTo>
                  <a:cubicBezTo>
                    <a:pt x="6886" y="6985"/>
                    <a:pt x="6911" y="6941"/>
                    <a:pt x="6962" y="6882"/>
                  </a:cubicBezTo>
                  <a:close/>
                  <a:moveTo>
                    <a:pt x="10777" y="6163"/>
                  </a:moveTo>
                  <a:lnTo>
                    <a:pt x="11198" y="6398"/>
                  </a:lnTo>
                  <a:cubicBezTo>
                    <a:pt x="11300" y="6515"/>
                    <a:pt x="11351" y="6589"/>
                    <a:pt x="11326" y="6589"/>
                  </a:cubicBezTo>
                  <a:cubicBezTo>
                    <a:pt x="11300" y="6589"/>
                    <a:pt x="11198" y="6530"/>
                    <a:pt x="10994" y="6413"/>
                  </a:cubicBezTo>
                  <a:lnTo>
                    <a:pt x="11415" y="6647"/>
                  </a:lnTo>
                  <a:lnTo>
                    <a:pt x="12040" y="7132"/>
                  </a:lnTo>
                  <a:lnTo>
                    <a:pt x="12474" y="7616"/>
                  </a:lnTo>
                  <a:lnTo>
                    <a:pt x="12895" y="7865"/>
                  </a:lnTo>
                  <a:cubicBezTo>
                    <a:pt x="13061" y="8261"/>
                    <a:pt x="13367" y="8643"/>
                    <a:pt x="13380" y="8907"/>
                  </a:cubicBezTo>
                  <a:cubicBezTo>
                    <a:pt x="13354" y="8892"/>
                    <a:pt x="13342" y="8863"/>
                    <a:pt x="13316" y="8834"/>
                  </a:cubicBezTo>
                  <a:cubicBezTo>
                    <a:pt x="13278" y="8731"/>
                    <a:pt x="13252" y="8702"/>
                    <a:pt x="13240" y="8702"/>
                  </a:cubicBezTo>
                  <a:cubicBezTo>
                    <a:pt x="13188" y="8702"/>
                    <a:pt x="13278" y="9127"/>
                    <a:pt x="13303" y="9127"/>
                  </a:cubicBezTo>
                  <a:cubicBezTo>
                    <a:pt x="13316" y="9127"/>
                    <a:pt x="13316" y="9113"/>
                    <a:pt x="13316" y="9083"/>
                  </a:cubicBezTo>
                  <a:cubicBezTo>
                    <a:pt x="13354" y="9039"/>
                    <a:pt x="13380" y="8980"/>
                    <a:pt x="13380" y="8907"/>
                  </a:cubicBezTo>
                  <a:cubicBezTo>
                    <a:pt x="13393" y="8936"/>
                    <a:pt x="13405" y="8966"/>
                    <a:pt x="13418" y="8980"/>
                  </a:cubicBezTo>
                  <a:cubicBezTo>
                    <a:pt x="13418" y="9259"/>
                    <a:pt x="13456" y="9538"/>
                    <a:pt x="13533" y="9817"/>
                  </a:cubicBezTo>
                  <a:cubicBezTo>
                    <a:pt x="13533" y="10052"/>
                    <a:pt x="13533" y="10301"/>
                    <a:pt x="13533" y="10551"/>
                  </a:cubicBezTo>
                  <a:lnTo>
                    <a:pt x="13533" y="11768"/>
                  </a:lnTo>
                  <a:cubicBezTo>
                    <a:pt x="13533" y="12253"/>
                    <a:pt x="13533" y="12502"/>
                    <a:pt x="13316" y="12986"/>
                  </a:cubicBezTo>
                  <a:lnTo>
                    <a:pt x="13099" y="13471"/>
                  </a:lnTo>
                  <a:cubicBezTo>
                    <a:pt x="13099" y="13471"/>
                    <a:pt x="12895" y="13720"/>
                    <a:pt x="12895" y="13720"/>
                  </a:cubicBezTo>
                  <a:lnTo>
                    <a:pt x="12895" y="13955"/>
                  </a:lnTo>
                  <a:cubicBezTo>
                    <a:pt x="12678" y="13955"/>
                    <a:pt x="12474" y="14439"/>
                    <a:pt x="12257" y="14689"/>
                  </a:cubicBezTo>
                  <a:lnTo>
                    <a:pt x="12040" y="14938"/>
                  </a:lnTo>
                  <a:cubicBezTo>
                    <a:pt x="12155" y="14806"/>
                    <a:pt x="12181" y="14762"/>
                    <a:pt x="12168" y="14762"/>
                  </a:cubicBezTo>
                  <a:cubicBezTo>
                    <a:pt x="12117" y="14762"/>
                    <a:pt x="11874" y="14982"/>
                    <a:pt x="11925" y="14982"/>
                  </a:cubicBezTo>
                  <a:cubicBezTo>
                    <a:pt x="11951" y="14982"/>
                    <a:pt x="11976" y="14967"/>
                    <a:pt x="12040" y="14938"/>
                  </a:cubicBezTo>
                  <a:lnTo>
                    <a:pt x="11198" y="15422"/>
                  </a:lnTo>
                  <a:lnTo>
                    <a:pt x="10777" y="15422"/>
                  </a:lnTo>
                  <a:lnTo>
                    <a:pt x="10343" y="15657"/>
                  </a:lnTo>
                  <a:lnTo>
                    <a:pt x="8863" y="15657"/>
                  </a:lnTo>
                  <a:lnTo>
                    <a:pt x="8021" y="15173"/>
                  </a:lnTo>
                  <a:cubicBezTo>
                    <a:pt x="8021" y="15173"/>
                    <a:pt x="7741" y="15070"/>
                    <a:pt x="7677" y="15070"/>
                  </a:cubicBezTo>
                  <a:cubicBezTo>
                    <a:pt x="7639" y="15070"/>
                    <a:pt x="7664" y="15099"/>
                    <a:pt x="7804" y="15173"/>
                  </a:cubicBezTo>
                  <a:cubicBezTo>
                    <a:pt x="7945" y="15334"/>
                    <a:pt x="7996" y="15393"/>
                    <a:pt x="7983" y="15393"/>
                  </a:cubicBezTo>
                  <a:cubicBezTo>
                    <a:pt x="7970" y="15393"/>
                    <a:pt x="7741" y="15173"/>
                    <a:pt x="7588" y="15173"/>
                  </a:cubicBezTo>
                  <a:cubicBezTo>
                    <a:pt x="7383" y="15173"/>
                    <a:pt x="6745" y="14938"/>
                    <a:pt x="6745" y="14689"/>
                  </a:cubicBezTo>
                  <a:cubicBezTo>
                    <a:pt x="6745" y="14645"/>
                    <a:pt x="6771" y="14615"/>
                    <a:pt x="6797" y="14615"/>
                  </a:cubicBezTo>
                  <a:cubicBezTo>
                    <a:pt x="6873" y="14615"/>
                    <a:pt x="7013" y="14762"/>
                    <a:pt x="7013" y="14762"/>
                  </a:cubicBezTo>
                  <a:cubicBezTo>
                    <a:pt x="7013" y="14762"/>
                    <a:pt x="7001" y="14747"/>
                    <a:pt x="6962" y="14689"/>
                  </a:cubicBezTo>
                  <a:lnTo>
                    <a:pt x="6529" y="14204"/>
                  </a:lnTo>
                  <a:lnTo>
                    <a:pt x="6324" y="13955"/>
                  </a:lnTo>
                  <a:cubicBezTo>
                    <a:pt x="6108" y="13955"/>
                    <a:pt x="5903" y="13221"/>
                    <a:pt x="5687" y="12986"/>
                  </a:cubicBezTo>
                  <a:cubicBezTo>
                    <a:pt x="5687" y="12986"/>
                    <a:pt x="5687" y="12737"/>
                    <a:pt x="5687" y="12737"/>
                  </a:cubicBezTo>
                  <a:lnTo>
                    <a:pt x="5687" y="12502"/>
                  </a:lnTo>
                  <a:cubicBezTo>
                    <a:pt x="5470" y="12253"/>
                    <a:pt x="5470" y="11768"/>
                    <a:pt x="5470" y="11519"/>
                  </a:cubicBezTo>
                  <a:cubicBezTo>
                    <a:pt x="5431" y="11372"/>
                    <a:pt x="5406" y="11314"/>
                    <a:pt x="5393" y="11314"/>
                  </a:cubicBezTo>
                  <a:cubicBezTo>
                    <a:pt x="5380" y="11314"/>
                    <a:pt x="5380" y="11358"/>
                    <a:pt x="5380" y="11416"/>
                  </a:cubicBezTo>
                  <a:cubicBezTo>
                    <a:pt x="5266" y="11270"/>
                    <a:pt x="5304" y="11240"/>
                    <a:pt x="5470" y="11035"/>
                  </a:cubicBezTo>
                  <a:cubicBezTo>
                    <a:pt x="5266" y="10785"/>
                    <a:pt x="5266" y="10551"/>
                    <a:pt x="5470" y="10052"/>
                  </a:cubicBezTo>
                  <a:lnTo>
                    <a:pt x="5470" y="9567"/>
                  </a:lnTo>
                  <a:cubicBezTo>
                    <a:pt x="5470" y="9333"/>
                    <a:pt x="5687" y="9083"/>
                    <a:pt x="5687" y="9083"/>
                  </a:cubicBezTo>
                  <a:cubicBezTo>
                    <a:pt x="5903" y="8599"/>
                    <a:pt x="5903" y="8349"/>
                    <a:pt x="6108" y="8100"/>
                  </a:cubicBezTo>
                  <a:cubicBezTo>
                    <a:pt x="6108" y="8100"/>
                    <a:pt x="6248" y="7953"/>
                    <a:pt x="6286" y="7865"/>
                  </a:cubicBezTo>
                  <a:lnTo>
                    <a:pt x="6324" y="7865"/>
                  </a:lnTo>
                  <a:cubicBezTo>
                    <a:pt x="6503" y="7660"/>
                    <a:pt x="6682" y="7278"/>
                    <a:pt x="6860" y="7014"/>
                  </a:cubicBezTo>
                  <a:cubicBezTo>
                    <a:pt x="6822" y="7073"/>
                    <a:pt x="6835" y="7102"/>
                    <a:pt x="6860" y="7102"/>
                  </a:cubicBezTo>
                  <a:cubicBezTo>
                    <a:pt x="6962" y="7102"/>
                    <a:pt x="7243" y="6882"/>
                    <a:pt x="6962" y="6882"/>
                  </a:cubicBezTo>
                  <a:lnTo>
                    <a:pt x="7383" y="6647"/>
                  </a:lnTo>
                  <a:lnTo>
                    <a:pt x="7804" y="6398"/>
                  </a:lnTo>
                  <a:cubicBezTo>
                    <a:pt x="7715" y="6457"/>
                    <a:pt x="7690" y="6471"/>
                    <a:pt x="7702" y="6471"/>
                  </a:cubicBezTo>
                  <a:cubicBezTo>
                    <a:pt x="7741" y="6471"/>
                    <a:pt x="8047" y="6324"/>
                    <a:pt x="8009" y="6324"/>
                  </a:cubicBezTo>
                  <a:cubicBezTo>
                    <a:pt x="7996" y="6324"/>
                    <a:pt x="7945" y="6354"/>
                    <a:pt x="7804" y="6398"/>
                  </a:cubicBezTo>
                  <a:cubicBezTo>
                    <a:pt x="8021" y="6163"/>
                    <a:pt x="8442" y="6163"/>
                    <a:pt x="8659" y="6163"/>
                  </a:cubicBezTo>
                  <a:close/>
                  <a:moveTo>
                    <a:pt x="9374" y="0"/>
                  </a:moveTo>
                  <a:cubicBezTo>
                    <a:pt x="5903" y="0"/>
                    <a:pt x="2573" y="2348"/>
                    <a:pt x="1017" y="5914"/>
                  </a:cubicBezTo>
                  <a:cubicBezTo>
                    <a:pt x="-1943" y="12737"/>
                    <a:pt x="1872" y="20778"/>
                    <a:pt x="8442" y="21512"/>
                  </a:cubicBezTo>
                  <a:cubicBezTo>
                    <a:pt x="8851" y="21571"/>
                    <a:pt x="9259" y="21600"/>
                    <a:pt x="9654" y="21600"/>
                  </a:cubicBezTo>
                  <a:cubicBezTo>
                    <a:pt x="15396" y="21600"/>
                    <a:pt x="19657" y="15466"/>
                    <a:pt x="18751" y="8907"/>
                  </a:cubicBezTo>
                  <a:cubicBezTo>
                    <a:pt x="18738" y="8658"/>
                    <a:pt x="18687" y="8379"/>
                    <a:pt x="18611" y="8100"/>
                  </a:cubicBezTo>
                  <a:cubicBezTo>
                    <a:pt x="18611" y="8100"/>
                    <a:pt x="18611" y="8100"/>
                    <a:pt x="18611" y="8100"/>
                  </a:cubicBezTo>
                  <a:cubicBezTo>
                    <a:pt x="17769" y="3713"/>
                    <a:pt x="14375" y="543"/>
                    <a:pt x="10343" y="59"/>
                  </a:cubicBezTo>
                  <a:cubicBezTo>
                    <a:pt x="10024" y="15"/>
                    <a:pt x="9705" y="0"/>
                    <a:pt x="937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71" name="Google Shape;3835;p75"/>
            <p:cNvSpPr/>
            <p:nvPr/>
          </p:nvSpPr>
          <p:spPr>
            <a:xfrm>
              <a:off x="202617" y="60046"/>
              <a:ext cx="96799" cy="207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4" h="21600" fill="norm" stroke="1" extrusionOk="0">
                  <a:moveTo>
                    <a:pt x="5480" y="0"/>
                  </a:moveTo>
                  <a:cubicBezTo>
                    <a:pt x="5012" y="0"/>
                    <a:pt x="4571" y="38"/>
                    <a:pt x="4103" y="102"/>
                  </a:cubicBezTo>
                  <a:cubicBezTo>
                    <a:pt x="1088" y="535"/>
                    <a:pt x="-654" y="2013"/>
                    <a:pt x="230" y="3288"/>
                  </a:cubicBezTo>
                  <a:cubicBezTo>
                    <a:pt x="4545" y="8576"/>
                    <a:pt x="8002" y="14081"/>
                    <a:pt x="10159" y="19587"/>
                  </a:cubicBezTo>
                  <a:cubicBezTo>
                    <a:pt x="10497" y="20810"/>
                    <a:pt x="12628" y="21600"/>
                    <a:pt x="15072" y="21600"/>
                  </a:cubicBezTo>
                  <a:cubicBezTo>
                    <a:pt x="15565" y="21600"/>
                    <a:pt x="16111" y="21562"/>
                    <a:pt x="16631" y="21485"/>
                  </a:cubicBezTo>
                  <a:cubicBezTo>
                    <a:pt x="19230" y="21065"/>
                    <a:pt x="20946" y="19587"/>
                    <a:pt x="20504" y="18312"/>
                  </a:cubicBezTo>
                  <a:cubicBezTo>
                    <a:pt x="18347" y="12603"/>
                    <a:pt x="14890" y="7098"/>
                    <a:pt x="10575" y="2013"/>
                  </a:cubicBezTo>
                  <a:cubicBezTo>
                    <a:pt x="9873" y="790"/>
                    <a:pt x="7690" y="0"/>
                    <a:pt x="54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72" name="Google Shape;3836;p75"/>
            <p:cNvSpPr/>
            <p:nvPr/>
          </p:nvSpPr>
          <p:spPr>
            <a:xfrm>
              <a:off x="174167" y="84383"/>
              <a:ext cx="149857" cy="111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8" h="21600" fill="norm" stroke="1" extrusionOk="0">
                  <a:moveTo>
                    <a:pt x="17295" y="0"/>
                  </a:moveTo>
                  <a:cubicBezTo>
                    <a:pt x="16752" y="0"/>
                    <a:pt x="16192" y="189"/>
                    <a:pt x="15665" y="591"/>
                  </a:cubicBezTo>
                  <a:cubicBezTo>
                    <a:pt x="12982" y="3190"/>
                    <a:pt x="10893" y="6617"/>
                    <a:pt x="9637" y="10729"/>
                  </a:cubicBezTo>
                  <a:lnTo>
                    <a:pt x="4373" y="8839"/>
                  </a:lnTo>
                  <a:cubicBezTo>
                    <a:pt x="4084" y="8697"/>
                    <a:pt x="3778" y="8649"/>
                    <a:pt x="3473" y="8649"/>
                  </a:cubicBezTo>
                  <a:cubicBezTo>
                    <a:pt x="2046" y="8649"/>
                    <a:pt x="603" y="10115"/>
                    <a:pt x="144" y="12383"/>
                  </a:cubicBezTo>
                  <a:cubicBezTo>
                    <a:pt x="-416" y="14723"/>
                    <a:pt x="705" y="17488"/>
                    <a:pt x="2692" y="18268"/>
                  </a:cubicBezTo>
                  <a:lnTo>
                    <a:pt x="11148" y="21411"/>
                  </a:lnTo>
                  <a:cubicBezTo>
                    <a:pt x="11437" y="21553"/>
                    <a:pt x="11742" y="21600"/>
                    <a:pt x="12048" y="21600"/>
                  </a:cubicBezTo>
                  <a:cubicBezTo>
                    <a:pt x="13492" y="21600"/>
                    <a:pt x="14918" y="20135"/>
                    <a:pt x="15376" y="17866"/>
                  </a:cubicBezTo>
                  <a:cubicBezTo>
                    <a:pt x="15376" y="17086"/>
                    <a:pt x="15665" y="15905"/>
                    <a:pt x="15937" y="14723"/>
                  </a:cubicBezTo>
                  <a:cubicBezTo>
                    <a:pt x="15937" y="14723"/>
                    <a:pt x="16226" y="14345"/>
                    <a:pt x="16226" y="13943"/>
                  </a:cubicBezTo>
                  <a:lnTo>
                    <a:pt x="16786" y="12761"/>
                  </a:lnTo>
                  <a:lnTo>
                    <a:pt x="17346" y="11202"/>
                  </a:lnTo>
                  <a:lnTo>
                    <a:pt x="17924" y="10800"/>
                  </a:lnTo>
                  <a:cubicBezTo>
                    <a:pt x="17924" y="10422"/>
                    <a:pt x="18195" y="10020"/>
                    <a:pt x="18484" y="9618"/>
                  </a:cubicBezTo>
                  <a:lnTo>
                    <a:pt x="19044" y="8839"/>
                  </a:lnTo>
                  <a:cubicBezTo>
                    <a:pt x="18892" y="9051"/>
                    <a:pt x="18875" y="9122"/>
                    <a:pt x="18892" y="9122"/>
                  </a:cubicBezTo>
                  <a:cubicBezTo>
                    <a:pt x="18942" y="9122"/>
                    <a:pt x="19265" y="8768"/>
                    <a:pt x="19197" y="8768"/>
                  </a:cubicBezTo>
                  <a:cubicBezTo>
                    <a:pt x="19146" y="8791"/>
                    <a:pt x="19095" y="8815"/>
                    <a:pt x="19044" y="8839"/>
                  </a:cubicBezTo>
                  <a:cubicBezTo>
                    <a:pt x="19129" y="8791"/>
                    <a:pt x="19180" y="8768"/>
                    <a:pt x="19197" y="8768"/>
                  </a:cubicBezTo>
                  <a:cubicBezTo>
                    <a:pt x="19197" y="8768"/>
                    <a:pt x="19197" y="8768"/>
                    <a:pt x="19197" y="8768"/>
                  </a:cubicBezTo>
                  <a:cubicBezTo>
                    <a:pt x="19961" y="8295"/>
                    <a:pt x="20471" y="7208"/>
                    <a:pt x="20742" y="6097"/>
                  </a:cubicBezTo>
                  <a:cubicBezTo>
                    <a:pt x="21184" y="2670"/>
                    <a:pt x="19333" y="0"/>
                    <a:pt x="1729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73" name="Google Shape;3837;p75"/>
            <p:cNvSpPr/>
            <p:nvPr/>
          </p:nvSpPr>
          <p:spPr>
            <a:xfrm>
              <a:off x="145670" y="0"/>
              <a:ext cx="148705" cy="112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9" h="21600" fill="norm" stroke="1" extrusionOk="0">
                  <a:moveTo>
                    <a:pt x="17604" y="0"/>
                  </a:moveTo>
                  <a:cubicBezTo>
                    <a:pt x="16962" y="0"/>
                    <a:pt x="16321" y="257"/>
                    <a:pt x="15714" y="796"/>
                  </a:cubicBezTo>
                  <a:cubicBezTo>
                    <a:pt x="12923" y="3393"/>
                    <a:pt x="10930" y="6857"/>
                    <a:pt x="9751" y="10859"/>
                  </a:cubicBezTo>
                  <a:lnTo>
                    <a:pt x="4481" y="8963"/>
                  </a:lnTo>
                  <a:cubicBezTo>
                    <a:pt x="4117" y="8823"/>
                    <a:pt x="3788" y="8752"/>
                    <a:pt x="3458" y="8752"/>
                  </a:cubicBezTo>
                  <a:cubicBezTo>
                    <a:pt x="1898" y="8752"/>
                    <a:pt x="632" y="10227"/>
                    <a:pt x="147" y="12473"/>
                  </a:cubicBezTo>
                  <a:cubicBezTo>
                    <a:pt x="-425" y="14790"/>
                    <a:pt x="736" y="17528"/>
                    <a:pt x="2453" y="18300"/>
                  </a:cubicBezTo>
                  <a:lnTo>
                    <a:pt x="11103" y="21413"/>
                  </a:lnTo>
                  <a:cubicBezTo>
                    <a:pt x="11450" y="21530"/>
                    <a:pt x="11797" y="21600"/>
                    <a:pt x="12143" y="21600"/>
                  </a:cubicBezTo>
                  <a:cubicBezTo>
                    <a:pt x="13773" y="21600"/>
                    <a:pt x="15229" y="20149"/>
                    <a:pt x="15714" y="17902"/>
                  </a:cubicBezTo>
                  <a:cubicBezTo>
                    <a:pt x="15714" y="16732"/>
                    <a:pt x="15992" y="15960"/>
                    <a:pt x="16286" y="14790"/>
                  </a:cubicBezTo>
                  <a:lnTo>
                    <a:pt x="16286" y="14018"/>
                  </a:lnTo>
                  <a:lnTo>
                    <a:pt x="16858" y="12473"/>
                  </a:lnTo>
                  <a:lnTo>
                    <a:pt x="17725" y="11303"/>
                  </a:lnTo>
                  <a:cubicBezTo>
                    <a:pt x="17777" y="11139"/>
                    <a:pt x="17795" y="11069"/>
                    <a:pt x="17777" y="11069"/>
                  </a:cubicBezTo>
                  <a:cubicBezTo>
                    <a:pt x="17777" y="11069"/>
                    <a:pt x="17777" y="11069"/>
                    <a:pt x="17760" y="11069"/>
                  </a:cubicBezTo>
                  <a:cubicBezTo>
                    <a:pt x="17847" y="10905"/>
                    <a:pt x="18003" y="10905"/>
                    <a:pt x="18003" y="10905"/>
                  </a:cubicBezTo>
                  <a:cubicBezTo>
                    <a:pt x="18297" y="10507"/>
                    <a:pt x="18592" y="10133"/>
                    <a:pt x="18869" y="9735"/>
                  </a:cubicBezTo>
                  <a:lnTo>
                    <a:pt x="19459" y="8963"/>
                  </a:lnTo>
                  <a:cubicBezTo>
                    <a:pt x="20031" y="8191"/>
                    <a:pt x="20603" y="7418"/>
                    <a:pt x="20898" y="6248"/>
                  </a:cubicBezTo>
                  <a:cubicBezTo>
                    <a:pt x="21175" y="5078"/>
                    <a:pt x="21175" y="3510"/>
                    <a:pt x="20603" y="2364"/>
                  </a:cubicBezTo>
                  <a:cubicBezTo>
                    <a:pt x="19858" y="842"/>
                    <a:pt x="18748" y="0"/>
                    <a:pt x="1760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74" name="Google Shape;3838;p75"/>
            <p:cNvSpPr/>
            <p:nvPr/>
          </p:nvSpPr>
          <p:spPr>
            <a:xfrm>
              <a:off x="39091" y="225633"/>
              <a:ext cx="209570" cy="88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600" fill="norm" stroke="1" extrusionOk="0">
                  <a:moveTo>
                    <a:pt x="2700" y="0"/>
                  </a:moveTo>
                  <a:cubicBezTo>
                    <a:pt x="1250" y="0"/>
                    <a:pt x="0" y="2988"/>
                    <a:pt x="0" y="6453"/>
                  </a:cubicBezTo>
                  <a:cubicBezTo>
                    <a:pt x="0" y="9919"/>
                    <a:pt x="1250" y="12398"/>
                    <a:pt x="2700" y="12398"/>
                  </a:cubicBezTo>
                  <a:lnTo>
                    <a:pt x="3525" y="12398"/>
                  </a:lnTo>
                  <a:lnTo>
                    <a:pt x="4363" y="12906"/>
                  </a:lnTo>
                  <a:lnTo>
                    <a:pt x="6438" y="13892"/>
                  </a:lnTo>
                  <a:cubicBezTo>
                    <a:pt x="7688" y="14400"/>
                    <a:pt x="9138" y="14878"/>
                    <a:pt x="10388" y="15894"/>
                  </a:cubicBezTo>
                  <a:cubicBezTo>
                    <a:pt x="12875" y="17388"/>
                    <a:pt x="15575" y="19359"/>
                    <a:pt x="18063" y="21331"/>
                  </a:cubicBezTo>
                  <a:cubicBezTo>
                    <a:pt x="18325" y="21510"/>
                    <a:pt x="18575" y="21600"/>
                    <a:pt x="18838" y="21600"/>
                  </a:cubicBezTo>
                  <a:cubicBezTo>
                    <a:pt x="20000" y="21600"/>
                    <a:pt x="21050" y="19837"/>
                    <a:pt x="21388" y="17388"/>
                  </a:cubicBezTo>
                  <a:cubicBezTo>
                    <a:pt x="21600" y="13892"/>
                    <a:pt x="20763" y="10427"/>
                    <a:pt x="19525" y="9441"/>
                  </a:cubicBezTo>
                  <a:lnTo>
                    <a:pt x="19525" y="9919"/>
                  </a:lnTo>
                  <a:cubicBezTo>
                    <a:pt x="14125" y="4959"/>
                    <a:pt x="8513" y="1972"/>
                    <a:pt x="27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75" name="Google Shape;3839;p75"/>
            <p:cNvSpPr/>
            <p:nvPr/>
          </p:nvSpPr>
          <p:spPr>
            <a:xfrm>
              <a:off x="88401" y="178427"/>
              <a:ext cx="92339" cy="157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03" h="21600" fill="norm" stroke="1" extrusionOk="0">
                  <a:moveTo>
                    <a:pt x="12653" y="5505"/>
                  </a:moveTo>
                  <a:cubicBezTo>
                    <a:pt x="12727" y="5606"/>
                    <a:pt x="12801" y="5706"/>
                    <a:pt x="12752" y="5706"/>
                  </a:cubicBezTo>
                  <a:cubicBezTo>
                    <a:pt x="12727" y="5706"/>
                    <a:pt x="12702" y="5690"/>
                    <a:pt x="12653" y="5639"/>
                  </a:cubicBezTo>
                  <a:cubicBezTo>
                    <a:pt x="12653" y="5589"/>
                    <a:pt x="12653" y="5538"/>
                    <a:pt x="12653" y="5505"/>
                  </a:cubicBezTo>
                  <a:close/>
                  <a:moveTo>
                    <a:pt x="7079" y="0"/>
                  </a:moveTo>
                  <a:cubicBezTo>
                    <a:pt x="4454" y="0"/>
                    <a:pt x="1952" y="1309"/>
                    <a:pt x="1952" y="3407"/>
                  </a:cubicBezTo>
                  <a:cubicBezTo>
                    <a:pt x="2249" y="6478"/>
                    <a:pt x="3859" y="9533"/>
                    <a:pt x="6658" y="12050"/>
                  </a:cubicBezTo>
                  <a:lnTo>
                    <a:pt x="1531" y="15676"/>
                  </a:lnTo>
                  <a:cubicBezTo>
                    <a:pt x="-2383" y="17673"/>
                    <a:pt x="2001" y="21600"/>
                    <a:pt x="5816" y="21600"/>
                  </a:cubicBezTo>
                  <a:cubicBezTo>
                    <a:pt x="6807" y="21600"/>
                    <a:pt x="7773" y="21331"/>
                    <a:pt x="8541" y="20694"/>
                  </a:cubicBezTo>
                  <a:lnTo>
                    <a:pt x="8120" y="20694"/>
                  </a:lnTo>
                  <a:lnTo>
                    <a:pt x="17161" y="14568"/>
                  </a:lnTo>
                  <a:cubicBezTo>
                    <a:pt x="19217" y="13175"/>
                    <a:pt x="19217" y="10943"/>
                    <a:pt x="17161" y="9550"/>
                  </a:cubicBezTo>
                  <a:cubicBezTo>
                    <a:pt x="16344" y="8996"/>
                    <a:pt x="15526" y="8425"/>
                    <a:pt x="14709" y="7871"/>
                  </a:cubicBezTo>
                  <a:lnTo>
                    <a:pt x="14288" y="7586"/>
                  </a:lnTo>
                  <a:cubicBezTo>
                    <a:pt x="13867" y="7032"/>
                    <a:pt x="13470" y="6764"/>
                    <a:pt x="13470" y="6478"/>
                  </a:cubicBezTo>
                  <a:cubicBezTo>
                    <a:pt x="13049" y="6193"/>
                    <a:pt x="13049" y="5639"/>
                    <a:pt x="12653" y="5371"/>
                  </a:cubicBezTo>
                  <a:cubicBezTo>
                    <a:pt x="12653" y="5287"/>
                    <a:pt x="12653" y="5220"/>
                    <a:pt x="12653" y="5085"/>
                  </a:cubicBezTo>
                  <a:cubicBezTo>
                    <a:pt x="12232" y="4800"/>
                    <a:pt x="12232" y="4246"/>
                    <a:pt x="12232" y="3978"/>
                  </a:cubicBezTo>
                  <a:lnTo>
                    <a:pt x="12232" y="3407"/>
                  </a:lnTo>
                  <a:cubicBezTo>
                    <a:pt x="12232" y="2568"/>
                    <a:pt x="11414" y="1745"/>
                    <a:pt x="10597" y="906"/>
                  </a:cubicBezTo>
                  <a:cubicBezTo>
                    <a:pt x="9532" y="285"/>
                    <a:pt x="8293" y="0"/>
                    <a:pt x="70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76" name="Google Shape;3840;p75"/>
            <p:cNvSpPr/>
            <p:nvPr/>
          </p:nvSpPr>
          <p:spPr>
            <a:xfrm>
              <a:off x="0" y="161307"/>
              <a:ext cx="91863" cy="158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8" h="21600" fill="norm" stroke="1" extrusionOk="0">
                  <a:moveTo>
                    <a:pt x="7359" y="0"/>
                  </a:moveTo>
                  <a:cubicBezTo>
                    <a:pt x="4668" y="0"/>
                    <a:pt x="2053" y="1436"/>
                    <a:pt x="1777" y="3505"/>
                  </a:cubicBezTo>
                  <a:cubicBezTo>
                    <a:pt x="2380" y="6577"/>
                    <a:pt x="4140" y="9498"/>
                    <a:pt x="7032" y="11935"/>
                  </a:cubicBezTo>
                  <a:lnTo>
                    <a:pt x="1349" y="15708"/>
                  </a:lnTo>
                  <a:cubicBezTo>
                    <a:pt x="-2297" y="17694"/>
                    <a:pt x="2204" y="21600"/>
                    <a:pt x="5900" y="21600"/>
                  </a:cubicBezTo>
                  <a:cubicBezTo>
                    <a:pt x="6856" y="21600"/>
                    <a:pt x="7761" y="21333"/>
                    <a:pt x="8465" y="20699"/>
                  </a:cubicBezTo>
                  <a:lnTo>
                    <a:pt x="17643" y="14606"/>
                  </a:lnTo>
                  <a:cubicBezTo>
                    <a:pt x="19303" y="13220"/>
                    <a:pt x="19303" y="11000"/>
                    <a:pt x="17643" y="9615"/>
                  </a:cubicBezTo>
                  <a:cubicBezTo>
                    <a:pt x="16386" y="9064"/>
                    <a:pt x="15556" y="8496"/>
                    <a:pt x="15129" y="7946"/>
                  </a:cubicBezTo>
                  <a:lnTo>
                    <a:pt x="14299" y="7395"/>
                  </a:lnTo>
                  <a:cubicBezTo>
                    <a:pt x="13872" y="7111"/>
                    <a:pt x="13872" y="6844"/>
                    <a:pt x="13469" y="6560"/>
                  </a:cubicBezTo>
                  <a:cubicBezTo>
                    <a:pt x="13469" y="6293"/>
                    <a:pt x="13042" y="5726"/>
                    <a:pt x="12639" y="5458"/>
                  </a:cubicBezTo>
                  <a:cubicBezTo>
                    <a:pt x="12639" y="5458"/>
                    <a:pt x="12891" y="5809"/>
                    <a:pt x="12790" y="5809"/>
                  </a:cubicBezTo>
                  <a:cubicBezTo>
                    <a:pt x="12765" y="5809"/>
                    <a:pt x="12715" y="5792"/>
                    <a:pt x="12639" y="5726"/>
                  </a:cubicBezTo>
                  <a:cubicBezTo>
                    <a:pt x="12639" y="5458"/>
                    <a:pt x="12639" y="5175"/>
                    <a:pt x="12639" y="5175"/>
                  </a:cubicBezTo>
                  <a:cubicBezTo>
                    <a:pt x="12639" y="4624"/>
                    <a:pt x="12212" y="4340"/>
                    <a:pt x="12212" y="4073"/>
                  </a:cubicBezTo>
                  <a:cubicBezTo>
                    <a:pt x="12212" y="3789"/>
                    <a:pt x="12212" y="3505"/>
                    <a:pt x="12212" y="3505"/>
                  </a:cubicBezTo>
                  <a:cubicBezTo>
                    <a:pt x="12212" y="2404"/>
                    <a:pt x="11784" y="1569"/>
                    <a:pt x="10955" y="1018"/>
                  </a:cubicBezTo>
                  <a:cubicBezTo>
                    <a:pt x="9899" y="317"/>
                    <a:pt x="8616" y="0"/>
                    <a:pt x="735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77" name="Google Shape;3841;p75"/>
            <p:cNvSpPr/>
            <p:nvPr/>
          </p:nvSpPr>
          <p:spPr>
            <a:xfrm>
              <a:off x="102777" y="333863"/>
              <a:ext cx="161367" cy="16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5" h="21600" fill="norm" stroke="1" extrusionOk="0">
                  <a:moveTo>
                    <a:pt x="6199" y="19947"/>
                  </a:moveTo>
                  <a:cubicBezTo>
                    <a:pt x="6150" y="19979"/>
                    <a:pt x="6102" y="19995"/>
                    <a:pt x="6038" y="19995"/>
                  </a:cubicBezTo>
                  <a:cubicBezTo>
                    <a:pt x="6038" y="20042"/>
                    <a:pt x="6054" y="20058"/>
                    <a:pt x="6070" y="20058"/>
                  </a:cubicBezTo>
                  <a:cubicBezTo>
                    <a:pt x="6102" y="20058"/>
                    <a:pt x="6150" y="20011"/>
                    <a:pt x="6199" y="19947"/>
                  </a:cubicBezTo>
                  <a:close/>
                  <a:moveTo>
                    <a:pt x="18010" y="0"/>
                  </a:moveTo>
                  <a:cubicBezTo>
                    <a:pt x="17175" y="0"/>
                    <a:pt x="16309" y="318"/>
                    <a:pt x="15635" y="985"/>
                  </a:cubicBezTo>
                  <a:lnTo>
                    <a:pt x="15635" y="715"/>
                  </a:lnTo>
                  <a:cubicBezTo>
                    <a:pt x="10034" y="5468"/>
                    <a:pt x="4979" y="11015"/>
                    <a:pt x="438" y="16832"/>
                  </a:cubicBezTo>
                  <a:cubicBezTo>
                    <a:pt x="-92" y="17626"/>
                    <a:pt x="-92" y="18421"/>
                    <a:pt x="181" y="19200"/>
                  </a:cubicBezTo>
                  <a:cubicBezTo>
                    <a:pt x="614" y="20805"/>
                    <a:pt x="1946" y="21600"/>
                    <a:pt x="3262" y="21600"/>
                  </a:cubicBezTo>
                  <a:cubicBezTo>
                    <a:pt x="4353" y="21600"/>
                    <a:pt x="5444" y="21075"/>
                    <a:pt x="6038" y="19995"/>
                  </a:cubicBezTo>
                  <a:cubicBezTo>
                    <a:pt x="6183" y="19868"/>
                    <a:pt x="6247" y="19820"/>
                    <a:pt x="6263" y="19820"/>
                  </a:cubicBezTo>
                  <a:cubicBezTo>
                    <a:pt x="6295" y="19820"/>
                    <a:pt x="6247" y="19883"/>
                    <a:pt x="6199" y="19947"/>
                  </a:cubicBezTo>
                  <a:cubicBezTo>
                    <a:pt x="6327" y="19868"/>
                    <a:pt x="6375" y="19661"/>
                    <a:pt x="6568" y="19470"/>
                  </a:cubicBezTo>
                  <a:lnTo>
                    <a:pt x="7370" y="18421"/>
                  </a:lnTo>
                  <a:cubicBezTo>
                    <a:pt x="7900" y="17881"/>
                    <a:pt x="8445" y="17356"/>
                    <a:pt x="8975" y="16562"/>
                  </a:cubicBezTo>
                  <a:cubicBezTo>
                    <a:pt x="10307" y="15242"/>
                    <a:pt x="11366" y="13923"/>
                    <a:pt x="12698" y="12604"/>
                  </a:cubicBezTo>
                  <a:cubicBezTo>
                    <a:pt x="15105" y="10236"/>
                    <a:pt x="17496" y="7852"/>
                    <a:pt x="20176" y="5468"/>
                  </a:cubicBezTo>
                  <a:cubicBezTo>
                    <a:pt x="21508" y="4148"/>
                    <a:pt x="21508" y="2034"/>
                    <a:pt x="20176" y="985"/>
                  </a:cubicBezTo>
                  <a:cubicBezTo>
                    <a:pt x="19630" y="318"/>
                    <a:pt x="18844" y="0"/>
                    <a:pt x="18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78" name="Google Shape;3842;p75"/>
            <p:cNvSpPr/>
            <p:nvPr/>
          </p:nvSpPr>
          <p:spPr>
            <a:xfrm>
              <a:off x="89685" y="378012"/>
              <a:ext cx="138422" cy="110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3" h="21600" fill="norm" stroke="1" extrusionOk="0">
                  <a:moveTo>
                    <a:pt x="2786" y="0"/>
                  </a:moveTo>
                  <a:cubicBezTo>
                    <a:pt x="1865" y="408"/>
                    <a:pt x="944" y="1200"/>
                    <a:pt x="631" y="2400"/>
                  </a:cubicBezTo>
                  <a:cubicBezTo>
                    <a:pt x="-584" y="4776"/>
                    <a:pt x="24" y="7968"/>
                    <a:pt x="1865" y="9168"/>
                  </a:cubicBezTo>
                  <a:cubicBezTo>
                    <a:pt x="4314" y="10368"/>
                    <a:pt x="6763" y="11160"/>
                    <a:pt x="9212" y="11568"/>
                  </a:cubicBezTo>
                  <a:cubicBezTo>
                    <a:pt x="10059" y="11568"/>
                    <a:pt x="10925" y="11496"/>
                    <a:pt x="11790" y="11352"/>
                  </a:cubicBezTo>
                  <a:lnTo>
                    <a:pt x="13485" y="18744"/>
                  </a:lnTo>
                  <a:cubicBezTo>
                    <a:pt x="14074" y="20736"/>
                    <a:pt x="15344" y="21600"/>
                    <a:pt x="16670" y="21600"/>
                  </a:cubicBezTo>
                  <a:cubicBezTo>
                    <a:pt x="18769" y="21600"/>
                    <a:pt x="21016" y="19392"/>
                    <a:pt x="20832" y="15960"/>
                  </a:cubicBezTo>
                  <a:lnTo>
                    <a:pt x="20519" y="15960"/>
                  </a:lnTo>
                  <a:cubicBezTo>
                    <a:pt x="19911" y="11952"/>
                    <a:pt x="18990" y="7968"/>
                    <a:pt x="18070" y="3984"/>
                  </a:cubicBezTo>
                  <a:cubicBezTo>
                    <a:pt x="17573" y="1680"/>
                    <a:pt x="16026" y="192"/>
                    <a:pt x="14461" y="192"/>
                  </a:cubicBezTo>
                  <a:cubicBezTo>
                    <a:pt x="14129" y="192"/>
                    <a:pt x="13816" y="264"/>
                    <a:pt x="13485" y="408"/>
                  </a:cubicBezTo>
                  <a:cubicBezTo>
                    <a:pt x="12269" y="792"/>
                    <a:pt x="11348" y="1200"/>
                    <a:pt x="10115" y="1608"/>
                  </a:cubicBezTo>
                  <a:lnTo>
                    <a:pt x="8292" y="1608"/>
                  </a:lnTo>
                  <a:lnTo>
                    <a:pt x="6763" y="1200"/>
                  </a:lnTo>
                  <a:lnTo>
                    <a:pt x="5843" y="792"/>
                  </a:lnTo>
                  <a:cubicBezTo>
                    <a:pt x="5640" y="792"/>
                    <a:pt x="5161" y="456"/>
                    <a:pt x="5235" y="456"/>
                  </a:cubicBezTo>
                  <a:cubicBezTo>
                    <a:pt x="5272" y="456"/>
                    <a:pt x="5437" y="528"/>
                    <a:pt x="5843" y="792"/>
                  </a:cubicBezTo>
                  <a:cubicBezTo>
                    <a:pt x="4922" y="0"/>
                    <a:pt x="3707" y="0"/>
                    <a:pt x="27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79" name="Google Shape;3843;p75"/>
            <p:cNvSpPr/>
            <p:nvPr/>
          </p:nvSpPr>
          <p:spPr>
            <a:xfrm>
              <a:off x="32236" y="445029"/>
              <a:ext cx="139201" cy="111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3" h="21600" fill="norm" stroke="1" extrusionOk="0">
                  <a:moveTo>
                    <a:pt x="2849" y="0"/>
                  </a:moveTo>
                  <a:cubicBezTo>
                    <a:pt x="1626" y="402"/>
                    <a:pt x="1023" y="1183"/>
                    <a:pt x="421" y="2366"/>
                  </a:cubicBezTo>
                  <a:cubicBezTo>
                    <a:pt x="-492" y="4732"/>
                    <a:pt x="111" y="7878"/>
                    <a:pt x="1936" y="9037"/>
                  </a:cubicBezTo>
                  <a:cubicBezTo>
                    <a:pt x="4054" y="10220"/>
                    <a:pt x="6483" y="11025"/>
                    <a:pt x="8911" y="11403"/>
                  </a:cubicBezTo>
                  <a:cubicBezTo>
                    <a:pt x="9861" y="11403"/>
                    <a:pt x="10810" y="11332"/>
                    <a:pt x="11760" y="11143"/>
                  </a:cubicBezTo>
                  <a:cubicBezTo>
                    <a:pt x="12326" y="13580"/>
                    <a:pt x="12892" y="16040"/>
                    <a:pt x="13458" y="18477"/>
                  </a:cubicBezTo>
                  <a:cubicBezTo>
                    <a:pt x="14060" y="20630"/>
                    <a:pt x="15393" y="21600"/>
                    <a:pt x="16762" y="21600"/>
                  </a:cubicBezTo>
                  <a:cubicBezTo>
                    <a:pt x="18899" y="21600"/>
                    <a:pt x="21108" y="19305"/>
                    <a:pt x="20743" y="15733"/>
                  </a:cubicBezTo>
                  <a:lnTo>
                    <a:pt x="20432" y="15733"/>
                  </a:lnTo>
                  <a:lnTo>
                    <a:pt x="17712" y="3927"/>
                  </a:lnTo>
                  <a:cubicBezTo>
                    <a:pt x="17219" y="1751"/>
                    <a:pt x="15977" y="544"/>
                    <a:pt x="14407" y="544"/>
                  </a:cubicBezTo>
                  <a:cubicBezTo>
                    <a:pt x="14005" y="544"/>
                    <a:pt x="13585" y="639"/>
                    <a:pt x="13147" y="804"/>
                  </a:cubicBezTo>
                  <a:cubicBezTo>
                    <a:pt x="12253" y="1183"/>
                    <a:pt x="11029" y="1585"/>
                    <a:pt x="10116" y="1585"/>
                  </a:cubicBezTo>
                  <a:lnTo>
                    <a:pt x="11029" y="1585"/>
                  </a:lnTo>
                  <a:cubicBezTo>
                    <a:pt x="10427" y="1774"/>
                    <a:pt x="9824" y="1869"/>
                    <a:pt x="9203" y="1869"/>
                  </a:cubicBezTo>
                  <a:cubicBezTo>
                    <a:pt x="8601" y="1869"/>
                    <a:pt x="7998" y="1774"/>
                    <a:pt x="7396" y="1585"/>
                  </a:cubicBezTo>
                  <a:lnTo>
                    <a:pt x="8309" y="1585"/>
                  </a:lnTo>
                  <a:cubicBezTo>
                    <a:pt x="7688" y="1585"/>
                    <a:pt x="7085" y="1183"/>
                    <a:pt x="6483" y="1183"/>
                  </a:cubicBezTo>
                  <a:lnTo>
                    <a:pt x="5570" y="804"/>
                  </a:lnTo>
                  <a:cubicBezTo>
                    <a:pt x="5369" y="804"/>
                    <a:pt x="4894" y="450"/>
                    <a:pt x="4967" y="450"/>
                  </a:cubicBezTo>
                  <a:cubicBezTo>
                    <a:pt x="5004" y="450"/>
                    <a:pt x="5168" y="520"/>
                    <a:pt x="5570" y="804"/>
                  </a:cubicBezTo>
                  <a:cubicBezTo>
                    <a:pt x="4657" y="0"/>
                    <a:pt x="3744" y="0"/>
                    <a:pt x="284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80" name="Google Shape;3844;p75"/>
            <p:cNvSpPr/>
            <p:nvPr/>
          </p:nvSpPr>
          <p:spPr>
            <a:xfrm>
              <a:off x="281852" y="352575"/>
              <a:ext cx="95577" cy="206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4" h="21600" fill="norm" stroke="1" extrusionOk="0">
                  <a:moveTo>
                    <a:pt x="5249" y="0"/>
                  </a:moveTo>
                  <a:cubicBezTo>
                    <a:pt x="4730" y="0"/>
                    <a:pt x="4210" y="38"/>
                    <a:pt x="3664" y="115"/>
                  </a:cubicBezTo>
                  <a:cubicBezTo>
                    <a:pt x="1091" y="537"/>
                    <a:pt x="-651" y="2021"/>
                    <a:pt x="233" y="3517"/>
                  </a:cubicBezTo>
                  <a:lnTo>
                    <a:pt x="233" y="3299"/>
                  </a:lnTo>
                  <a:cubicBezTo>
                    <a:pt x="2390" y="8824"/>
                    <a:pt x="5405" y="14349"/>
                    <a:pt x="9720" y="19656"/>
                  </a:cubicBezTo>
                  <a:cubicBezTo>
                    <a:pt x="10500" y="20807"/>
                    <a:pt x="12995" y="21600"/>
                    <a:pt x="15698" y="21600"/>
                  </a:cubicBezTo>
                  <a:cubicBezTo>
                    <a:pt x="16010" y="21600"/>
                    <a:pt x="16322" y="21587"/>
                    <a:pt x="16634" y="21574"/>
                  </a:cubicBezTo>
                  <a:cubicBezTo>
                    <a:pt x="19233" y="21140"/>
                    <a:pt x="20949" y="19656"/>
                    <a:pt x="20091" y="18173"/>
                  </a:cubicBezTo>
                  <a:cubicBezTo>
                    <a:pt x="15776" y="13070"/>
                    <a:pt x="12735" y="7545"/>
                    <a:pt x="10578" y="2021"/>
                  </a:cubicBezTo>
                  <a:cubicBezTo>
                    <a:pt x="9876" y="793"/>
                    <a:pt x="7693" y="0"/>
                    <a:pt x="524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81" name="Google Shape;3845;p75"/>
            <p:cNvSpPr/>
            <p:nvPr/>
          </p:nvSpPr>
          <p:spPr>
            <a:xfrm>
              <a:off x="257680" y="423750"/>
              <a:ext cx="145798" cy="111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6" h="21600" fill="norm" stroke="1" extrusionOk="0">
                  <a:moveTo>
                    <a:pt x="4754" y="6892"/>
                  </a:moveTo>
                  <a:cubicBezTo>
                    <a:pt x="4721" y="6987"/>
                    <a:pt x="4654" y="7129"/>
                    <a:pt x="4554" y="7271"/>
                  </a:cubicBezTo>
                  <a:cubicBezTo>
                    <a:pt x="4554" y="7271"/>
                    <a:pt x="4671" y="7129"/>
                    <a:pt x="4754" y="6892"/>
                  </a:cubicBezTo>
                  <a:close/>
                  <a:moveTo>
                    <a:pt x="8647" y="0"/>
                  </a:moveTo>
                  <a:cubicBezTo>
                    <a:pt x="7243" y="0"/>
                    <a:pt x="5840" y="1397"/>
                    <a:pt x="5389" y="3339"/>
                  </a:cubicBezTo>
                  <a:cubicBezTo>
                    <a:pt x="5389" y="4524"/>
                    <a:pt x="5105" y="5708"/>
                    <a:pt x="4838" y="6489"/>
                  </a:cubicBezTo>
                  <a:cubicBezTo>
                    <a:pt x="4838" y="6632"/>
                    <a:pt x="4788" y="6774"/>
                    <a:pt x="4754" y="6892"/>
                  </a:cubicBezTo>
                  <a:cubicBezTo>
                    <a:pt x="4771" y="6845"/>
                    <a:pt x="4771" y="6821"/>
                    <a:pt x="4754" y="6821"/>
                  </a:cubicBezTo>
                  <a:cubicBezTo>
                    <a:pt x="4738" y="6821"/>
                    <a:pt x="4671" y="6939"/>
                    <a:pt x="4554" y="7271"/>
                  </a:cubicBezTo>
                  <a:lnTo>
                    <a:pt x="4003" y="8858"/>
                  </a:lnTo>
                  <a:cubicBezTo>
                    <a:pt x="3752" y="9213"/>
                    <a:pt x="3719" y="9568"/>
                    <a:pt x="3518" y="10208"/>
                  </a:cubicBezTo>
                  <a:cubicBezTo>
                    <a:pt x="3552" y="10161"/>
                    <a:pt x="3585" y="10137"/>
                    <a:pt x="3602" y="10137"/>
                  </a:cubicBezTo>
                  <a:cubicBezTo>
                    <a:pt x="3618" y="10137"/>
                    <a:pt x="3585" y="10208"/>
                    <a:pt x="3451" y="10421"/>
                  </a:cubicBezTo>
                  <a:cubicBezTo>
                    <a:pt x="3468" y="10350"/>
                    <a:pt x="3501" y="10279"/>
                    <a:pt x="3518" y="10208"/>
                  </a:cubicBezTo>
                  <a:cubicBezTo>
                    <a:pt x="3401" y="10303"/>
                    <a:pt x="3234" y="10516"/>
                    <a:pt x="3301" y="10516"/>
                  </a:cubicBezTo>
                  <a:cubicBezTo>
                    <a:pt x="3318" y="10516"/>
                    <a:pt x="3368" y="10492"/>
                    <a:pt x="3451" y="10421"/>
                  </a:cubicBezTo>
                  <a:lnTo>
                    <a:pt x="2883" y="10824"/>
                  </a:lnTo>
                  <a:lnTo>
                    <a:pt x="2332" y="12008"/>
                  </a:lnTo>
                  <a:lnTo>
                    <a:pt x="1781" y="12387"/>
                  </a:lnTo>
                  <a:cubicBezTo>
                    <a:pt x="946" y="13168"/>
                    <a:pt x="394" y="14353"/>
                    <a:pt x="110" y="15537"/>
                  </a:cubicBezTo>
                  <a:cubicBezTo>
                    <a:pt x="-157" y="16721"/>
                    <a:pt x="110" y="17905"/>
                    <a:pt x="394" y="19089"/>
                  </a:cubicBezTo>
                  <a:cubicBezTo>
                    <a:pt x="1163" y="20700"/>
                    <a:pt x="2449" y="21600"/>
                    <a:pt x="3635" y="21600"/>
                  </a:cubicBezTo>
                  <a:cubicBezTo>
                    <a:pt x="4170" y="21600"/>
                    <a:pt x="4688" y="21411"/>
                    <a:pt x="5105" y="21055"/>
                  </a:cubicBezTo>
                  <a:cubicBezTo>
                    <a:pt x="7711" y="18497"/>
                    <a:pt x="9733" y="14921"/>
                    <a:pt x="10969" y="10918"/>
                  </a:cubicBezTo>
                  <a:lnTo>
                    <a:pt x="15930" y="12789"/>
                  </a:lnTo>
                  <a:cubicBezTo>
                    <a:pt x="16231" y="12955"/>
                    <a:pt x="16515" y="13026"/>
                    <a:pt x="16782" y="13026"/>
                  </a:cubicBezTo>
                  <a:cubicBezTo>
                    <a:pt x="19856" y="13026"/>
                    <a:pt x="21443" y="3695"/>
                    <a:pt x="17868" y="3339"/>
                  </a:cubicBezTo>
                  <a:lnTo>
                    <a:pt x="18152" y="2937"/>
                  </a:lnTo>
                  <a:lnTo>
                    <a:pt x="9549" y="189"/>
                  </a:lnTo>
                  <a:cubicBezTo>
                    <a:pt x="9248" y="47"/>
                    <a:pt x="8947" y="0"/>
                    <a:pt x="864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82" name="Google Shape;3846;p75"/>
            <p:cNvSpPr/>
            <p:nvPr/>
          </p:nvSpPr>
          <p:spPr>
            <a:xfrm>
              <a:off x="286981" y="507644"/>
              <a:ext cx="145635" cy="112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6" h="21600" fill="norm" stroke="1" extrusionOk="0">
                  <a:moveTo>
                    <a:pt x="8942" y="0"/>
                  </a:moveTo>
                  <a:cubicBezTo>
                    <a:pt x="7415" y="0"/>
                    <a:pt x="5854" y="1200"/>
                    <a:pt x="5345" y="3600"/>
                  </a:cubicBezTo>
                  <a:cubicBezTo>
                    <a:pt x="5073" y="4776"/>
                    <a:pt x="5073" y="5553"/>
                    <a:pt x="4785" y="6729"/>
                  </a:cubicBezTo>
                  <a:cubicBezTo>
                    <a:pt x="4785" y="7106"/>
                    <a:pt x="4513" y="7106"/>
                    <a:pt x="4513" y="7506"/>
                  </a:cubicBezTo>
                  <a:cubicBezTo>
                    <a:pt x="4513" y="7906"/>
                    <a:pt x="4225" y="8682"/>
                    <a:pt x="3937" y="9059"/>
                  </a:cubicBezTo>
                  <a:lnTo>
                    <a:pt x="3377" y="10235"/>
                  </a:lnTo>
                  <a:lnTo>
                    <a:pt x="3105" y="11035"/>
                  </a:lnTo>
                  <a:lnTo>
                    <a:pt x="2257" y="12188"/>
                  </a:lnTo>
                  <a:lnTo>
                    <a:pt x="1680" y="12588"/>
                  </a:lnTo>
                  <a:cubicBezTo>
                    <a:pt x="848" y="13365"/>
                    <a:pt x="271" y="14141"/>
                    <a:pt x="0" y="15318"/>
                  </a:cubicBezTo>
                  <a:cubicBezTo>
                    <a:pt x="0" y="16894"/>
                    <a:pt x="0" y="18071"/>
                    <a:pt x="560" y="19224"/>
                  </a:cubicBezTo>
                  <a:cubicBezTo>
                    <a:pt x="1103" y="20753"/>
                    <a:pt x="2240" y="21600"/>
                    <a:pt x="3427" y="21600"/>
                  </a:cubicBezTo>
                  <a:cubicBezTo>
                    <a:pt x="4089" y="21600"/>
                    <a:pt x="4751" y="21341"/>
                    <a:pt x="5345" y="20800"/>
                  </a:cubicBezTo>
                  <a:cubicBezTo>
                    <a:pt x="7822" y="18235"/>
                    <a:pt x="9841" y="14824"/>
                    <a:pt x="11080" y="10894"/>
                  </a:cubicBezTo>
                  <a:lnTo>
                    <a:pt x="16340" y="12588"/>
                  </a:lnTo>
                  <a:cubicBezTo>
                    <a:pt x="16696" y="12824"/>
                    <a:pt x="17036" y="12918"/>
                    <a:pt x="17358" y="12918"/>
                  </a:cubicBezTo>
                  <a:cubicBezTo>
                    <a:pt x="20344" y="12918"/>
                    <a:pt x="21600" y="3906"/>
                    <a:pt x="18037" y="3200"/>
                  </a:cubicBezTo>
                  <a:lnTo>
                    <a:pt x="18325" y="3200"/>
                  </a:lnTo>
                  <a:lnTo>
                    <a:pt x="9587" y="71"/>
                  </a:lnTo>
                  <a:cubicBezTo>
                    <a:pt x="9366" y="24"/>
                    <a:pt x="9146" y="0"/>
                    <a:pt x="894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83" name="Google Shape;3847;p75"/>
            <p:cNvSpPr/>
            <p:nvPr/>
          </p:nvSpPr>
          <p:spPr>
            <a:xfrm>
              <a:off x="332659" y="304513"/>
              <a:ext cx="208208" cy="87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3" h="21600" fill="norm" stroke="1" extrusionOk="0">
                  <a:moveTo>
                    <a:pt x="2745" y="0"/>
                  </a:moveTo>
                  <a:cubicBezTo>
                    <a:pt x="1632" y="0"/>
                    <a:pt x="468" y="1536"/>
                    <a:pt x="106" y="4609"/>
                  </a:cubicBezTo>
                  <a:cubicBezTo>
                    <a:pt x="-307" y="8104"/>
                    <a:pt x="518" y="11086"/>
                    <a:pt x="1969" y="12110"/>
                  </a:cubicBezTo>
                  <a:lnTo>
                    <a:pt x="1769" y="12110"/>
                  </a:lnTo>
                  <a:cubicBezTo>
                    <a:pt x="7372" y="16599"/>
                    <a:pt x="12988" y="20124"/>
                    <a:pt x="18804" y="21600"/>
                  </a:cubicBezTo>
                  <a:cubicBezTo>
                    <a:pt x="20055" y="21600"/>
                    <a:pt x="21293" y="19100"/>
                    <a:pt x="21293" y="15605"/>
                  </a:cubicBezTo>
                  <a:cubicBezTo>
                    <a:pt x="21293" y="12110"/>
                    <a:pt x="20055" y="9098"/>
                    <a:pt x="18804" y="9098"/>
                  </a:cubicBezTo>
                  <a:lnTo>
                    <a:pt x="16940" y="9098"/>
                  </a:lnTo>
                  <a:cubicBezTo>
                    <a:pt x="16315" y="8586"/>
                    <a:pt x="15690" y="8586"/>
                    <a:pt x="14852" y="8104"/>
                  </a:cubicBezTo>
                  <a:cubicBezTo>
                    <a:pt x="13614" y="7592"/>
                    <a:pt x="12363" y="6597"/>
                    <a:pt x="11112" y="6085"/>
                  </a:cubicBezTo>
                  <a:cubicBezTo>
                    <a:pt x="8411" y="4609"/>
                    <a:pt x="5922" y="2591"/>
                    <a:pt x="3220" y="90"/>
                  </a:cubicBezTo>
                  <a:cubicBezTo>
                    <a:pt x="3070" y="30"/>
                    <a:pt x="2907" y="0"/>
                    <a:pt x="274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84" name="Google Shape;3848;p75"/>
            <p:cNvSpPr/>
            <p:nvPr/>
          </p:nvSpPr>
          <p:spPr>
            <a:xfrm>
              <a:off x="400776" y="282989"/>
              <a:ext cx="93434" cy="158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6" h="21600" fill="norm" stroke="1" extrusionOk="0">
                  <a:moveTo>
                    <a:pt x="6599" y="16067"/>
                  </a:moveTo>
                  <a:cubicBezTo>
                    <a:pt x="6627" y="16200"/>
                    <a:pt x="6708" y="16317"/>
                    <a:pt x="6735" y="16317"/>
                  </a:cubicBezTo>
                  <a:cubicBezTo>
                    <a:pt x="6735" y="16317"/>
                    <a:pt x="6735" y="16300"/>
                    <a:pt x="6735" y="16267"/>
                  </a:cubicBezTo>
                  <a:cubicBezTo>
                    <a:pt x="6681" y="16200"/>
                    <a:pt x="6627" y="16133"/>
                    <a:pt x="6599" y="16067"/>
                  </a:cubicBezTo>
                  <a:close/>
                  <a:moveTo>
                    <a:pt x="15299" y="0"/>
                  </a:moveTo>
                  <a:cubicBezTo>
                    <a:pt x="13836" y="0"/>
                    <a:pt x="12372" y="350"/>
                    <a:pt x="11234" y="1050"/>
                  </a:cubicBezTo>
                  <a:lnTo>
                    <a:pt x="1342" y="7133"/>
                  </a:lnTo>
                  <a:cubicBezTo>
                    <a:pt x="-447" y="8517"/>
                    <a:pt x="-447" y="10733"/>
                    <a:pt x="1342" y="12117"/>
                  </a:cubicBezTo>
                  <a:cubicBezTo>
                    <a:pt x="2697" y="12400"/>
                    <a:pt x="3591" y="12950"/>
                    <a:pt x="4052" y="13500"/>
                  </a:cubicBezTo>
                  <a:lnTo>
                    <a:pt x="4946" y="14067"/>
                  </a:lnTo>
                  <a:cubicBezTo>
                    <a:pt x="4946" y="14333"/>
                    <a:pt x="5407" y="14617"/>
                    <a:pt x="5841" y="15167"/>
                  </a:cubicBezTo>
                  <a:cubicBezTo>
                    <a:pt x="6247" y="15400"/>
                    <a:pt x="6274" y="15650"/>
                    <a:pt x="6599" y="16067"/>
                  </a:cubicBezTo>
                  <a:cubicBezTo>
                    <a:pt x="6545" y="15950"/>
                    <a:pt x="6518" y="15833"/>
                    <a:pt x="6572" y="15833"/>
                  </a:cubicBezTo>
                  <a:cubicBezTo>
                    <a:pt x="6599" y="15833"/>
                    <a:pt x="6654" y="15883"/>
                    <a:pt x="6735" y="16000"/>
                  </a:cubicBezTo>
                  <a:lnTo>
                    <a:pt x="6735" y="16550"/>
                  </a:lnTo>
                  <a:cubicBezTo>
                    <a:pt x="6735" y="16833"/>
                    <a:pt x="7196" y="17383"/>
                    <a:pt x="7196" y="17667"/>
                  </a:cubicBezTo>
                  <a:cubicBezTo>
                    <a:pt x="7196" y="17933"/>
                    <a:pt x="7196" y="17933"/>
                    <a:pt x="7196" y="18217"/>
                  </a:cubicBezTo>
                  <a:cubicBezTo>
                    <a:pt x="7196" y="19050"/>
                    <a:pt x="8090" y="19867"/>
                    <a:pt x="8984" y="20700"/>
                  </a:cubicBezTo>
                  <a:cubicBezTo>
                    <a:pt x="10150" y="21317"/>
                    <a:pt x="11505" y="21600"/>
                    <a:pt x="12833" y="21600"/>
                  </a:cubicBezTo>
                  <a:cubicBezTo>
                    <a:pt x="15706" y="21600"/>
                    <a:pt x="18443" y="20300"/>
                    <a:pt x="18443" y="18217"/>
                  </a:cubicBezTo>
                  <a:cubicBezTo>
                    <a:pt x="18118" y="15183"/>
                    <a:pt x="16356" y="12150"/>
                    <a:pt x="13321" y="9650"/>
                  </a:cubicBezTo>
                  <a:cubicBezTo>
                    <a:pt x="15245" y="8433"/>
                    <a:pt x="17223" y="7183"/>
                    <a:pt x="19364" y="6033"/>
                  </a:cubicBezTo>
                  <a:cubicBezTo>
                    <a:pt x="21153" y="4650"/>
                    <a:pt x="21153" y="2433"/>
                    <a:pt x="19364" y="1050"/>
                  </a:cubicBezTo>
                  <a:cubicBezTo>
                    <a:pt x="18226" y="350"/>
                    <a:pt x="16763" y="0"/>
                    <a:pt x="1529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85" name="Google Shape;3849;p75"/>
            <p:cNvSpPr/>
            <p:nvPr/>
          </p:nvSpPr>
          <p:spPr>
            <a:xfrm>
              <a:off x="488094" y="302190"/>
              <a:ext cx="92173" cy="156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0" h="21600" fill="norm" stroke="1" extrusionOk="0">
                  <a:moveTo>
                    <a:pt x="6284" y="15677"/>
                  </a:moveTo>
                  <a:cubicBezTo>
                    <a:pt x="6309" y="15761"/>
                    <a:pt x="6361" y="15846"/>
                    <a:pt x="6413" y="15846"/>
                  </a:cubicBezTo>
                  <a:cubicBezTo>
                    <a:pt x="6413" y="15846"/>
                    <a:pt x="6439" y="15829"/>
                    <a:pt x="6439" y="15795"/>
                  </a:cubicBezTo>
                  <a:cubicBezTo>
                    <a:pt x="6387" y="15761"/>
                    <a:pt x="6335" y="15727"/>
                    <a:pt x="6284" y="15677"/>
                  </a:cubicBezTo>
                  <a:close/>
                  <a:moveTo>
                    <a:pt x="13897" y="0"/>
                  </a:moveTo>
                  <a:cubicBezTo>
                    <a:pt x="12864" y="0"/>
                    <a:pt x="11780" y="186"/>
                    <a:pt x="10722" y="658"/>
                  </a:cubicBezTo>
                  <a:lnTo>
                    <a:pt x="1277" y="6817"/>
                  </a:lnTo>
                  <a:cubicBezTo>
                    <a:pt x="-426" y="8218"/>
                    <a:pt x="-426" y="10462"/>
                    <a:pt x="1277" y="11863"/>
                  </a:cubicBezTo>
                  <a:cubicBezTo>
                    <a:pt x="2568" y="12150"/>
                    <a:pt x="3419" y="12707"/>
                    <a:pt x="3858" y="13264"/>
                  </a:cubicBezTo>
                  <a:lnTo>
                    <a:pt x="4709" y="13821"/>
                  </a:lnTo>
                  <a:cubicBezTo>
                    <a:pt x="4709" y="14107"/>
                    <a:pt x="5148" y="14394"/>
                    <a:pt x="5587" y="14951"/>
                  </a:cubicBezTo>
                  <a:cubicBezTo>
                    <a:pt x="5587" y="15188"/>
                    <a:pt x="5897" y="15441"/>
                    <a:pt x="6284" y="15677"/>
                  </a:cubicBezTo>
                  <a:cubicBezTo>
                    <a:pt x="6258" y="15643"/>
                    <a:pt x="6232" y="15593"/>
                    <a:pt x="6258" y="15593"/>
                  </a:cubicBezTo>
                  <a:cubicBezTo>
                    <a:pt x="6258" y="15593"/>
                    <a:pt x="6309" y="15643"/>
                    <a:pt x="6439" y="15795"/>
                  </a:cubicBezTo>
                  <a:cubicBezTo>
                    <a:pt x="6439" y="16065"/>
                    <a:pt x="6439" y="16352"/>
                    <a:pt x="6439" y="16352"/>
                  </a:cubicBezTo>
                  <a:cubicBezTo>
                    <a:pt x="6851" y="16909"/>
                    <a:pt x="6851" y="17196"/>
                    <a:pt x="6851" y="17466"/>
                  </a:cubicBezTo>
                  <a:lnTo>
                    <a:pt x="6851" y="18309"/>
                  </a:lnTo>
                  <a:cubicBezTo>
                    <a:pt x="6851" y="19153"/>
                    <a:pt x="7729" y="19997"/>
                    <a:pt x="8580" y="20554"/>
                  </a:cubicBezTo>
                  <a:cubicBezTo>
                    <a:pt x="9690" y="21279"/>
                    <a:pt x="11006" y="21600"/>
                    <a:pt x="12322" y="21600"/>
                  </a:cubicBezTo>
                  <a:cubicBezTo>
                    <a:pt x="15032" y="21600"/>
                    <a:pt x="17587" y="20216"/>
                    <a:pt x="17587" y="18309"/>
                  </a:cubicBezTo>
                  <a:cubicBezTo>
                    <a:pt x="17277" y="15036"/>
                    <a:pt x="15342" y="12049"/>
                    <a:pt x="12477" y="9585"/>
                  </a:cubicBezTo>
                  <a:lnTo>
                    <a:pt x="18439" y="5704"/>
                  </a:lnTo>
                  <a:cubicBezTo>
                    <a:pt x="21174" y="3021"/>
                    <a:pt x="17922" y="0"/>
                    <a:pt x="1389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86" name="Google Shape;3850;p75"/>
            <p:cNvSpPr/>
            <p:nvPr/>
          </p:nvSpPr>
          <p:spPr>
            <a:xfrm>
              <a:off x="315935" y="117769"/>
              <a:ext cx="162814" cy="170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3" h="21600" fill="norm" stroke="1" extrusionOk="0">
                  <a:moveTo>
                    <a:pt x="17703" y="0"/>
                  </a:moveTo>
                  <a:cubicBezTo>
                    <a:pt x="16640" y="0"/>
                    <a:pt x="15625" y="574"/>
                    <a:pt x="14943" y="1566"/>
                  </a:cubicBezTo>
                  <a:lnTo>
                    <a:pt x="14690" y="2078"/>
                  </a:lnTo>
                  <a:lnTo>
                    <a:pt x="13897" y="3117"/>
                  </a:lnTo>
                  <a:cubicBezTo>
                    <a:pt x="13373" y="3892"/>
                    <a:pt x="12580" y="4404"/>
                    <a:pt x="12057" y="5179"/>
                  </a:cubicBezTo>
                  <a:cubicBezTo>
                    <a:pt x="10994" y="6466"/>
                    <a:pt x="9948" y="7753"/>
                    <a:pt x="8631" y="8776"/>
                  </a:cubicBezTo>
                  <a:cubicBezTo>
                    <a:pt x="6252" y="11366"/>
                    <a:pt x="3620" y="13940"/>
                    <a:pt x="987" y="16250"/>
                  </a:cubicBezTo>
                  <a:cubicBezTo>
                    <a:pt x="-329" y="17289"/>
                    <a:pt x="-329" y="19352"/>
                    <a:pt x="987" y="20639"/>
                  </a:cubicBezTo>
                  <a:cubicBezTo>
                    <a:pt x="1638" y="21274"/>
                    <a:pt x="2430" y="21600"/>
                    <a:pt x="3223" y="21600"/>
                  </a:cubicBezTo>
                  <a:cubicBezTo>
                    <a:pt x="4016" y="21600"/>
                    <a:pt x="4809" y="21274"/>
                    <a:pt x="5460" y="20639"/>
                  </a:cubicBezTo>
                  <a:lnTo>
                    <a:pt x="5460" y="20375"/>
                  </a:lnTo>
                  <a:cubicBezTo>
                    <a:pt x="11264" y="15739"/>
                    <a:pt x="16260" y="10591"/>
                    <a:pt x="20748" y="4915"/>
                  </a:cubicBezTo>
                  <a:cubicBezTo>
                    <a:pt x="21001" y="4140"/>
                    <a:pt x="21271" y="3117"/>
                    <a:pt x="21001" y="2341"/>
                  </a:cubicBezTo>
                  <a:cubicBezTo>
                    <a:pt x="20748" y="1566"/>
                    <a:pt x="20224" y="791"/>
                    <a:pt x="19431" y="543"/>
                  </a:cubicBezTo>
                  <a:cubicBezTo>
                    <a:pt x="18860" y="171"/>
                    <a:pt x="18274" y="0"/>
                    <a:pt x="1770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87" name="Google Shape;3851;p75"/>
            <p:cNvSpPr/>
            <p:nvPr/>
          </p:nvSpPr>
          <p:spPr>
            <a:xfrm>
              <a:off x="350677" y="131466"/>
              <a:ext cx="139587" cy="109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1" h="21600" fill="norm" stroke="1" extrusionOk="0">
                  <a:moveTo>
                    <a:pt x="4368" y="0"/>
                  </a:moveTo>
                  <a:cubicBezTo>
                    <a:pt x="2036" y="0"/>
                    <a:pt x="-734" y="2480"/>
                    <a:pt x="178" y="5731"/>
                  </a:cubicBezTo>
                  <a:lnTo>
                    <a:pt x="476" y="5731"/>
                  </a:lnTo>
                  <a:cubicBezTo>
                    <a:pt x="1352" y="9753"/>
                    <a:pt x="2229" y="13750"/>
                    <a:pt x="3106" y="17747"/>
                  </a:cubicBezTo>
                  <a:cubicBezTo>
                    <a:pt x="3334" y="19722"/>
                    <a:pt x="4754" y="21142"/>
                    <a:pt x="6402" y="21142"/>
                  </a:cubicBezTo>
                  <a:cubicBezTo>
                    <a:pt x="6752" y="21142"/>
                    <a:pt x="7103" y="21094"/>
                    <a:pt x="7471" y="20950"/>
                  </a:cubicBezTo>
                  <a:cubicBezTo>
                    <a:pt x="8348" y="20540"/>
                    <a:pt x="9207" y="20131"/>
                    <a:pt x="10382" y="20131"/>
                  </a:cubicBezTo>
                  <a:lnTo>
                    <a:pt x="9505" y="20131"/>
                  </a:lnTo>
                  <a:cubicBezTo>
                    <a:pt x="10084" y="19938"/>
                    <a:pt x="10680" y="19842"/>
                    <a:pt x="11258" y="19842"/>
                  </a:cubicBezTo>
                  <a:cubicBezTo>
                    <a:pt x="11837" y="19842"/>
                    <a:pt x="12415" y="19938"/>
                    <a:pt x="12994" y="20131"/>
                  </a:cubicBezTo>
                  <a:lnTo>
                    <a:pt x="12135" y="20131"/>
                  </a:lnTo>
                  <a:cubicBezTo>
                    <a:pt x="12713" y="20131"/>
                    <a:pt x="13292" y="20540"/>
                    <a:pt x="13871" y="20540"/>
                  </a:cubicBezTo>
                  <a:lnTo>
                    <a:pt x="14747" y="20950"/>
                  </a:lnTo>
                  <a:cubicBezTo>
                    <a:pt x="15256" y="21407"/>
                    <a:pt x="15782" y="21600"/>
                    <a:pt x="16290" y="21600"/>
                  </a:cubicBezTo>
                  <a:cubicBezTo>
                    <a:pt x="16641" y="21600"/>
                    <a:pt x="17009" y="21504"/>
                    <a:pt x="17377" y="21335"/>
                  </a:cubicBezTo>
                  <a:cubicBezTo>
                    <a:pt x="20568" y="20131"/>
                    <a:pt x="20866" y="14544"/>
                    <a:pt x="18236" y="12546"/>
                  </a:cubicBezTo>
                  <a:cubicBezTo>
                    <a:pt x="16202" y="10932"/>
                    <a:pt x="13871" y="10138"/>
                    <a:pt x="11539" y="10138"/>
                  </a:cubicBezTo>
                  <a:cubicBezTo>
                    <a:pt x="10662" y="10138"/>
                    <a:pt x="9733" y="10210"/>
                    <a:pt x="8804" y="10355"/>
                  </a:cubicBezTo>
                  <a:lnTo>
                    <a:pt x="7173" y="2938"/>
                  </a:lnTo>
                  <a:cubicBezTo>
                    <a:pt x="6963" y="867"/>
                    <a:pt x="5735" y="0"/>
                    <a:pt x="436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88" name="Google Shape;3852;p75"/>
            <p:cNvSpPr/>
            <p:nvPr/>
          </p:nvSpPr>
          <p:spPr>
            <a:xfrm>
              <a:off x="408594" y="56989"/>
              <a:ext cx="140624" cy="116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0" h="21600" fill="norm" stroke="1" extrusionOk="0">
                  <a:moveTo>
                    <a:pt x="3815" y="0"/>
                  </a:moveTo>
                  <a:cubicBezTo>
                    <a:pt x="1500" y="0"/>
                    <a:pt x="-884" y="2604"/>
                    <a:pt x="326" y="6408"/>
                  </a:cubicBezTo>
                  <a:lnTo>
                    <a:pt x="326" y="6770"/>
                  </a:lnTo>
                  <a:lnTo>
                    <a:pt x="2956" y="18068"/>
                  </a:lnTo>
                  <a:cubicBezTo>
                    <a:pt x="3429" y="19925"/>
                    <a:pt x="4902" y="21260"/>
                    <a:pt x="6374" y="21260"/>
                  </a:cubicBezTo>
                  <a:cubicBezTo>
                    <a:pt x="6690" y="21260"/>
                    <a:pt x="7006" y="21192"/>
                    <a:pt x="7321" y="21057"/>
                  </a:cubicBezTo>
                  <a:cubicBezTo>
                    <a:pt x="8478" y="20694"/>
                    <a:pt x="9355" y="20309"/>
                    <a:pt x="10530" y="20309"/>
                  </a:cubicBezTo>
                  <a:lnTo>
                    <a:pt x="9355" y="20309"/>
                  </a:lnTo>
                  <a:cubicBezTo>
                    <a:pt x="9934" y="20128"/>
                    <a:pt x="10530" y="20038"/>
                    <a:pt x="11143" y="20038"/>
                  </a:cubicBezTo>
                  <a:cubicBezTo>
                    <a:pt x="11757" y="20038"/>
                    <a:pt x="12423" y="20128"/>
                    <a:pt x="13142" y="20309"/>
                  </a:cubicBezTo>
                  <a:lnTo>
                    <a:pt x="11985" y="20309"/>
                  </a:lnTo>
                  <a:lnTo>
                    <a:pt x="13721" y="20694"/>
                  </a:lnTo>
                  <a:lnTo>
                    <a:pt x="14597" y="21057"/>
                  </a:lnTo>
                  <a:cubicBezTo>
                    <a:pt x="14702" y="21057"/>
                    <a:pt x="14843" y="21147"/>
                    <a:pt x="14983" y="21238"/>
                  </a:cubicBezTo>
                  <a:cubicBezTo>
                    <a:pt x="14860" y="21170"/>
                    <a:pt x="14720" y="21125"/>
                    <a:pt x="14597" y="21057"/>
                  </a:cubicBezTo>
                  <a:cubicBezTo>
                    <a:pt x="14983" y="21328"/>
                    <a:pt x="15158" y="21396"/>
                    <a:pt x="15193" y="21396"/>
                  </a:cubicBezTo>
                  <a:cubicBezTo>
                    <a:pt x="15211" y="21396"/>
                    <a:pt x="15106" y="21306"/>
                    <a:pt x="14983" y="21238"/>
                  </a:cubicBezTo>
                  <a:cubicBezTo>
                    <a:pt x="15474" y="21419"/>
                    <a:pt x="15982" y="21600"/>
                    <a:pt x="16561" y="21600"/>
                  </a:cubicBezTo>
                  <a:cubicBezTo>
                    <a:pt x="16859" y="21600"/>
                    <a:pt x="17174" y="21555"/>
                    <a:pt x="17508" y="21442"/>
                  </a:cubicBezTo>
                  <a:cubicBezTo>
                    <a:pt x="18384" y="21057"/>
                    <a:pt x="18963" y="20309"/>
                    <a:pt x="19559" y="19177"/>
                  </a:cubicBezTo>
                  <a:cubicBezTo>
                    <a:pt x="20716" y="16936"/>
                    <a:pt x="20137" y="14287"/>
                    <a:pt x="18384" y="12792"/>
                  </a:cubicBezTo>
                  <a:cubicBezTo>
                    <a:pt x="16052" y="11660"/>
                    <a:pt x="13721" y="10913"/>
                    <a:pt x="11406" y="10913"/>
                  </a:cubicBezTo>
                  <a:cubicBezTo>
                    <a:pt x="11021" y="10845"/>
                    <a:pt x="10652" y="10800"/>
                    <a:pt x="10284" y="10800"/>
                  </a:cubicBezTo>
                  <a:cubicBezTo>
                    <a:pt x="9758" y="10800"/>
                    <a:pt x="9250" y="10868"/>
                    <a:pt x="8724" y="10958"/>
                  </a:cubicBezTo>
                  <a:lnTo>
                    <a:pt x="7321" y="4143"/>
                  </a:lnTo>
                  <a:cubicBezTo>
                    <a:pt x="6971" y="1223"/>
                    <a:pt x="5410" y="0"/>
                    <a:pt x="38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290" name="Google Shape;3853;p75"/>
          <p:cNvSpPr/>
          <p:nvPr/>
        </p:nvSpPr>
        <p:spPr>
          <a:xfrm>
            <a:off x="7431453" y="4242761"/>
            <a:ext cx="119129" cy="119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50" h="21600" fill="norm" stroke="1" extrusionOk="0">
                <a:moveTo>
                  <a:pt x="9919" y="0"/>
                </a:moveTo>
                <a:cubicBezTo>
                  <a:pt x="7840" y="0"/>
                  <a:pt x="5721" y="729"/>
                  <a:pt x="3887" y="2275"/>
                </a:cubicBezTo>
                <a:cubicBezTo>
                  <a:pt x="158" y="5588"/>
                  <a:pt x="-1187" y="11087"/>
                  <a:pt x="1177" y="15858"/>
                </a:cubicBezTo>
                <a:cubicBezTo>
                  <a:pt x="3011" y="19833"/>
                  <a:pt x="6373" y="21600"/>
                  <a:pt x="9735" y="21600"/>
                </a:cubicBezTo>
                <a:cubicBezTo>
                  <a:pt x="15074" y="21600"/>
                  <a:pt x="20413" y="17183"/>
                  <a:pt x="19802" y="9983"/>
                </a:cubicBezTo>
                <a:cubicBezTo>
                  <a:pt x="19313" y="3843"/>
                  <a:pt x="14728" y="0"/>
                  <a:pt x="9919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291" name="Google Shape;3854;p75"/>
          <p:cNvSpPr/>
          <p:nvPr/>
        </p:nvSpPr>
        <p:spPr>
          <a:xfrm>
            <a:off x="4901219" y="1253965"/>
            <a:ext cx="120272" cy="120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21" h="21600" fill="norm" stroke="1" extrusionOk="0">
                <a:moveTo>
                  <a:pt x="9975" y="0"/>
                </a:moveTo>
                <a:cubicBezTo>
                  <a:pt x="7858" y="0"/>
                  <a:pt x="5679" y="724"/>
                  <a:pt x="3725" y="2259"/>
                </a:cubicBezTo>
                <a:cubicBezTo>
                  <a:pt x="20" y="5548"/>
                  <a:pt x="-998" y="11008"/>
                  <a:pt x="1017" y="15745"/>
                </a:cubicBezTo>
                <a:cubicBezTo>
                  <a:pt x="2972" y="19802"/>
                  <a:pt x="6372" y="21600"/>
                  <a:pt x="9751" y="21600"/>
                </a:cubicBezTo>
                <a:cubicBezTo>
                  <a:pt x="15187" y="21600"/>
                  <a:pt x="20602" y="16951"/>
                  <a:pt x="19971" y="9561"/>
                </a:cubicBezTo>
                <a:cubicBezTo>
                  <a:pt x="19258" y="3728"/>
                  <a:pt x="14780" y="0"/>
                  <a:pt x="997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292" name="Google Shape;3855;p75"/>
          <p:cNvSpPr/>
          <p:nvPr/>
        </p:nvSpPr>
        <p:spPr>
          <a:xfrm>
            <a:off x="3030632" y="801476"/>
            <a:ext cx="167830" cy="136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61" h="21600" fill="norm" stroke="1" extrusionOk="0">
                <a:moveTo>
                  <a:pt x="7488" y="0"/>
                </a:moveTo>
                <a:cubicBezTo>
                  <a:pt x="6407" y="0"/>
                  <a:pt x="5313" y="252"/>
                  <a:pt x="4269" y="697"/>
                </a:cubicBezTo>
                <a:cubicBezTo>
                  <a:pt x="-3484" y="3581"/>
                  <a:pt x="804" y="15155"/>
                  <a:pt x="5498" y="19335"/>
                </a:cubicBezTo>
                <a:cubicBezTo>
                  <a:pt x="6923" y="20942"/>
                  <a:pt x="8766" y="21600"/>
                  <a:pt x="10597" y="21600"/>
                </a:cubicBezTo>
                <a:cubicBezTo>
                  <a:pt x="10695" y="21600"/>
                  <a:pt x="10793" y="21600"/>
                  <a:pt x="10879" y="21600"/>
                </a:cubicBezTo>
                <a:cubicBezTo>
                  <a:pt x="15216" y="21600"/>
                  <a:pt x="18116" y="14381"/>
                  <a:pt x="16322" y="8090"/>
                </a:cubicBezTo>
                <a:cubicBezTo>
                  <a:pt x="15302" y="4548"/>
                  <a:pt x="13459" y="1974"/>
                  <a:pt x="11211" y="1006"/>
                </a:cubicBezTo>
                <a:cubicBezTo>
                  <a:pt x="10007" y="329"/>
                  <a:pt x="8754" y="0"/>
                  <a:pt x="7488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293" name="Google Shape;3856;p75"/>
          <p:cNvSpPr/>
          <p:nvPr/>
        </p:nvSpPr>
        <p:spPr>
          <a:xfrm>
            <a:off x="2254954" y="3596754"/>
            <a:ext cx="166544" cy="136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30" h="21600" fill="norm" stroke="1" extrusionOk="0">
                <a:moveTo>
                  <a:pt x="7842" y="0"/>
                </a:moveTo>
                <a:cubicBezTo>
                  <a:pt x="6709" y="0"/>
                  <a:pt x="5564" y="252"/>
                  <a:pt x="4482" y="697"/>
                </a:cubicBezTo>
                <a:cubicBezTo>
                  <a:pt x="-3653" y="3600"/>
                  <a:pt x="839" y="15174"/>
                  <a:pt x="5757" y="19355"/>
                </a:cubicBezTo>
                <a:cubicBezTo>
                  <a:pt x="7263" y="20961"/>
                  <a:pt x="9181" y="21600"/>
                  <a:pt x="11112" y="21600"/>
                </a:cubicBezTo>
                <a:cubicBezTo>
                  <a:pt x="12824" y="21600"/>
                  <a:pt x="14742" y="20303"/>
                  <a:pt x="16029" y="18387"/>
                </a:cubicBezTo>
                <a:cubicBezTo>
                  <a:pt x="17522" y="15484"/>
                  <a:pt x="17947" y="11303"/>
                  <a:pt x="17097" y="8090"/>
                </a:cubicBezTo>
                <a:cubicBezTo>
                  <a:pt x="16029" y="4548"/>
                  <a:pt x="14098" y="1974"/>
                  <a:pt x="11742" y="1026"/>
                </a:cubicBezTo>
                <a:cubicBezTo>
                  <a:pt x="10494" y="329"/>
                  <a:pt x="9168" y="0"/>
                  <a:pt x="78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294" name="Google Shape;3857;p75"/>
          <p:cNvSpPr/>
          <p:nvPr/>
        </p:nvSpPr>
        <p:spPr>
          <a:xfrm>
            <a:off x="6950860" y="938192"/>
            <a:ext cx="166479" cy="136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23" h="21600" fill="norm" stroke="1" extrusionOk="0">
                <a:moveTo>
                  <a:pt x="7684" y="0"/>
                </a:moveTo>
                <a:cubicBezTo>
                  <a:pt x="6552" y="0"/>
                  <a:pt x="5406" y="232"/>
                  <a:pt x="4325" y="678"/>
                </a:cubicBezTo>
                <a:cubicBezTo>
                  <a:pt x="-3592" y="3584"/>
                  <a:pt x="900" y="15168"/>
                  <a:pt x="5599" y="19353"/>
                </a:cubicBezTo>
                <a:cubicBezTo>
                  <a:pt x="7311" y="20961"/>
                  <a:pt x="9242" y="21600"/>
                  <a:pt x="10954" y="21600"/>
                </a:cubicBezTo>
                <a:cubicBezTo>
                  <a:pt x="12872" y="21600"/>
                  <a:pt x="14584" y="20321"/>
                  <a:pt x="15871" y="18384"/>
                </a:cubicBezTo>
                <a:cubicBezTo>
                  <a:pt x="17583" y="15478"/>
                  <a:pt x="18008" y="11623"/>
                  <a:pt x="16940" y="8078"/>
                </a:cubicBezTo>
                <a:cubicBezTo>
                  <a:pt x="15871" y="4533"/>
                  <a:pt x="13940" y="1976"/>
                  <a:pt x="11585" y="1007"/>
                </a:cubicBezTo>
                <a:cubicBezTo>
                  <a:pt x="10336" y="310"/>
                  <a:pt x="9010" y="0"/>
                  <a:pt x="7684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295" name="Google Shape;3858;p75"/>
          <p:cNvSpPr/>
          <p:nvPr/>
        </p:nvSpPr>
        <p:spPr>
          <a:xfrm>
            <a:off x="5983258" y="4872642"/>
            <a:ext cx="50038" cy="45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54" h="21600" fill="norm" stroke="1" extrusionOk="0">
                <a:moveTo>
                  <a:pt x="11003" y="0"/>
                </a:moveTo>
                <a:cubicBezTo>
                  <a:pt x="4414" y="0"/>
                  <a:pt x="-3746" y="8898"/>
                  <a:pt x="1883" y="17737"/>
                </a:cubicBezTo>
                <a:cubicBezTo>
                  <a:pt x="3847" y="20312"/>
                  <a:pt x="6421" y="21600"/>
                  <a:pt x="8778" y="21600"/>
                </a:cubicBezTo>
                <a:cubicBezTo>
                  <a:pt x="9956" y="21600"/>
                  <a:pt x="11090" y="21307"/>
                  <a:pt x="12050" y="20663"/>
                </a:cubicBezTo>
                <a:cubicBezTo>
                  <a:pt x="15672" y="18732"/>
                  <a:pt x="17854" y="13873"/>
                  <a:pt x="17854" y="8956"/>
                </a:cubicBezTo>
                <a:cubicBezTo>
                  <a:pt x="17592" y="2517"/>
                  <a:pt x="14538" y="0"/>
                  <a:pt x="11003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296" name="Google Shape;3859;p75"/>
          <p:cNvSpPr/>
          <p:nvPr/>
        </p:nvSpPr>
        <p:spPr>
          <a:xfrm>
            <a:off x="1512466" y="3357712"/>
            <a:ext cx="48142" cy="46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51" h="21600" fill="norm" stroke="1" extrusionOk="0">
                <a:moveTo>
                  <a:pt x="10897" y="0"/>
                </a:moveTo>
                <a:cubicBezTo>
                  <a:pt x="4313" y="0"/>
                  <a:pt x="-3849" y="9110"/>
                  <a:pt x="2013" y="17761"/>
                </a:cubicBezTo>
                <a:cubicBezTo>
                  <a:pt x="3501" y="20340"/>
                  <a:pt x="5981" y="21600"/>
                  <a:pt x="8597" y="21600"/>
                </a:cubicBezTo>
                <a:cubicBezTo>
                  <a:pt x="9905" y="21600"/>
                  <a:pt x="11257" y="21256"/>
                  <a:pt x="12475" y="20626"/>
                </a:cubicBezTo>
                <a:cubicBezTo>
                  <a:pt x="15496" y="18735"/>
                  <a:pt x="17751" y="13980"/>
                  <a:pt x="17751" y="9224"/>
                </a:cubicBezTo>
                <a:cubicBezTo>
                  <a:pt x="17480" y="2578"/>
                  <a:pt x="14414" y="0"/>
                  <a:pt x="10897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297" name="Google Shape;3860;p75"/>
          <p:cNvSpPr/>
          <p:nvPr/>
        </p:nvSpPr>
        <p:spPr>
          <a:xfrm>
            <a:off x="4530507" y="4585386"/>
            <a:ext cx="48017" cy="46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05" h="21600" fill="norm" stroke="1" extrusionOk="0">
                <a:moveTo>
                  <a:pt x="11211" y="0"/>
                </a:moveTo>
                <a:cubicBezTo>
                  <a:pt x="4583" y="0"/>
                  <a:pt x="-3895" y="9110"/>
                  <a:pt x="1967" y="17819"/>
                </a:cubicBezTo>
                <a:cubicBezTo>
                  <a:pt x="3500" y="20340"/>
                  <a:pt x="5981" y="21600"/>
                  <a:pt x="8596" y="21600"/>
                </a:cubicBezTo>
                <a:cubicBezTo>
                  <a:pt x="9904" y="21600"/>
                  <a:pt x="11211" y="21314"/>
                  <a:pt x="12474" y="20683"/>
                </a:cubicBezTo>
                <a:cubicBezTo>
                  <a:pt x="15495" y="18735"/>
                  <a:pt x="17705" y="13980"/>
                  <a:pt x="17705" y="9224"/>
                </a:cubicBezTo>
                <a:cubicBezTo>
                  <a:pt x="17705" y="2636"/>
                  <a:pt x="14729" y="0"/>
                  <a:pt x="1121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3323" name="Google Shape;3861;p75"/>
          <p:cNvGrpSpPr/>
          <p:nvPr/>
        </p:nvGrpSpPr>
        <p:grpSpPr>
          <a:xfrm>
            <a:off x="-856883" y="-864369"/>
            <a:ext cx="4695800" cy="3047594"/>
            <a:chOff x="0" y="0"/>
            <a:chExt cx="4695799" cy="3047593"/>
          </a:xfrm>
        </p:grpSpPr>
        <p:sp>
          <p:nvSpPr>
            <p:cNvPr id="3298" name="Google Shape;3862;p75"/>
            <p:cNvSpPr/>
            <p:nvPr/>
          </p:nvSpPr>
          <p:spPr>
            <a:xfrm rot="21064860">
              <a:off x="159428" y="324798"/>
              <a:ext cx="4376943" cy="2397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6" h="21600" fill="norm" stroke="1" extrusionOk="0">
                  <a:moveTo>
                    <a:pt x="6361" y="0"/>
                  </a:moveTo>
                  <a:cubicBezTo>
                    <a:pt x="6248" y="0"/>
                    <a:pt x="6130" y="8"/>
                    <a:pt x="6009" y="25"/>
                  </a:cubicBezTo>
                  <a:cubicBezTo>
                    <a:pt x="2450" y="518"/>
                    <a:pt x="2659" y="8102"/>
                    <a:pt x="2692" y="8939"/>
                  </a:cubicBezTo>
                  <a:cubicBezTo>
                    <a:pt x="2368" y="8633"/>
                    <a:pt x="2060" y="8496"/>
                    <a:pt x="1776" y="8496"/>
                  </a:cubicBezTo>
                  <a:cubicBezTo>
                    <a:pt x="199" y="8496"/>
                    <a:pt x="-635" y="12704"/>
                    <a:pt x="580" y="15212"/>
                  </a:cubicBezTo>
                  <a:cubicBezTo>
                    <a:pt x="1188" y="16450"/>
                    <a:pt x="1817" y="16819"/>
                    <a:pt x="2349" y="16819"/>
                  </a:cubicBezTo>
                  <a:cubicBezTo>
                    <a:pt x="3128" y="16819"/>
                    <a:pt x="3700" y="16031"/>
                    <a:pt x="3700" y="16031"/>
                  </a:cubicBezTo>
                  <a:cubicBezTo>
                    <a:pt x="3700" y="16031"/>
                    <a:pt x="3894" y="19046"/>
                    <a:pt x="5855" y="19418"/>
                  </a:cubicBezTo>
                  <a:cubicBezTo>
                    <a:pt x="5996" y="19446"/>
                    <a:pt x="6130" y="19460"/>
                    <a:pt x="6255" y="19460"/>
                  </a:cubicBezTo>
                  <a:cubicBezTo>
                    <a:pt x="7853" y="19460"/>
                    <a:pt x="8134" y="17316"/>
                    <a:pt x="8135" y="17314"/>
                  </a:cubicBezTo>
                  <a:cubicBezTo>
                    <a:pt x="8135" y="17316"/>
                    <a:pt x="8038" y="19493"/>
                    <a:pt x="9632" y="20516"/>
                  </a:cubicBezTo>
                  <a:cubicBezTo>
                    <a:pt x="9825" y="20638"/>
                    <a:pt x="10002" y="20691"/>
                    <a:pt x="10165" y="20691"/>
                  </a:cubicBezTo>
                  <a:cubicBezTo>
                    <a:pt x="11338" y="20691"/>
                    <a:pt x="11748" y="17892"/>
                    <a:pt x="11748" y="17892"/>
                  </a:cubicBezTo>
                  <a:cubicBezTo>
                    <a:pt x="11748" y="17892"/>
                    <a:pt x="11652" y="20628"/>
                    <a:pt x="13941" y="21464"/>
                  </a:cubicBezTo>
                  <a:cubicBezTo>
                    <a:pt x="14196" y="21559"/>
                    <a:pt x="14426" y="21600"/>
                    <a:pt x="14634" y="21600"/>
                  </a:cubicBezTo>
                  <a:cubicBezTo>
                    <a:pt x="16292" y="21600"/>
                    <a:pt x="16559" y="18971"/>
                    <a:pt x="16559" y="18971"/>
                  </a:cubicBezTo>
                  <a:cubicBezTo>
                    <a:pt x="16983" y="19926"/>
                    <a:pt x="17854" y="20610"/>
                    <a:pt x="18654" y="20610"/>
                  </a:cubicBezTo>
                  <a:cubicBezTo>
                    <a:pt x="19350" y="20610"/>
                    <a:pt x="19993" y="20092"/>
                    <a:pt x="20240" y="18786"/>
                  </a:cubicBezTo>
                  <a:cubicBezTo>
                    <a:pt x="20772" y="15975"/>
                    <a:pt x="19970" y="15584"/>
                    <a:pt x="19970" y="15584"/>
                  </a:cubicBezTo>
                  <a:cubicBezTo>
                    <a:pt x="19970" y="15584"/>
                    <a:pt x="20965" y="13667"/>
                    <a:pt x="20134" y="11750"/>
                  </a:cubicBezTo>
                  <a:cubicBezTo>
                    <a:pt x="19819" y="11022"/>
                    <a:pt x="19507" y="10798"/>
                    <a:pt x="19242" y="10798"/>
                  </a:cubicBezTo>
                  <a:cubicBezTo>
                    <a:pt x="18816" y="10798"/>
                    <a:pt x="18511" y="11378"/>
                    <a:pt x="18511" y="11378"/>
                  </a:cubicBezTo>
                  <a:cubicBezTo>
                    <a:pt x="18511" y="11378"/>
                    <a:pt x="19274" y="3524"/>
                    <a:pt x="16395" y="2630"/>
                  </a:cubicBezTo>
                  <a:cubicBezTo>
                    <a:pt x="16215" y="2574"/>
                    <a:pt x="16039" y="2549"/>
                    <a:pt x="15871" y="2549"/>
                  </a:cubicBezTo>
                  <a:cubicBezTo>
                    <a:pt x="13338" y="2549"/>
                    <a:pt x="12115" y="8438"/>
                    <a:pt x="12115" y="8438"/>
                  </a:cubicBezTo>
                  <a:cubicBezTo>
                    <a:pt x="12115" y="8438"/>
                    <a:pt x="12376" y="5069"/>
                    <a:pt x="11149" y="5069"/>
                  </a:cubicBezTo>
                  <a:cubicBezTo>
                    <a:pt x="9922" y="5069"/>
                    <a:pt x="9429" y="7358"/>
                    <a:pt x="9429" y="7358"/>
                  </a:cubicBezTo>
                  <a:cubicBezTo>
                    <a:pt x="9429" y="7358"/>
                    <a:pt x="9765" y="0"/>
                    <a:pt x="6361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99" name="Google Shape;3863;p75"/>
            <p:cNvSpPr/>
            <p:nvPr/>
          </p:nvSpPr>
          <p:spPr>
            <a:xfrm rot="21064860">
              <a:off x="2367440" y="1723906"/>
              <a:ext cx="254482" cy="195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5" h="21600" fill="norm" stroke="1" extrusionOk="0">
                  <a:moveTo>
                    <a:pt x="1616" y="0"/>
                  </a:moveTo>
                  <a:cubicBezTo>
                    <a:pt x="1205" y="0"/>
                    <a:pt x="795" y="285"/>
                    <a:pt x="604" y="895"/>
                  </a:cubicBezTo>
                  <a:cubicBezTo>
                    <a:pt x="-1053" y="7993"/>
                    <a:pt x="765" y="15763"/>
                    <a:pt x="5223" y="19871"/>
                  </a:cubicBezTo>
                  <a:cubicBezTo>
                    <a:pt x="6778" y="21031"/>
                    <a:pt x="8449" y="21600"/>
                    <a:pt x="10106" y="21600"/>
                  </a:cubicBezTo>
                  <a:cubicBezTo>
                    <a:pt x="13318" y="21600"/>
                    <a:pt x="16441" y="19464"/>
                    <a:pt x="18406" y="15539"/>
                  </a:cubicBezTo>
                  <a:cubicBezTo>
                    <a:pt x="19887" y="12102"/>
                    <a:pt x="20547" y="7993"/>
                    <a:pt x="20224" y="4108"/>
                  </a:cubicBezTo>
                  <a:cubicBezTo>
                    <a:pt x="20136" y="3193"/>
                    <a:pt x="19565" y="2725"/>
                    <a:pt x="19037" y="2725"/>
                  </a:cubicBezTo>
                  <a:cubicBezTo>
                    <a:pt x="18523" y="2725"/>
                    <a:pt x="18069" y="3193"/>
                    <a:pt x="18245" y="4108"/>
                  </a:cubicBezTo>
                  <a:cubicBezTo>
                    <a:pt x="18714" y="11207"/>
                    <a:pt x="15459" y="18753"/>
                    <a:pt x="9989" y="18753"/>
                  </a:cubicBezTo>
                  <a:cubicBezTo>
                    <a:pt x="9828" y="18753"/>
                    <a:pt x="9666" y="18753"/>
                    <a:pt x="9505" y="18732"/>
                  </a:cubicBezTo>
                  <a:cubicBezTo>
                    <a:pt x="3727" y="18285"/>
                    <a:pt x="1088" y="8664"/>
                    <a:pt x="2584" y="1810"/>
                  </a:cubicBezTo>
                  <a:cubicBezTo>
                    <a:pt x="2877" y="692"/>
                    <a:pt x="2261" y="0"/>
                    <a:pt x="161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00" name="Google Shape;3864;p75"/>
            <p:cNvSpPr/>
            <p:nvPr/>
          </p:nvSpPr>
          <p:spPr>
            <a:xfrm rot="21064860">
              <a:off x="2400516" y="1543352"/>
              <a:ext cx="52422" cy="77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6" h="21600" fill="norm" stroke="1" extrusionOk="0">
                  <a:moveTo>
                    <a:pt x="7095" y="0"/>
                  </a:moveTo>
                  <a:cubicBezTo>
                    <a:pt x="5460" y="0"/>
                    <a:pt x="3897" y="614"/>
                    <a:pt x="3400" y="1740"/>
                  </a:cubicBezTo>
                  <a:cubicBezTo>
                    <a:pt x="984" y="5784"/>
                    <a:pt x="-579" y="9776"/>
                    <a:pt x="203" y="13820"/>
                  </a:cubicBezTo>
                  <a:cubicBezTo>
                    <a:pt x="-579" y="16686"/>
                    <a:pt x="984" y="18990"/>
                    <a:pt x="3400" y="20730"/>
                  </a:cubicBezTo>
                  <a:cubicBezTo>
                    <a:pt x="5034" y="21293"/>
                    <a:pt x="6597" y="21600"/>
                    <a:pt x="8089" y="21600"/>
                  </a:cubicBezTo>
                  <a:cubicBezTo>
                    <a:pt x="9582" y="21600"/>
                    <a:pt x="11003" y="21293"/>
                    <a:pt x="12210" y="20730"/>
                  </a:cubicBezTo>
                  <a:cubicBezTo>
                    <a:pt x="16971" y="17864"/>
                    <a:pt x="20168" y="14383"/>
                    <a:pt x="20168" y="9776"/>
                  </a:cubicBezTo>
                  <a:cubicBezTo>
                    <a:pt x="21021" y="5170"/>
                    <a:pt x="16189" y="1177"/>
                    <a:pt x="9795" y="563"/>
                  </a:cubicBezTo>
                  <a:cubicBezTo>
                    <a:pt x="8942" y="154"/>
                    <a:pt x="8018" y="0"/>
                    <a:pt x="70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01" name="Google Shape;3866;p75"/>
            <p:cNvSpPr/>
            <p:nvPr/>
          </p:nvSpPr>
          <p:spPr>
            <a:xfrm rot="21064860">
              <a:off x="2506050" y="1527797"/>
              <a:ext cx="59171" cy="85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600" fill="norm" stroke="1" extrusionOk="0">
                  <a:moveTo>
                    <a:pt x="9210" y="0"/>
                  </a:moveTo>
                  <a:cubicBezTo>
                    <a:pt x="7421" y="0"/>
                    <a:pt x="5831" y="975"/>
                    <a:pt x="5168" y="2230"/>
                  </a:cubicBezTo>
                  <a:lnTo>
                    <a:pt x="5168" y="3298"/>
                  </a:lnTo>
                  <a:lnTo>
                    <a:pt x="4439" y="3809"/>
                  </a:lnTo>
                  <a:lnTo>
                    <a:pt x="2982" y="6410"/>
                  </a:lnTo>
                  <a:cubicBezTo>
                    <a:pt x="1458" y="8501"/>
                    <a:pt x="0" y="10591"/>
                    <a:pt x="0" y="12681"/>
                  </a:cubicBezTo>
                  <a:cubicBezTo>
                    <a:pt x="0" y="16351"/>
                    <a:pt x="3710" y="20021"/>
                    <a:pt x="8945" y="21043"/>
                  </a:cubicBezTo>
                  <a:cubicBezTo>
                    <a:pt x="9939" y="21414"/>
                    <a:pt x="10999" y="21600"/>
                    <a:pt x="12059" y="21600"/>
                  </a:cubicBezTo>
                  <a:cubicBezTo>
                    <a:pt x="13914" y="21600"/>
                    <a:pt x="15637" y="20996"/>
                    <a:pt x="17094" y="20021"/>
                  </a:cubicBezTo>
                  <a:cubicBezTo>
                    <a:pt x="19347" y="18441"/>
                    <a:pt x="20805" y="16351"/>
                    <a:pt x="20805" y="14261"/>
                  </a:cubicBezTo>
                  <a:cubicBezTo>
                    <a:pt x="21600" y="12681"/>
                    <a:pt x="21600" y="10591"/>
                    <a:pt x="20076" y="8501"/>
                  </a:cubicBezTo>
                  <a:cubicBezTo>
                    <a:pt x="19347" y="6410"/>
                    <a:pt x="17094" y="4877"/>
                    <a:pt x="14113" y="4320"/>
                  </a:cubicBezTo>
                  <a:cubicBezTo>
                    <a:pt x="14842" y="2230"/>
                    <a:pt x="13384" y="697"/>
                    <a:pt x="10402" y="139"/>
                  </a:cubicBezTo>
                  <a:cubicBezTo>
                    <a:pt x="10005" y="46"/>
                    <a:pt x="9607" y="0"/>
                    <a:pt x="921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02" name="Google Shape;3868;p75"/>
            <p:cNvSpPr/>
            <p:nvPr/>
          </p:nvSpPr>
          <p:spPr>
            <a:xfrm rot="21064860">
              <a:off x="740156" y="692727"/>
              <a:ext cx="368209" cy="771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600" fill="norm" stroke="1" extrusionOk="0">
                  <a:moveTo>
                    <a:pt x="20234" y="0"/>
                  </a:moveTo>
                  <a:cubicBezTo>
                    <a:pt x="20140" y="0"/>
                    <a:pt x="20045" y="10"/>
                    <a:pt x="19939" y="31"/>
                  </a:cubicBezTo>
                  <a:cubicBezTo>
                    <a:pt x="7974" y="2804"/>
                    <a:pt x="1692" y="9048"/>
                    <a:pt x="268" y="15237"/>
                  </a:cubicBezTo>
                  <a:cubicBezTo>
                    <a:pt x="-90" y="17264"/>
                    <a:pt x="-90" y="19229"/>
                    <a:pt x="268" y="21255"/>
                  </a:cubicBezTo>
                  <a:cubicBezTo>
                    <a:pt x="268" y="21487"/>
                    <a:pt x="658" y="21600"/>
                    <a:pt x="1038" y="21600"/>
                  </a:cubicBezTo>
                  <a:cubicBezTo>
                    <a:pt x="1428" y="21600"/>
                    <a:pt x="1808" y="21487"/>
                    <a:pt x="1808" y="21255"/>
                  </a:cubicBezTo>
                  <a:cubicBezTo>
                    <a:pt x="743" y="14949"/>
                    <a:pt x="2999" y="8128"/>
                    <a:pt x="12592" y="3441"/>
                  </a:cubicBezTo>
                  <a:cubicBezTo>
                    <a:pt x="14964" y="2341"/>
                    <a:pt x="17694" y="1358"/>
                    <a:pt x="20772" y="664"/>
                  </a:cubicBezTo>
                  <a:cubicBezTo>
                    <a:pt x="21510" y="514"/>
                    <a:pt x="20951" y="0"/>
                    <a:pt x="20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03" name="Google Shape;3869;p75"/>
            <p:cNvSpPr/>
            <p:nvPr/>
          </p:nvSpPr>
          <p:spPr>
            <a:xfrm rot="21064860">
              <a:off x="1758660" y="648592"/>
              <a:ext cx="163282" cy="24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fill="norm" stroke="1" extrusionOk="0">
                  <a:moveTo>
                    <a:pt x="1539" y="0"/>
                  </a:moveTo>
                  <a:cubicBezTo>
                    <a:pt x="173" y="0"/>
                    <a:pt x="-637" y="1520"/>
                    <a:pt x="636" y="2281"/>
                  </a:cubicBezTo>
                  <a:cubicBezTo>
                    <a:pt x="4549" y="4330"/>
                    <a:pt x="7674" y="7123"/>
                    <a:pt x="9480" y="10279"/>
                  </a:cubicBezTo>
                  <a:cubicBezTo>
                    <a:pt x="12351" y="13800"/>
                    <a:pt x="14944" y="17336"/>
                    <a:pt x="17560" y="21055"/>
                  </a:cubicBezTo>
                  <a:cubicBezTo>
                    <a:pt x="17861" y="21435"/>
                    <a:pt x="18324" y="21600"/>
                    <a:pt x="18764" y="21600"/>
                  </a:cubicBezTo>
                  <a:cubicBezTo>
                    <a:pt x="19852" y="21600"/>
                    <a:pt x="20963" y="20724"/>
                    <a:pt x="20431" y="19931"/>
                  </a:cubicBezTo>
                  <a:cubicBezTo>
                    <a:pt x="17814" y="16031"/>
                    <a:pt x="14944" y="12130"/>
                    <a:pt x="11841" y="8412"/>
                  </a:cubicBezTo>
                  <a:cubicBezTo>
                    <a:pt x="9758" y="5255"/>
                    <a:pt x="6355" y="2479"/>
                    <a:pt x="2465" y="248"/>
                  </a:cubicBezTo>
                  <a:cubicBezTo>
                    <a:pt x="2141" y="83"/>
                    <a:pt x="1817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04" name="Google Shape;3870;p75"/>
            <p:cNvSpPr/>
            <p:nvPr/>
          </p:nvSpPr>
          <p:spPr>
            <a:xfrm rot="21064860">
              <a:off x="285629" y="1688726"/>
              <a:ext cx="283005" cy="391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2" h="21600" fill="norm" stroke="1" extrusionOk="0">
                  <a:moveTo>
                    <a:pt x="17924" y="0"/>
                  </a:moveTo>
                  <a:cubicBezTo>
                    <a:pt x="11913" y="0"/>
                    <a:pt x="7092" y="3622"/>
                    <a:pt x="3942" y="7356"/>
                  </a:cubicBezTo>
                  <a:cubicBezTo>
                    <a:pt x="702" y="11465"/>
                    <a:pt x="-1206" y="16476"/>
                    <a:pt x="859" y="21154"/>
                  </a:cubicBezTo>
                  <a:cubicBezTo>
                    <a:pt x="1028" y="21468"/>
                    <a:pt x="1394" y="21600"/>
                    <a:pt x="1760" y="21600"/>
                  </a:cubicBezTo>
                  <a:cubicBezTo>
                    <a:pt x="2348" y="21600"/>
                    <a:pt x="2949" y="21255"/>
                    <a:pt x="2766" y="20697"/>
                  </a:cubicBezTo>
                  <a:cubicBezTo>
                    <a:pt x="859" y="16476"/>
                    <a:pt x="2623" y="12033"/>
                    <a:pt x="5406" y="8380"/>
                  </a:cubicBezTo>
                  <a:cubicBezTo>
                    <a:pt x="8150" y="4981"/>
                    <a:pt x="12541" y="1481"/>
                    <a:pt x="18120" y="1481"/>
                  </a:cubicBezTo>
                  <a:cubicBezTo>
                    <a:pt x="18525" y="1481"/>
                    <a:pt x="18944" y="1502"/>
                    <a:pt x="19362" y="1532"/>
                  </a:cubicBezTo>
                  <a:cubicBezTo>
                    <a:pt x="19401" y="1542"/>
                    <a:pt x="19440" y="1542"/>
                    <a:pt x="19479" y="1542"/>
                  </a:cubicBezTo>
                  <a:cubicBezTo>
                    <a:pt x="20394" y="1542"/>
                    <a:pt x="20355" y="162"/>
                    <a:pt x="19218" y="51"/>
                  </a:cubicBezTo>
                  <a:cubicBezTo>
                    <a:pt x="18787" y="20"/>
                    <a:pt x="18342" y="0"/>
                    <a:pt x="17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05" name="Google Shape;3871;p75"/>
            <p:cNvSpPr/>
            <p:nvPr/>
          </p:nvSpPr>
          <p:spPr>
            <a:xfrm rot="21064860">
              <a:off x="658145" y="1649797"/>
              <a:ext cx="72394" cy="31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5" h="21600" fill="norm" stroke="1" extrusionOk="0">
                  <a:moveTo>
                    <a:pt x="7929" y="0"/>
                  </a:moveTo>
                  <a:cubicBezTo>
                    <a:pt x="6179" y="0"/>
                    <a:pt x="4379" y="511"/>
                    <a:pt x="2629" y="1406"/>
                  </a:cubicBezTo>
                  <a:cubicBezTo>
                    <a:pt x="-1571" y="4090"/>
                    <a:pt x="-421" y="20450"/>
                    <a:pt x="3829" y="20450"/>
                  </a:cubicBezTo>
                  <a:cubicBezTo>
                    <a:pt x="4179" y="20450"/>
                    <a:pt x="4529" y="20322"/>
                    <a:pt x="4879" y="20066"/>
                  </a:cubicBezTo>
                  <a:lnTo>
                    <a:pt x="14979" y="20066"/>
                  </a:lnTo>
                  <a:cubicBezTo>
                    <a:pt x="15579" y="21089"/>
                    <a:pt x="16179" y="21600"/>
                    <a:pt x="16729" y="21600"/>
                  </a:cubicBezTo>
                  <a:cubicBezTo>
                    <a:pt x="17779" y="21600"/>
                    <a:pt x="18779" y="19938"/>
                    <a:pt x="19479" y="17254"/>
                  </a:cubicBezTo>
                  <a:cubicBezTo>
                    <a:pt x="20029" y="14315"/>
                    <a:pt x="19479" y="9969"/>
                    <a:pt x="18379" y="7157"/>
                  </a:cubicBezTo>
                  <a:cubicBezTo>
                    <a:pt x="15279" y="2301"/>
                    <a:pt x="11679" y="0"/>
                    <a:pt x="79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06" name="Google Shape;3872;p75"/>
            <p:cNvSpPr/>
            <p:nvPr/>
          </p:nvSpPr>
          <p:spPr>
            <a:xfrm rot="21064860">
              <a:off x="432177" y="2196982"/>
              <a:ext cx="221751" cy="182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600" fill="norm" stroke="1" extrusionOk="0">
                  <a:moveTo>
                    <a:pt x="1314" y="0"/>
                  </a:moveTo>
                  <a:cubicBezTo>
                    <a:pt x="481" y="0"/>
                    <a:pt x="-369" y="1065"/>
                    <a:pt x="169" y="2238"/>
                  </a:cubicBezTo>
                  <a:cubicBezTo>
                    <a:pt x="1140" y="5172"/>
                    <a:pt x="2511" y="7845"/>
                    <a:pt x="4072" y="10539"/>
                  </a:cubicBezTo>
                  <a:cubicBezTo>
                    <a:pt x="5634" y="12973"/>
                    <a:pt x="7386" y="15190"/>
                    <a:pt x="9728" y="16885"/>
                  </a:cubicBezTo>
                  <a:cubicBezTo>
                    <a:pt x="11880" y="18362"/>
                    <a:pt x="14222" y="19579"/>
                    <a:pt x="16564" y="20796"/>
                  </a:cubicBezTo>
                  <a:cubicBezTo>
                    <a:pt x="17241" y="21144"/>
                    <a:pt x="18108" y="21600"/>
                    <a:pt x="18958" y="21600"/>
                  </a:cubicBezTo>
                  <a:cubicBezTo>
                    <a:pt x="19340" y="21600"/>
                    <a:pt x="19704" y="21513"/>
                    <a:pt x="20069" y="21296"/>
                  </a:cubicBezTo>
                  <a:cubicBezTo>
                    <a:pt x="21040" y="20557"/>
                    <a:pt x="21231" y="18840"/>
                    <a:pt x="20450" y="17862"/>
                  </a:cubicBezTo>
                  <a:cubicBezTo>
                    <a:pt x="20155" y="17580"/>
                    <a:pt x="19808" y="17449"/>
                    <a:pt x="19496" y="17449"/>
                  </a:cubicBezTo>
                  <a:cubicBezTo>
                    <a:pt x="18993" y="17449"/>
                    <a:pt x="18542" y="17775"/>
                    <a:pt x="18316" y="18362"/>
                  </a:cubicBezTo>
                  <a:lnTo>
                    <a:pt x="17726" y="18123"/>
                  </a:lnTo>
                  <a:lnTo>
                    <a:pt x="16356" y="17384"/>
                  </a:lnTo>
                  <a:cubicBezTo>
                    <a:pt x="15575" y="17145"/>
                    <a:pt x="14604" y="16645"/>
                    <a:pt x="13823" y="16167"/>
                  </a:cubicBezTo>
                  <a:cubicBezTo>
                    <a:pt x="12071" y="15190"/>
                    <a:pt x="10318" y="13951"/>
                    <a:pt x="8948" y="12495"/>
                  </a:cubicBezTo>
                  <a:cubicBezTo>
                    <a:pt x="6016" y="9322"/>
                    <a:pt x="3691" y="5172"/>
                    <a:pt x="2320" y="761"/>
                  </a:cubicBezTo>
                  <a:cubicBezTo>
                    <a:pt x="2077" y="239"/>
                    <a:pt x="1696" y="0"/>
                    <a:pt x="13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07" name="Google Shape;3873;p75"/>
            <p:cNvSpPr/>
            <p:nvPr/>
          </p:nvSpPr>
          <p:spPr>
            <a:xfrm rot="21064860">
              <a:off x="2172292" y="964400"/>
              <a:ext cx="266226" cy="238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8" h="21600" fill="norm" stroke="1" extrusionOk="0">
                  <a:moveTo>
                    <a:pt x="18188" y="0"/>
                  </a:moveTo>
                  <a:cubicBezTo>
                    <a:pt x="16615" y="0"/>
                    <a:pt x="14972" y="983"/>
                    <a:pt x="13627" y="1765"/>
                  </a:cubicBezTo>
                  <a:cubicBezTo>
                    <a:pt x="11403" y="3064"/>
                    <a:pt x="9491" y="4763"/>
                    <a:pt x="7579" y="6628"/>
                  </a:cubicBezTo>
                  <a:cubicBezTo>
                    <a:pt x="5667" y="8510"/>
                    <a:pt x="4080" y="10742"/>
                    <a:pt x="2480" y="12990"/>
                  </a:cubicBezTo>
                  <a:cubicBezTo>
                    <a:pt x="1205" y="15055"/>
                    <a:pt x="-693" y="17870"/>
                    <a:pt x="256" y="20867"/>
                  </a:cubicBezTo>
                  <a:cubicBezTo>
                    <a:pt x="440" y="21367"/>
                    <a:pt x="837" y="21600"/>
                    <a:pt x="1247" y="21600"/>
                  </a:cubicBezTo>
                  <a:cubicBezTo>
                    <a:pt x="1885" y="21600"/>
                    <a:pt x="2522" y="21034"/>
                    <a:pt x="2324" y="20118"/>
                  </a:cubicBezTo>
                  <a:cubicBezTo>
                    <a:pt x="1531" y="17870"/>
                    <a:pt x="3443" y="15421"/>
                    <a:pt x="4562" y="13939"/>
                  </a:cubicBezTo>
                  <a:cubicBezTo>
                    <a:pt x="5837" y="11874"/>
                    <a:pt x="7267" y="10192"/>
                    <a:pt x="8853" y="8510"/>
                  </a:cubicBezTo>
                  <a:cubicBezTo>
                    <a:pt x="10284" y="7011"/>
                    <a:pt x="12040" y="5696"/>
                    <a:pt x="13797" y="4380"/>
                  </a:cubicBezTo>
                  <a:cubicBezTo>
                    <a:pt x="14916" y="3647"/>
                    <a:pt x="16615" y="2348"/>
                    <a:pt x="18145" y="2348"/>
                  </a:cubicBezTo>
                  <a:cubicBezTo>
                    <a:pt x="18570" y="2348"/>
                    <a:pt x="18981" y="2448"/>
                    <a:pt x="19363" y="2698"/>
                  </a:cubicBezTo>
                  <a:cubicBezTo>
                    <a:pt x="19420" y="2715"/>
                    <a:pt x="19476" y="2715"/>
                    <a:pt x="19533" y="2715"/>
                  </a:cubicBezTo>
                  <a:cubicBezTo>
                    <a:pt x="20383" y="2715"/>
                    <a:pt x="20907" y="1349"/>
                    <a:pt x="20156" y="633"/>
                  </a:cubicBezTo>
                  <a:cubicBezTo>
                    <a:pt x="19533" y="183"/>
                    <a:pt x="18867" y="0"/>
                    <a:pt x="1818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08" name="Google Shape;3874;p75"/>
            <p:cNvSpPr/>
            <p:nvPr/>
          </p:nvSpPr>
          <p:spPr>
            <a:xfrm rot="21064860">
              <a:off x="2531471" y="952201"/>
              <a:ext cx="95530" cy="99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600" fill="norm" stroke="1" extrusionOk="0">
                  <a:moveTo>
                    <a:pt x="3019" y="0"/>
                  </a:moveTo>
                  <a:cubicBezTo>
                    <a:pt x="1791" y="0"/>
                    <a:pt x="482" y="800"/>
                    <a:pt x="114" y="1920"/>
                  </a:cubicBezTo>
                  <a:cubicBezTo>
                    <a:pt x="-336" y="3280"/>
                    <a:pt x="564" y="5080"/>
                    <a:pt x="2405" y="5520"/>
                  </a:cubicBezTo>
                  <a:lnTo>
                    <a:pt x="2855" y="5960"/>
                  </a:lnTo>
                  <a:lnTo>
                    <a:pt x="4246" y="6440"/>
                  </a:lnTo>
                  <a:cubicBezTo>
                    <a:pt x="4696" y="6880"/>
                    <a:pt x="5637" y="7320"/>
                    <a:pt x="6537" y="7760"/>
                  </a:cubicBezTo>
                  <a:lnTo>
                    <a:pt x="7928" y="9120"/>
                  </a:lnTo>
                  <a:cubicBezTo>
                    <a:pt x="8378" y="9560"/>
                    <a:pt x="9319" y="10480"/>
                    <a:pt x="9769" y="10920"/>
                  </a:cubicBezTo>
                  <a:lnTo>
                    <a:pt x="10709" y="11840"/>
                  </a:lnTo>
                  <a:lnTo>
                    <a:pt x="11159" y="12720"/>
                  </a:lnTo>
                  <a:cubicBezTo>
                    <a:pt x="11609" y="13160"/>
                    <a:pt x="12059" y="14080"/>
                    <a:pt x="12509" y="14960"/>
                  </a:cubicBezTo>
                  <a:cubicBezTo>
                    <a:pt x="13000" y="15400"/>
                    <a:pt x="13000" y="15400"/>
                    <a:pt x="13450" y="15880"/>
                  </a:cubicBezTo>
                  <a:lnTo>
                    <a:pt x="13900" y="16760"/>
                  </a:lnTo>
                  <a:lnTo>
                    <a:pt x="13900" y="18120"/>
                  </a:lnTo>
                  <a:cubicBezTo>
                    <a:pt x="13900" y="18560"/>
                    <a:pt x="13900" y="19000"/>
                    <a:pt x="14350" y="19480"/>
                  </a:cubicBezTo>
                  <a:cubicBezTo>
                    <a:pt x="14759" y="20920"/>
                    <a:pt x="15987" y="21600"/>
                    <a:pt x="17214" y="21600"/>
                  </a:cubicBezTo>
                  <a:cubicBezTo>
                    <a:pt x="19014" y="21600"/>
                    <a:pt x="20896" y="20240"/>
                    <a:pt x="20364" y="18120"/>
                  </a:cubicBezTo>
                  <a:lnTo>
                    <a:pt x="21264" y="18120"/>
                  </a:lnTo>
                  <a:cubicBezTo>
                    <a:pt x="18523" y="10040"/>
                    <a:pt x="12059" y="3280"/>
                    <a:pt x="3796" y="120"/>
                  </a:cubicBezTo>
                  <a:cubicBezTo>
                    <a:pt x="3550" y="40"/>
                    <a:pt x="3305" y="0"/>
                    <a:pt x="30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09" name="Google Shape;3875;p75"/>
            <p:cNvSpPr/>
            <p:nvPr/>
          </p:nvSpPr>
          <p:spPr>
            <a:xfrm rot="21064860">
              <a:off x="2746525" y="668819"/>
              <a:ext cx="510758" cy="502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600" fill="norm" stroke="1" extrusionOk="0">
                  <a:moveTo>
                    <a:pt x="20711" y="0"/>
                  </a:moveTo>
                  <a:cubicBezTo>
                    <a:pt x="20672" y="0"/>
                    <a:pt x="20619" y="8"/>
                    <a:pt x="20573" y="24"/>
                  </a:cubicBezTo>
                  <a:cubicBezTo>
                    <a:pt x="18426" y="553"/>
                    <a:pt x="16447" y="1705"/>
                    <a:pt x="14820" y="3221"/>
                  </a:cubicBezTo>
                  <a:cubicBezTo>
                    <a:pt x="12932" y="4903"/>
                    <a:pt x="11122" y="6679"/>
                    <a:pt x="9410" y="8629"/>
                  </a:cubicBezTo>
                  <a:cubicBezTo>
                    <a:pt x="7599" y="10587"/>
                    <a:pt x="5888" y="12624"/>
                    <a:pt x="4169" y="14668"/>
                  </a:cubicBezTo>
                  <a:cubicBezTo>
                    <a:pt x="2534" y="16445"/>
                    <a:pt x="1158" y="18482"/>
                    <a:pt x="43" y="20700"/>
                  </a:cubicBezTo>
                  <a:cubicBezTo>
                    <a:pt x="-133" y="21189"/>
                    <a:pt x="264" y="21600"/>
                    <a:pt x="608" y="21600"/>
                  </a:cubicBezTo>
                  <a:cubicBezTo>
                    <a:pt x="761" y="21600"/>
                    <a:pt x="906" y="21513"/>
                    <a:pt x="990" y="21324"/>
                  </a:cubicBezTo>
                  <a:cubicBezTo>
                    <a:pt x="2106" y="19105"/>
                    <a:pt x="3481" y="17061"/>
                    <a:pt x="5108" y="15197"/>
                  </a:cubicBezTo>
                  <a:cubicBezTo>
                    <a:pt x="6660" y="13334"/>
                    <a:pt x="8287" y="11384"/>
                    <a:pt x="10006" y="9608"/>
                  </a:cubicBezTo>
                  <a:cubicBezTo>
                    <a:pt x="11641" y="7832"/>
                    <a:pt x="13185" y="6055"/>
                    <a:pt x="14988" y="4461"/>
                  </a:cubicBezTo>
                  <a:cubicBezTo>
                    <a:pt x="16623" y="2866"/>
                    <a:pt x="18602" y="1705"/>
                    <a:pt x="20833" y="1089"/>
                  </a:cubicBezTo>
                  <a:cubicBezTo>
                    <a:pt x="21467" y="1003"/>
                    <a:pt x="21291" y="0"/>
                    <a:pt x="207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10" name="Google Shape;3876;p75"/>
            <p:cNvSpPr/>
            <p:nvPr/>
          </p:nvSpPr>
          <p:spPr>
            <a:xfrm rot="21064860">
              <a:off x="3401180" y="516498"/>
              <a:ext cx="292327" cy="57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2" h="21600" fill="norm" stroke="1" extrusionOk="0">
                  <a:moveTo>
                    <a:pt x="10747" y="0"/>
                  </a:moveTo>
                  <a:cubicBezTo>
                    <a:pt x="7386" y="0"/>
                    <a:pt x="3959" y="3334"/>
                    <a:pt x="689" y="6876"/>
                  </a:cubicBezTo>
                  <a:cubicBezTo>
                    <a:pt x="-431" y="8404"/>
                    <a:pt x="-79" y="16322"/>
                    <a:pt x="976" y="16322"/>
                  </a:cubicBezTo>
                  <a:cubicBezTo>
                    <a:pt x="1028" y="16322"/>
                    <a:pt x="1080" y="16322"/>
                    <a:pt x="1132" y="16252"/>
                  </a:cubicBezTo>
                  <a:cubicBezTo>
                    <a:pt x="4233" y="13057"/>
                    <a:pt x="7490" y="9793"/>
                    <a:pt x="10682" y="9793"/>
                  </a:cubicBezTo>
                  <a:cubicBezTo>
                    <a:pt x="13665" y="9793"/>
                    <a:pt x="16596" y="12641"/>
                    <a:pt x="19293" y="20975"/>
                  </a:cubicBezTo>
                  <a:cubicBezTo>
                    <a:pt x="19462" y="21461"/>
                    <a:pt x="19632" y="21600"/>
                    <a:pt x="19788" y="21600"/>
                  </a:cubicBezTo>
                  <a:cubicBezTo>
                    <a:pt x="20674" y="21600"/>
                    <a:pt x="21169" y="15002"/>
                    <a:pt x="20166" y="12363"/>
                  </a:cubicBezTo>
                  <a:cubicBezTo>
                    <a:pt x="17209" y="3125"/>
                    <a:pt x="14004" y="0"/>
                    <a:pt x="107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11" name="Google Shape;3877;p75"/>
            <p:cNvSpPr/>
            <p:nvPr/>
          </p:nvSpPr>
          <p:spPr>
            <a:xfrm rot="21064860">
              <a:off x="3825174" y="638071"/>
              <a:ext cx="116789" cy="395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7" h="21600" fill="norm" stroke="1" extrusionOk="0">
                  <a:moveTo>
                    <a:pt x="2367" y="0"/>
                  </a:moveTo>
                  <a:cubicBezTo>
                    <a:pt x="819" y="0"/>
                    <a:pt x="-825" y="482"/>
                    <a:pt x="465" y="953"/>
                  </a:cubicBezTo>
                  <a:cubicBezTo>
                    <a:pt x="6622" y="3772"/>
                    <a:pt x="10974" y="6932"/>
                    <a:pt x="13167" y="10203"/>
                  </a:cubicBezTo>
                  <a:cubicBezTo>
                    <a:pt x="15327" y="13704"/>
                    <a:pt x="16068" y="17306"/>
                    <a:pt x="16068" y="20918"/>
                  </a:cubicBezTo>
                  <a:cubicBezTo>
                    <a:pt x="16068" y="21369"/>
                    <a:pt x="17132" y="21600"/>
                    <a:pt x="18228" y="21600"/>
                  </a:cubicBezTo>
                  <a:cubicBezTo>
                    <a:pt x="19324" y="21600"/>
                    <a:pt x="20420" y="21369"/>
                    <a:pt x="20420" y="20918"/>
                  </a:cubicBezTo>
                  <a:cubicBezTo>
                    <a:pt x="20775" y="17196"/>
                    <a:pt x="19679" y="13474"/>
                    <a:pt x="17874" y="9862"/>
                  </a:cubicBezTo>
                  <a:cubicBezTo>
                    <a:pt x="15327" y="6371"/>
                    <a:pt x="10974" y="3100"/>
                    <a:pt x="4108" y="281"/>
                  </a:cubicBezTo>
                  <a:cubicBezTo>
                    <a:pt x="3656" y="80"/>
                    <a:pt x="3044" y="0"/>
                    <a:pt x="2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12" name="Google Shape;3878;p75"/>
            <p:cNvSpPr/>
            <p:nvPr/>
          </p:nvSpPr>
          <p:spPr>
            <a:xfrm rot="21064860">
              <a:off x="4180077" y="1320302"/>
              <a:ext cx="206379" cy="74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3" h="21600" fill="norm" stroke="1" extrusionOk="0">
                  <a:moveTo>
                    <a:pt x="9623" y="0"/>
                  </a:moveTo>
                  <a:cubicBezTo>
                    <a:pt x="6149" y="0"/>
                    <a:pt x="2803" y="4181"/>
                    <a:pt x="413" y="11684"/>
                  </a:cubicBezTo>
                  <a:cubicBezTo>
                    <a:pt x="-561" y="14471"/>
                    <a:pt x="358" y="18009"/>
                    <a:pt x="1406" y="18009"/>
                  </a:cubicBezTo>
                  <a:cubicBezTo>
                    <a:pt x="1700" y="18009"/>
                    <a:pt x="1994" y="17741"/>
                    <a:pt x="2270" y="17098"/>
                  </a:cubicBezTo>
                  <a:cubicBezTo>
                    <a:pt x="4366" y="10720"/>
                    <a:pt x="7050" y="7665"/>
                    <a:pt x="9733" y="7665"/>
                  </a:cubicBezTo>
                  <a:cubicBezTo>
                    <a:pt x="12895" y="7665"/>
                    <a:pt x="16057" y="11952"/>
                    <a:pt x="18190" y="20099"/>
                  </a:cubicBezTo>
                  <a:cubicBezTo>
                    <a:pt x="18484" y="21171"/>
                    <a:pt x="18888" y="21600"/>
                    <a:pt x="19256" y="21600"/>
                  </a:cubicBezTo>
                  <a:cubicBezTo>
                    <a:pt x="20175" y="21600"/>
                    <a:pt x="21039" y="19027"/>
                    <a:pt x="20451" y="16455"/>
                  </a:cubicBezTo>
                  <a:cubicBezTo>
                    <a:pt x="18190" y="6861"/>
                    <a:pt x="14678" y="1394"/>
                    <a:pt x="10947" y="214"/>
                  </a:cubicBezTo>
                  <a:cubicBezTo>
                    <a:pt x="10506" y="54"/>
                    <a:pt x="10064" y="0"/>
                    <a:pt x="96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13" name="Google Shape;3879;p75"/>
            <p:cNvSpPr/>
            <p:nvPr/>
          </p:nvSpPr>
          <p:spPr>
            <a:xfrm rot="21064860">
              <a:off x="4436691" y="1467411"/>
              <a:ext cx="36644" cy="132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48" h="21600" fill="norm" stroke="1" extrusionOk="0">
                  <a:moveTo>
                    <a:pt x="6901" y="0"/>
                  </a:moveTo>
                  <a:cubicBezTo>
                    <a:pt x="6352" y="0"/>
                    <a:pt x="5711" y="30"/>
                    <a:pt x="5162" y="90"/>
                  </a:cubicBezTo>
                  <a:cubicBezTo>
                    <a:pt x="2142" y="448"/>
                    <a:pt x="37" y="1434"/>
                    <a:pt x="1044" y="2778"/>
                  </a:cubicBezTo>
                  <a:cubicBezTo>
                    <a:pt x="7267" y="7827"/>
                    <a:pt x="7267" y="13534"/>
                    <a:pt x="1044" y="18583"/>
                  </a:cubicBezTo>
                  <a:cubicBezTo>
                    <a:pt x="-970" y="19568"/>
                    <a:pt x="37" y="20584"/>
                    <a:pt x="3149" y="21271"/>
                  </a:cubicBezTo>
                  <a:cubicBezTo>
                    <a:pt x="4247" y="21510"/>
                    <a:pt x="5437" y="21600"/>
                    <a:pt x="6627" y="21600"/>
                  </a:cubicBezTo>
                  <a:cubicBezTo>
                    <a:pt x="8732" y="21600"/>
                    <a:pt x="10745" y="21241"/>
                    <a:pt x="11386" y="20584"/>
                  </a:cubicBezTo>
                  <a:cubicBezTo>
                    <a:pt x="19623" y="14549"/>
                    <a:pt x="20630" y="7827"/>
                    <a:pt x="13399" y="1434"/>
                  </a:cubicBezTo>
                  <a:cubicBezTo>
                    <a:pt x="12576" y="627"/>
                    <a:pt x="9647" y="0"/>
                    <a:pt x="69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14" name="Google Shape;3880;p75"/>
            <p:cNvSpPr/>
            <p:nvPr/>
          </p:nvSpPr>
          <p:spPr>
            <a:xfrm rot="21064860">
              <a:off x="4475362" y="1789533"/>
              <a:ext cx="86909" cy="295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43" h="21600" fill="norm" stroke="1" extrusionOk="0">
                  <a:moveTo>
                    <a:pt x="6271" y="0"/>
                  </a:moveTo>
                  <a:cubicBezTo>
                    <a:pt x="4612" y="0"/>
                    <a:pt x="2884" y="712"/>
                    <a:pt x="4267" y="1358"/>
                  </a:cubicBezTo>
                  <a:cubicBezTo>
                    <a:pt x="15153" y="6949"/>
                    <a:pt x="13978" y="14960"/>
                    <a:pt x="776" y="19947"/>
                  </a:cubicBezTo>
                  <a:cubicBezTo>
                    <a:pt x="-1021" y="20632"/>
                    <a:pt x="638" y="21600"/>
                    <a:pt x="2366" y="21600"/>
                  </a:cubicBezTo>
                  <a:cubicBezTo>
                    <a:pt x="2884" y="21600"/>
                    <a:pt x="3437" y="21506"/>
                    <a:pt x="3887" y="21304"/>
                  </a:cubicBezTo>
                  <a:cubicBezTo>
                    <a:pt x="18644" y="15713"/>
                    <a:pt x="20579" y="6801"/>
                    <a:pt x="8137" y="444"/>
                  </a:cubicBezTo>
                  <a:cubicBezTo>
                    <a:pt x="7688" y="134"/>
                    <a:pt x="69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15" name="Google Shape;3881;p75"/>
            <p:cNvSpPr/>
            <p:nvPr/>
          </p:nvSpPr>
          <p:spPr>
            <a:xfrm rot="21064860">
              <a:off x="4057033" y="2196226"/>
              <a:ext cx="300429" cy="91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600" fill="norm" stroke="1" extrusionOk="0">
                  <a:moveTo>
                    <a:pt x="770" y="0"/>
                  </a:moveTo>
                  <a:cubicBezTo>
                    <a:pt x="106" y="0"/>
                    <a:pt x="-354" y="3990"/>
                    <a:pt x="361" y="5986"/>
                  </a:cubicBezTo>
                  <a:cubicBezTo>
                    <a:pt x="3223" y="13793"/>
                    <a:pt x="6671" y="19171"/>
                    <a:pt x="10261" y="21123"/>
                  </a:cubicBezTo>
                  <a:cubicBezTo>
                    <a:pt x="10874" y="21470"/>
                    <a:pt x="11487" y="21600"/>
                    <a:pt x="12100" y="21600"/>
                  </a:cubicBezTo>
                  <a:cubicBezTo>
                    <a:pt x="13211" y="21600"/>
                    <a:pt x="14323" y="21080"/>
                    <a:pt x="15434" y="20125"/>
                  </a:cubicBezTo>
                  <a:cubicBezTo>
                    <a:pt x="17158" y="18694"/>
                    <a:pt x="18589" y="14270"/>
                    <a:pt x="20314" y="12318"/>
                  </a:cubicBezTo>
                  <a:cubicBezTo>
                    <a:pt x="21246" y="11451"/>
                    <a:pt x="20952" y="6376"/>
                    <a:pt x="19994" y="6376"/>
                  </a:cubicBezTo>
                  <a:cubicBezTo>
                    <a:pt x="19918" y="6376"/>
                    <a:pt x="19828" y="6419"/>
                    <a:pt x="19739" y="6463"/>
                  </a:cubicBezTo>
                  <a:cubicBezTo>
                    <a:pt x="18308" y="8414"/>
                    <a:pt x="17018" y="11841"/>
                    <a:pt x="15575" y="13793"/>
                  </a:cubicBezTo>
                  <a:cubicBezTo>
                    <a:pt x="14399" y="14877"/>
                    <a:pt x="13045" y="15441"/>
                    <a:pt x="11781" y="15441"/>
                  </a:cubicBezTo>
                  <a:cubicBezTo>
                    <a:pt x="11359" y="15441"/>
                    <a:pt x="10951" y="15398"/>
                    <a:pt x="10555" y="15267"/>
                  </a:cubicBezTo>
                  <a:cubicBezTo>
                    <a:pt x="7106" y="12839"/>
                    <a:pt x="3951" y="7937"/>
                    <a:pt x="1217" y="651"/>
                  </a:cubicBezTo>
                  <a:cubicBezTo>
                    <a:pt x="1064" y="217"/>
                    <a:pt x="911" y="0"/>
                    <a:pt x="77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16" name="Google Shape;3882;p75"/>
            <p:cNvSpPr/>
            <p:nvPr/>
          </p:nvSpPr>
          <p:spPr>
            <a:xfrm rot="21064860">
              <a:off x="2887932" y="2174803"/>
              <a:ext cx="243673" cy="354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30" h="21600" fill="norm" stroke="1" extrusionOk="0">
                  <a:moveTo>
                    <a:pt x="1367" y="0"/>
                  </a:moveTo>
                  <a:cubicBezTo>
                    <a:pt x="943" y="0"/>
                    <a:pt x="533" y="190"/>
                    <a:pt x="406" y="649"/>
                  </a:cubicBezTo>
                  <a:cubicBezTo>
                    <a:pt x="-1176" y="5302"/>
                    <a:pt x="2158" y="9206"/>
                    <a:pt x="5336" y="12853"/>
                  </a:cubicBezTo>
                  <a:cubicBezTo>
                    <a:pt x="6763" y="14609"/>
                    <a:pt x="8346" y="16119"/>
                    <a:pt x="10253" y="17506"/>
                  </a:cubicBezTo>
                  <a:cubicBezTo>
                    <a:pt x="11213" y="18255"/>
                    <a:pt x="12160" y="18759"/>
                    <a:pt x="13120" y="19262"/>
                  </a:cubicBezTo>
                  <a:cubicBezTo>
                    <a:pt x="13756" y="19642"/>
                    <a:pt x="14378" y="19889"/>
                    <a:pt x="15013" y="20146"/>
                  </a:cubicBezTo>
                  <a:lnTo>
                    <a:pt x="15649" y="20392"/>
                  </a:lnTo>
                  <a:lnTo>
                    <a:pt x="16129" y="20515"/>
                  </a:lnTo>
                  <a:cubicBezTo>
                    <a:pt x="16129" y="20515"/>
                    <a:pt x="16285" y="20649"/>
                    <a:pt x="16454" y="20649"/>
                  </a:cubicBezTo>
                  <a:cubicBezTo>
                    <a:pt x="16214" y="21186"/>
                    <a:pt x="16737" y="21600"/>
                    <a:pt x="17330" y="21600"/>
                  </a:cubicBezTo>
                  <a:cubicBezTo>
                    <a:pt x="17570" y="21600"/>
                    <a:pt x="17811" y="21544"/>
                    <a:pt x="18037" y="21399"/>
                  </a:cubicBezTo>
                  <a:cubicBezTo>
                    <a:pt x="20424" y="19766"/>
                    <a:pt x="15974" y="18759"/>
                    <a:pt x="14858" y="18255"/>
                  </a:cubicBezTo>
                  <a:cubicBezTo>
                    <a:pt x="12485" y="17126"/>
                    <a:pt x="10408" y="15616"/>
                    <a:pt x="8826" y="13848"/>
                  </a:cubicBezTo>
                  <a:cubicBezTo>
                    <a:pt x="7074" y="12092"/>
                    <a:pt x="5492" y="10202"/>
                    <a:pt x="4065" y="8322"/>
                  </a:cubicBezTo>
                  <a:cubicBezTo>
                    <a:pt x="2313" y="6186"/>
                    <a:pt x="1678" y="3546"/>
                    <a:pt x="2469" y="1029"/>
                  </a:cubicBezTo>
                  <a:cubicBezTo>
                    <a:pt x="2667" y="425"/>
                    <a:pt x="2003" y="0"/>
                    <a:pt x="1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17" name="Google Shape;3883;p75"/>
            <p:cNvSpPr/>
            <p:nvPr/>
          </p:nvSpPr>
          <p:spPr>
            <a:xfrm rot="21064860">
              <a:off x="3405763" y="2425906"/>
              <a:ext cx="231190" cy="91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7" h="21600" fill="norm" stroke="1" extrusionOk="0">
                  <a:moveTo>
                    <a:pt x="19443" y="0"/>
                  </a:moveTo>
                  <a:cubicBezTo>
                    <a:pt x="19164" y="0"/>
                    <a:pt x="18885" y="260"/>
                    <a:pt x="18623" y="952"/>
                  </a:cubicBezTo>
                  <a:cubicBezTo>
                    <a:pt x="15127" y="10172"/>
                    <a:pt x="10236" y="15150"/>
                    <a:pt x="5344" y="15150"/>
                  </a:cubicBezTo>
                  <a:cubicBezTo>
                    <a:pt x="4031" y="15150"/>
                    <a:pt x="2735" y="14804"/>
                    <a:pt x="1454" y="14068"/>
                  </a:cubicBezTo>
                  <a:cubicBezTo>
                    <a:pt x="1339" y="14025"/>
                    <a:pt x="1241" y="13982"/>
                    <a:pt x="1143" y="13982"/>
                  </a:cubicBezTo>
                  <a:cubicBezTo>
                    <a:pt x="-88" y="13982"/>
                    <a:pt x="-466" y="19046"/>
                    <a:pt x="716" y="20431"/>
                  </a:cubicBezTo>
                  <a:cubicBezTo>
                    <a:pt x="2160" y="21210"/>
                    <a:pt x="3621" y="21600"/>
                    <a:pt x="5065" y="21600"/>
                  </a:cubicBezTo>
                  <a:cubicBezTo>
                    <a:pt x="10662" y="21600"/>
                    <a:pt x="16177" y="15756"/>
                    <a:pt x="20281" y="5324"/>
                  </a:cubicBezTo>
                  <a:cubicBezTo>
                    <a:pt x="21134" y="3073"/>
                    <a:pt x="20346" y="0"/>
                    <a:pt x="1944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18" name="Google Shape;3884;p75"/>
            <p:cNvSpPr/>
            <p:nvPr/>
          </p:nvSpPr>
          <p:spPr>
            <a:xfrm rot="21064860">
              <a:off x="3719725" y="2168781"/>
              <a:ext cx="49721" cy="66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2" h="21600" fill="norm" stroke="1" extrusionOk="0">
                  <a:moveTo>
                    <a:pt x="14676" y="0"/>
                  </a:moveTo>
                  <a:cubicBezTo>
                    <a:pt x="12975" y="0"/>
                    <a:pt x="11348" y="778"/>
                    <a:pt x="10830" y="2034"/>
                  </a:cubicBezTo>
                  <a:lnTo>
                    <a:pt x="843" y="15497"/>
                  </a:lnTo>
                  <a:cubicBezTo>
                    <a:pt x="-784" y="17531"/>
                    <a:pt x="30" y="19566"/>
                    <a:pt x="2545" y="20882"/>
                  </a:cubicBezTo>
                  <a:cubicBezTo>
                    <a:pt x="3432" y="21361"/>
                    <a:pt x="4394" y="21600"/>
                    <a:pt x="5356" y="21600"/>
                  </a:cubicBezTo>
                  <a:cubicBezTo>
                    <a:pt x="7131" y="21600"/>
                    <a:pt x="8906" y="20822"/>
                    <a:pt x="10016" y="19566"/>
                  </a:cubicBezTo>
                  <a:lnTo>
                    <a:pt x="19115" y="6761"/>
                  </a:lnTo>
                  <a:cubicBezTo>
                    <a:pt x="20816" y="4727"/>
                    <a:pt x="20002" y="2034"/>
                    <a:pt x="17487" y="718"/>
                  </a:cubicBezTo>
                  <a:cubicBezTo>
                    <a:pt x="16600" y="239"/>
                    <a:pt x="15638" y="0"/>
                    <a:pt x="146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19" name="Google Shape;3885;p75"/>
            <p:cNvSpPr/>
            <p:nvPr/>
          </p:nvSpPr>
          <p:spPr>
            <a:xfrm rot="21064860">
              <a:off x="2099772" y="2169191"/>
              <a:ext cx="223353" cy="336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2" h="21600" fill="norm" stroke="1" extrusionOk="0">
                  <a:moveTo>
                    <a:pt x="1350" y="0"/>
                  </a:moveTo>
                  <a:cubicBezTo>
                    <a:pt x="861" y="0"/>
                    <a:pt x="389" y="189"/>
                    <a:pt x="237" y="626"/>
                  </a:cubicBezTo>
                  <a:cubicBezTo>
                    <a:pt x="-707" y="5267"/>
                    <a:pt x="1182" y="10050"/>
                    <a:pt x="5549" y="13640"/>
                  </a:cubicBezTo>
                  <a:cubicBezTo>
                    <a:pt x="7623" y="15494"/>
                    <a:pt x="9714" y="17219"/>
                    <a:pt x="11990" y="18813"/>
                  </a:cubicBezTo>
                  <a:cubicBezTo>
                    <a:pt x="13693" y="20537"/>
                    <a:pt x="16340" y="21470"/>
                    <a:pt x="19190" y="21600"/>
                  </a:cubicBezTo>
                  <a:cubicBezTo>
                    <a:pt x="20826" y="21600"/>
                    <a:pt x="20893" y="20006"/>
                    <a:pt x="19544" y="20006"/>
                  </a:cubicBezTo>
                  <a:cubicBezTo>
                    <a:pt x="19493" y="20006"/>
                    <a:pt x="19443" y="20006"/>
                    <a:pt x="19375" y="20006"/>
                  </a:cubicBezTo>
                  <a:cubicBezTo>
                    <a:pt x="16728" y="20006"/>
                    <a:pt x="14637" y="18541"/>
                    <a:pt x="12934" y="17219"/>
                  </a:cubicBezTo>
                  <a:cubicBezTo>
                    <a:pt x="11046" y="15754"/>
                    <a:pt x="9140" y="14160"/>
                    <a:pt x="7437" y="12577"/>
                  </a:cubicBezTo>
                  <a:cubicBezTo>
                    <a:pt x="4031" y="9259"/>
                    <a:pt x="1367" y="5137"/>
                    <a:pt x="2699" y="1016"/>
                  </a:cubicBezTo>
                  <a:cubicBezTo>
                    <a:pt x="2817" y="390"/>
                    <a:pt x="2058" y="0"/>
                    <a:pt x="135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20" name="Google Shape;3886;p75"/>
            <p:cNvSpPr/>
            <p:nvPr/>
          </p:nvSpPr>
          <p:spPr>
            <a:xfrm rot="21064860">
              <a:off x="1160902" y="2183574"/>
              <a:ext cx="232563" cy="371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600" fill="norm" stroke="1" extrusionOk="0">
                  <a:moveTo>
                    <a:pt x="1326" y="0"/>
                  </a:moveTo>
                  <a:cubicBezTo>
                    <a:pt x="725" y="0"/>
                    <a:pt x="107" y="245"/>
                    <a:pt x="107" y="726"/>
                  </a:cubicBezTo>
                  <a:cubicBezTo>
                    <a:pt x="-461" y="5283"/>
                    <a:pt x="1243" y="9840"/>
                    <a:pt x="4801" y="13799"/>
                  </a:cubicBezTo>
                  <a:cubicBezTo>
                    <a:pt x="7808" y="17278"/>
                    <a:pt x="12686" y="19796"/>
                    <a:pt x="18700" y="20757"/>
                  </a:cubicBezTo>
                  <a:lnTo>
                    <a:pt x="18700" y="20874"/>
                  </a:lnTo>
                  <a:cubicBezTo>
                    <a:pt x="18700" y="21355"/>
                    <a:pt x="19268" y="21600"/>
                    <a:pt x="19836" y="21600"/>
                  </a:cubicBezTo>
                  <a:cubicBezTo>
                    <a:pt x="20387" y="21600"/>
                    <a:pt x="20955" y="21355"/>
                    <a:pt x="20955" y="20874"/>
                  </a:cubicBezTo>
                  <a:lnTo>
                    <a:pt x="21139" y="20277"/>
                  </a:lnTo>
                  <a:cubicBezTo>
                    <a:pt x="21139" y="19925"/>
                    <a:pt x="20771" y="19562"/>
                    <a:pt x="20204" y="19562"/>
                  </a:cubicBezTo>
                  <a:cubicBezTo>
                    <a:pt x="14390" y="18601"/>
                    <a:pt x="9495" y="16200"/>
                    <a:pt x="6689" y="12838"/>
                  </a:cubicBezTo>
                  <a:cubicBezTo>
                    <a:pt x="3498" y="9125"/>
                    <a:pt x="1995" y="4920"/>
                    <a:pt x="2546" y="726"/>
                  </a:cubicBezTo>
                  <a:cubicBezTo>
                    <a:pt x="2546" y="245"/>
                    <a:pt x="1945" y="0"/>
                    <a:pt x="132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21" name="Google Shape;3887;p75"/>
            <p:cNvSpPr/>
            <p:nvPr/>
          </p:nvSpPr>
          <p:spPr>
            <a:xfrm rot="21064860">
              <a:off x="1589686" y="2418526"/>
              <a:ext cx="266351" cy="95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5" h="21600" fill="norm" stroke="1" extrusionOk="0">
                  <a:moveTo>
                    <a:pt x="19602" y="0"/>
                  </a:moveTo>
                  <a:cubicBezTo>
                    <a:pt x="19387" y="0"/>
                    <a:pt x="19173" y="207"/>
                    <a:pt x="18987" y="662"/>
                  </a:cubicBezTo>
                  <a:cubicBezTo>
                    <a:pt x="14878" y="10593"/>
                    <a:pt x="9797" y="15848"/>
                    <a:pt x="4644" y="15848"/>
                  </a:cubicBezTo>
                  <a:cubicBezTo>
                    <a:pt x="3527" y="15848"/>
                    <a:pt x="2397" y="15600"/>
                    <a:pt x="1280" y="15103"/>
                  </a:cubicBezTo>
                  <a:cubicBezTo>
                    <a:pt x="1180" y="15021"/>
                    <a:pt x="1080" y="14979"/>
                    <a:pt x="994" y="14979"/>
                  </a:cubicBezTo>
                  <a:cubicBezTo>
                    <a:pt x="-80" y="14979"/>
                    <a:pt x="-409" y="19821"/>
                    <a:pt x="636" y="20690"/>
                  </a:cubicBezTo>
                  <a:cubicBezTo>
                    <a:pt x="1953" y="21269"/>
                    <a:pt x="3284" y="21600"/>
                    <a:pt x="4615" y="21600"/>
                  </a:cubicBezTo>
                  <a:cubicBezTo>
                    <a:pt x="10355" y="21600"/>
                    <a:pt x="15981" y="15931"/>
                    <a:pt x="20432" y="5338"/>
                  </a:cubicBezTo>
                  <a:cubicBezTo>
                    <a:pt x="21191" y="3103"/>
                    <a:pt x="20432" y="0"/>
                    <a:pt x="196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22" name="Google Shape;3888;p75"/>
            <p:cNvSpPr/>
            <p:nvPr/>
          </p:nvSpPr>
          <p:spPr>
            <a:xfrm rot="21064860">
              <a:off x="1916871" y="2207074"/>
              <a:ext cx="80593" cy="127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16" h="21600" fill="norm" stroke="1" extrusionOk="0">
                  <a:moveTo>
                    <a:pt x="15969" y="0"/>
                  </a:moveTo>
                  <a:cubicBezTo>
                    <a:pt x="14885" y="0"/>
                    <a:pt x="13981" y="375"/>
                    <a:pt x="13348" y="1061"/>
                  </a:cubicBezTo>
                  <a:cubicBezTo>
                    <a:pt x="12851" y="1779"/>
                    <a:pt x="12851" y="2466"/>
                    <a:pt x="13348" y="3527"/>
                  </a:cubicBezTo>
                  <a:cubicBezTo>
                    <a:pt x="12851" y="4214"/>
                    <a:pt x="11812" y="4932"/>
                    <a:pt x="11315" y="5618"/>
                  </a:cubicBezTo>
                  <a:lnTo>
                    <a:pt x="7745" y="9832"/>
                  </a:lnTo>
                  <a:lnTo>
                    <a:pt x="651" y="18260"/>
                  </a:lnTo>
                  <a:cubicBezTo>
                    <a:pt x="-1157" y="20008"/>
                    <a:pt x="1148" y="21600"/>
                    <a:pt x="3362" y="21600"/>
                  </a:cubicBezTo>
                  <a:cubicBezTo>
                    <a:pt x="4266" y="21600"/>
                    <a:pt x="5124" y="21319"/>
                    <a:pt x="5712" y="20726"/>
                  </a:cubicBezTo>
                  <a:lnTo>
                    <a:pt x="14885" y="10207"/>
                  </a:lnTo>
                  <a:cubicBezTo>
                    <a:pt x="16376" y="8802"/>
                    <a:pt x="17912" y="7023"/>
                    <a:pt x="18952" y="5618"/>
                  </a:cubicBezTo>
                  <a:cubicBezTo>
                    <a:pt x="20443" y="3871"/>
                    <a:pt x="19946" y="1436"/>
                    <a:pt x="17912" y="375"/>
                  </a:cubicBezTo>
                  <a:cubicBezTo>
                    <a:pt x="17189" y="125"/>
                    <a:pt x="16557" y="0"/>
                    <a:pt x="1596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327" name="Google Shape;3889;p75"/>
          <p:cNvGrpSpPr/>
          <p:nvPr/>
        </p:nvGrpSpPr>
        <p:grpSpPr>
          <a:xfrm>
            <a:off x="5804586" y="3596749"/>
            <a:ext cx="482072" cy="532861"/>
            <a:chOff x="0" y="0"/>
            <a:chExt cx="482071" cy="532860"/>
          </a:xfrm>
        </p:grpSpPr>
        <p:sp>
          <p:nvSpPr>
            <p:cNvPr id="3324" name="Google Shape;3890;p75"/>
            <p:cNvSpPr/>
            <p:nvPr/>
          </p:nvSpPr>
          <p:spPr>
            <a:xfrm>
              <a:off x="0" y="106871"/>
              <a:ext cx="482072" cy="32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600" fill="norm" stroke="1" extrusionOk="0">
                  <a:moveTo>
                    <a:pt x="18456" y="0"/>
                  </a:moveTo>
                  <a:cubicBezTo>
                    <a:pt x="18016" y="0"/>
                    <a:pt x="17641" y="1226"/>
                    <a:pt x="17427" y="2170"/>
                  </a:cubicBezTo>
                  <a:cubicBezTo>
                    <a:pt x="17182" y="3186"/>
                    <a:pt x="16903" y="4474"/>
                    <a:pt x="16903" y="4474"/>
                  </a:cubicBezTo>
                  <a:lnTo>
                    <a:pt x="16070" y="5222"/>
                  </a:lnTo>
                  <a:cubicBezTo>
                    <a:pt x="16070" y="5222"/>
                    <a:pt x="16383" y="3668"/>
                    <a:pt x="16556" y="2809"/>
                  </a:cubicBezTo>
                  <a:cubicBezTo>
                    <a:pt x="16668" y="2122"/>
                    <a:pt x="16463" y="1116"/>
                    <a:pt x="16054" y="1116"/>
                  </a:cubicBezTo>
                  <a:cubicBezTo>
                    <a:pt x="15952" y="1116"/>
                    <a:pt x="15844" y="1173"/>
                    <a:pt x="15720" y="1312"/>
                  </a:cubicBezTo>
                  <a:cubicBezTo>
                    <a:pt x="15060" y="2008"/>
                    <a:pt x="14465" y="6191"/>
                    <a:pt x="14465" y="6191"/>
                  </a:cubicBezTo>
                  <a:lnTo>
                    <a:pt x="5863" y="13321"/>
                  </a:lnTo>
                  <a:lnTo>
                    <a:pt x="3459" y="12085"/>
                  </a:lnTo>
                  <a:cubicBezTo>
                    <a:pt x="3459" y="12085"/>
                    <a:pt x="3307" y="12038"/>
                    <a:pt x="3109" y="12038"/>
                  </a:cubicBezTo>
                  <a:cubicBezTo>
                    <a:pt x="2855" y="12038"/>
                    <a:pt x="2520" y="12123"/>
                    <a:pt x="2343" y="12515"/>
                  </a:cubicBezTo>
                  <a:cubicBezTo>
                    <a:pt x="2030" y="13211"/>
                    <a:pt x="2935" y="13802"/>
                    <a:pt x="2935" y="13802"/>
                  </a:cubicBezTo>
                  <a:lnTo>
                    <a:pt x="4330" y="14556"/>
                  </a:lnTo>
                  <a:lnTo>
                    <a:pt x="3425" y="15195"/>
                  </a:lnTo>
                  <a:lnTo>
                    <a:pt x="1194" y="14069"/>
                  </a:lnTo>
                  <a:cubicBezTo>
                    <a:pt x="1194" y="14069"/>
                    <a:pt x="934" y="13859"/>
                    <a:pt x="642" y="13859"/>
                  </a:cubicBezTo>
                  <a:cubicBezTo>
                    <a:pt x="425" y="13859"/>
                    <a:pt x="193" y="13979"/>
                    <a:pt x="44" y="14394"/>
                  </a:cubicBezTo>
                  <a:cubicBezTo>
                    <a:pt x="-340" y="15305"/>
                    <a:pt x="1925" y="16540"/>
                    <a:pt x="1925" y="16540"/>
                  </a:cubicBezTo>
                  <a:lnTo>
                    <a:pt x="602" y="17665"/>
                  </a:lnTo>
                  <a:cubicBezTo>
                    <a:pt x="602" y="17665"/>
                    <a:pt x="-61" y="18309"/>
                    <a:pt x="184" y="19058"/>
                  </a:cubicBezTo>
                  <a:cubicBezTo>
                    <a:pt x="289" y="19459"/>
                    <a:pt x="506" y="19583"/>
                    <a:pt x="732" y="19583"/>
                  </a:cubicBezTo>
                  <a:cubicBezTo>
                    <a:pt x="958" y="19583"/>
                    <a:pt x="1194" y="19459"/>
                    <a:pt x="1333" y="19378"/>
                  </a:cubicBezTo>
                  <a:cubicBezTo>
                    <a:pt x="1612" y="19163"/>
                    <a:pt x="2517" y="18200"/>
                    <a:pt x="2517" y="18200"/>
                  </a:cubicBezTo>
                  <a:lnTo>
                    <a:pt x="2204" y="20184"/>
                  </a:lnTo>
                  <a:cubicBezTo>
                    <a:pt x="2030" y="20775"/>
                    <a:pt x="2275" y="21419"/>
                    <a:pt x="2656" y="21576"/>
                  </a:cubicBezTo>
                  <a:cubicBezTo>
                    <a:pt x="2684" y="21590"/>
                    <a:pt x="2712" y="21600"/>
                    <a:pt x="2740" y="21600"/>
                  </a:cubicBezTo>
                  <a:cubicBezTo>
                    <a:pt x="3465" y="21600"/>
                    <a:pt x="4017" y="17074"/>
                    <a:pt x="4017" y="17074"/>
                  </a:cubicBezTo>
                  <a:cubicBezTo>
                    <a:pt x="4330" y="16750"/>
                    <a:pt x="4642" y="16430"/>
                    <a:pt x="4990" y="16163"/>
                  </a:cubicBezTo>
                  <a:cubicBezTo>
                    <a:pt x="4990" y="16268"/>
                    <a:pt x="4642" y="18309"/>
                    <a:pt x="4642" y="18309"/>
                  </a:cubicBezTo>
                  <a:cubicBezTo>
                    <a:pt x="4642" y="18309"/>
                    <a:pt x="4385" y="19602"/>
                    <a:pt x="5172" y="19602"/>
                  </a:cubicBezTo>
                  <a:cubicBezTo>
                    <a:pt x="5203" y="19602"/>
                    <a:pt x="5237" y="19597"/>
                    <a:pt x="5268" y="19592"/>
                  </a:cubicBezTo>
                  <a:cubicBezTo>
                    <a:pt x="6176" y="19540"/>
                    <a:pt x="6523" y="14928"/>
                    <a:pt x="6523" y="14928"/>
                  </a:cubicBezTo>
                  <a:lnTo>
                    <a:pt x="15162" y="8065"/>
                  </a:lnTo>
                  <a:cubicBezTo>
                    <a:pt x="15162" y="8065"/>
                    <a:pt x="16209" y="8547"/>
                    <a:pt x="17148" y="8923"/>
                  </a:cubicBezTo>
                  <a:cubicBezTo>
                    <a:pt x="17567" y="9090"/>
                    <a:pt x="17907" y="9205"/>
                    <a:pt x="18171" y="9205"/>
                  </a:cubicBezTo>
                  <a:cubicBezTo>
                    <a:pt x="18502" y="9205"/>
                    <a:pt x="18707" y="9023"/>
                    <a:pt x="18787" y="8547"/>
                  </a:cubicBezTo>
                  <a:cubicBezTo>
                    <a:pt x="18890" y="7745"/>
                    <a:pt x="17182" y="7101"/>
                    <a:pt x="17182" y="7101"/>
                  </a:cubicBezTo>
                  <a:lnTo>
                    <a:pt x="16696" y="6834"/>
                  </a:lnTo>
                  <a:lnTo>
                    <a:pt x="17498" y="6191"/>
                  </a:lnTo>
                  <a:cubicBezTo>
                    <a:pt x="17498" y="6191"/>
                    <a:pt x="18890" y="6887"/>
                    <a:pt x="19481" y="7154"/>
                  </a:cubicBezTo>
                  <a:cubicBezTo>
                    <a:pt x="19779" y="7283"/>
                    <a:pt x="20045" y="7397"/>
                    <a:pt x="20281" y="7397"/>
                  </a:cubicBezTo>
                  <a:cubicBezTo>
                    <a:pt x="20541" y="7397"/>
                    <a:pt x="20761" y="7254"/>
                    <a:pt x="20947" y="6834"/>
                  </a:cubicBezTo>
                  <a:cubicBezTo>
                    <a:pt x="21260" y="6081"/>
                    <a:pt x="19900" y="4903"/>
                    <a:pt x="19692" y="4793"/>
                  </a:cubicBezTo>
                  <a:cubicBezTo>
                    <a:pt x="19519" y="4741"/>
                    <a:pt x="19308" y="4688"/>
                    <a:pt x="19134" y="4636"/>
                  </a:cubicBezTo>
                  <a:cubicBezTo>
                    <a:pt x="19134" y="4636"/>
                    <a:pt x="21049" y="3563"/>
                    <a:pt x="20668" y="2437"/>
                  </a:cubicBezTo>
                  <a:cubicBezTo>
                    <a:pt x="20563" y="2141"/>
                    <a:pt x="20380" y="2032"/>
                    <a:pt x="20163" y="2032"/>
                  </a:cubicBezTo>
                  <a:cubicBezTo>
                    <a:pt x="19519" y="2032"/>
                    <a:pt x="18577" y="3024"/>
                    <a:pt x="18577" y="3024"/>
                  </a:cubicBezTo>
                  <a:cubicBezTo>
                    <a:pt x="18577" y="3024"/>
                    <a:pt x="19168" y="506"/>
                    <a:pt x="18648" y="76"/>
                  </a:cubicBezTo>
                  <a:cubicBezTo>
                    <a:pt x="18583" y="24"/>
                    <a:pt x="18518" y="0"/>
                    <a:pt x="1845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25" name="Google Shape;3891;p75"/>
            <p:cNvSpPr/>
            <p:nvPr/>
          </p:nvSpPr>
          <p:spPr>
            <a:xfrm>
              <a:off x="166925" y="0"/>
              <a:ext cx="145054" cy="532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9" h="21600" fill="norm" stroke="1" extrusionOk="0">
                  <a:moveTo>
                    <a:pt x="11363" y="0"/>
                  </a:moveTo>
                  <a:cubicBezTo>
                    <a:pt x="8702" y="0"/>
                    <a:pt x="9145" y="1881"/>
                    <a:pt x="9145" y="1881"/>
                  </a:cubicBezTo>
                  <a:cubicBezTo>
                    <a:pt x="9145" y="1881"/>
                    <a:pt x="6367" y="888"/>
                    <a:pt x="4652" y="888"/>
                  </a:cubicBezTo>
                  <a:cubicBezTo>
                    <a:pt x="4435" y="888"/>
                    <a:pt x="4228" y="906"/>
                    <a:pt x="4051" y="940"/>
                  </a:cubicBezTo>
                  <a:cubicBezTo>
                    <a:pt x="2395" y="1234"/>
                    <a:pt x="4278" y="2045"/>
                    <a:pt x="5716" y="2564"/>
                  </a:cubicBezTo>
                  <a:cubicBezTo>
                    <a:pt x="7263" y="3080"/>
                    <a:pt x="9145" y="3666"/>
                    <a:pt x="9145" y="3666"/>
                  </a:cubicBezTo>
                  <a:lnTo>
                    <a:pt x="9145" y="4574"/>
                  </a:lnTo>
                  <a:cubicBezTo>
                    <a:pt x="9145" y="4574"/>
                    <a:pt x="6820" y="3827"/>
                    <a:pt x="5608" y="3470"/>
                  </a:cubicBezTo>
                  <a:cubicBezTo>
                    <a:pt x="4957" y="3282"/>
                    <a:pt x="3923" y="3155"/>
                    <a:pt x="3056" y="3155"/>
                  </a:cubicBezTo>
                  <a:cubicBezTo>
                    <a:pt x="2129" y="3155"/>
                    <a:pt x="1390" y="3297"/>
                    <a:pt x="1509" y="3666"/>
                  </a:cubicBezTo>
                  <a:cubicBezTo>
                    <a:pt x="1834" y="4410"/>
                    <a:pt x="8259" y="6161"/>
                    <a:pt x="8259" y="6161"/>
                  </a:cubicBezTo>
                  <a:lnTo>
                    <a:pt x="7490" y="15240"/>
                  </a:lnTo>
                  <a:lnTo>
                    <a:pt x="1617" y="16798"/>
                  </a:lnTo>
                  <a:cubicBezTo>
                    <a:pt x="1617" y="16798"/>
                    <a:pt x="-157" y="17349"/>
                    <a:pt x="622" y="17801"/>
                  </a:cubicBezTo>
                  <a:cubicBezTo>
                    <a:pt x="858" y="17951"/>
                    <a:pt x="1252" y="18003"/>
                    <a:pt x="1676" y="18003"/>
                  </a:cubicBezTo>
                  <a:cubicBezTo>
                    <a:pt x="2661" y="18003"/>
                    <a:pt x="3834" y="17738"/>
                    <a:pt x="3834" y="17738"/>
                  </a:cubicBezTo>
                  <a:lnTo>
                    <a:pt x="7372" y="16829"/>
                  </a:lnTo>
                  <a:lnTo>
                    <a:pt x="7155" y="17770"/>
                  </a:lnTo>
                  <a:lnTo>
                    <a:pt x="1617" y="19229"/>
                  </a:lnTo>
                  <a:cubicBezTo>
                    <a:pt x="1617" y="19229"/>
                    <a:pt x="-817" y="19650"/>
                    <a:pt x="287" y="20236"/>
                  </a:cubicBezTo>
                  <a:cubicBezTo>
                    <a:pt x="484" y="20342"/>
                    <a:pt x="819" y="20386"/>
                    <a:pt x="1233" y="20386"/>
                  </a:cubicBezTo>
                  <a:cubicBezTo>
                    <a:pt x="3223" y="20386"/>
                    <a:pt x="7155" y="19391"/>
                    <a:pt x="7155" y="19391"/>
                  </a:cubicBezTo>
                  <a:lnTo>
                    <a:pt x="7047" y="20787"/>
                  </a:lnTo>
                  <a:cubicBezTo>
                    <a:pt x="7047" y="20787"/>
                    <a:pt x="7155" y="21531"/>
                    <a:pt x="8820" y="21597"/>
                  </a:cubicBezTo>
                  <a:cubicBezTo>
                    <a:pt x="8899" y="21600"/>
                    <a:pt x="8978" y="21600"/>
                    <a:pt x="9057" y="21600"/>
                  </a:cubicBezTo>
                  <a:cubicBezTo>
                    <a:pt x="10545" y="21600"/>
                    <a:pt x="11146" y="21032"/>
                    <a:pt x="11146" y="20755"/>
                  </a:cubicBezTo>
                  <a:cubicBezTo>
                    <a:pt x="11254" y="20429"/>
                    <a:pt x="11146" y="19425"/>
                    <a:pt x="11146" y="19425"/>
                  </a:cubicBezTo>
                  <a:lnTo>
                    <a:pt x="14023" y="20267"/>
                  </a:lnTo>
                  <a:cubicBezTo>
                    <a:pt x="14437" y="20443"/>
                    <a:pt x="15087" y="20533"/>
                    <a:pt x="15748" y="20533"/>
                  </a:cubicBezTo>
                  <a:cubicBezTo>
                    <a:pt x="16309" y="20533"/>
                    <a:pt x="16891" y="20466"/>
                    <a:pt x="17344" y="20331"/>
                  </a:cubicBezTo>
                  <a:cubicBezTo>
                    <a:pt x="19118" y="19846"/>
                    <a:pt x="11363" y="17868"/>
                    <a:pt x="11363" y="17868"/>
                  </a:cubicBezTo>
                  <a:cubicBezTo>
                    <a:pt x="11254" y="17510"/>
                    <a:pt x="11146" y="17187"/>
                    <a:pt x="11254" y="16829"/>
                  </a:cubicBezTo>
                  <a:cubicBezTo>
                    <a:pt x="11471" y="16861"/>
                    <a:pt x="14575" y="17738"/>
                    <a:pt x="14575" y="17738"/>
                  </a:cubicBezTo>
                  <a:cubicBezTo>
                    <a:pt x="14575" y="17738"/>
                    <a:pt x="15383" y="18000"/>
                    <a:pt x="16309" y="18000"/>
                  </a:cubicBezTo>
                  <a:cubicBezTo>
                    <a:pt x="16841" y="18000"/>
                    <a:pt x="17413" y="17914"/>
                    <a:pt x="17906" y="17640"/>
                  </a:cubicBezTo>
                  <a:cubicBezTo>
                    <a:pt x="19118" y="16861"/>
                    <a:pt x="11363" y="15177"/>
                    <a:pt x="11363" y="15177"/>
                  </a:cubicBezTo>
                  <a:lnTo>
                    <a:pt x="12801" y="6129"/>
                  </a:lnTo>
                  <a:cubicBezTo>
                    <a:pt x="12801" y="6129"/>
                    <a:pt x="15245" y="5448"/>
                    <a:pt x="17462" y="4799"/>
                  </a:cubicBezTo>
                  <a:cubicBezTo>
                    <a:pt x="19669" y="4150"/>
                    <a:pt x="20783" y="3729"/>
                    <a:pt x="19453" y="3375"/>
                  </a:cubicBezTo>
                  <a:cubicBezTo>
                    <a:pt x="19275" y="3328"/>
                    <a:pt x="19068" y="3308"/>
                    <a:pt x="18822" y="3308"/>
                  </a:cubicBezTo>
                  <a:cubicBezTo>
                    <a:pt x="17186" y="3308"/>
                    <a:pt x="14250" y="4217"/>
                    <a:pt x="14250" y="4217"/>
                  </a:cubicBezTo>
                  <a:lnTo>
                    <a:pt x="13028" y="4540"/>
                  </a:lnTo>
                  <a:lnTo>
                    <a:pt x="13136" y="3698"/>
                  </a:lnTo>
                  <a:cubicBezTo>
                    <a:pt x="13136" y="3698"/>
                    <a:pt x="16575" y="2757"/>
                    <a:pt x="18014" y="2368"/>
                  </a:cubicBezTo>
                  <a:cubicBezTo>
                    <a:pt x="19453" y="1947"/>
                    <a:pt x="20675" y="1589"/>
                    <a:pt x="19788" y="1105"/>
                  </a:cubicBezTo>
                  <a:cubicBezTo>
                    <a:pt x="19571" y="986"/>
                    <a:pt x="19167" y="940"/>
                    <a:pt x="18674" y="940"/>
                  </a:cubicBezTo>
                  <a:cubicBezTo>
                    <a:pt x="17088" y="940"/>
                    <a:pt x="14555" y="1402"/>
                    <a:pt x="14132" y="1526"/>
                  </a:cubicBezTo>
                  <a:cubicBezTo>
                    <a:pt x="13688" y="1621"/>
                    <a:pt x="13363" y="1785"/>
                    <a:pt x="12919" y="1915"/>
                  </a:cubicBezTo>
                  <a:cubicBezTo>
                    <a:pt x="12919" y="1915"/>
                    <a:pt x="14132" y="35"/>
                    <a:pt x="1136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26" name="Google Shape;3892;p75"/>
            <p:cNvSpPr/>
            <p:nvPr/>
          </p:nvSpPr>
          <p:spPr>
            <a:xfrm>
              <a:off x="8977" y="79192"/>
              <a:ext cx="457312" cy="369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600" fill="norm" stroke="1" extrusionOk="0">
                  <a:moveTo>
                    <a:pt x="2953" y="0"/>
                  </a:moveTo>
                  <a:cubicBezTo>
                    <a:pt x="2324" y="0"/>
                    <a:pt x="2324" y="2017"/>
                    <a:pt x="2397" y="2337"/>
                  </a:cubicBezTo>
                  <a:cubicBezTo>
                    <a:pt x="2434" y="2574"/>
                    <a:pt x="2471" y="2807"/>
                    <a:pt x="2547" y="3086"/>
                  </a:cubicBezTo>
                  <a:cubicBezTo>
                    <a:pt x="2547" y="3086"/>
                    <a:pt x="1538" y="1913"/>
                    <a:pt x="856" y="1913"/>
                  </a:cubicBezTo>
                  <a:cubicBezTo>
                    <a:pt x="679" y="1913"/>
                    <a:pt x="523" y="1996"/>
                    <a:pt x="413" y="2200"/>
                  </a:cubicBezTo>
                  <a:cubicBezTo>
                    <a:pt x="-110" y="3136"/>
                    <a:pt x="1875" y="4396"/>
                    <a:pt x="1875" y="4396"/>
                  </a:cubicBezTo>
                  <a:cubicBezTo>
                    <a:pt x="1875" y="4396"/>
                    <a:pt x="0" y="4724"/>
                    <a:pt x="0" y="5519"/>
                  </a:cubicBezTo>
                  <a:cubicBezTo>
                    <a:pt x="0" y="6055"/>
                    <a:pt x="513" y="6209"/>
                    <a:pt x="1085" y="6209"/>
                  </a:cubicBezTo>
                  <a:cubicBezTo>
                    <a:pt x="1362" y="6209"/>
                    <a:pt x="1655" y="6171"/>
                    <a:pt x="1911" y="6126"/>
                  </a:cubicBezTo>
                  <a:cubicBezTo>
                    <a:pt x="2660" y="5939"/>
                    <a:pt x="3559" y="5751"/>
                    <a:pt x="3559" y="5751"/>
                  </a:cubicBezTo>
                  <a:lnTo>
                    <a:pt x="4455" y="6408"/>
                  </a:lnTo>
                  <a:cubicBezTo>
                    <a:pt x="4455" y="6408"/>
                    <a:pt x="3333" y="6687"/>
                    <a:pt x="2734" y="6874"/>
                  </a:cubicBezTo>
                  <a:cubicBezTo>
                    <a:pt x="2134" y="7016"/>
                    <a:pt x="1462" y="7997"/>
                    <a:pt x="2247" y="8463"/>
                  </a:cubicBezTo>
                  <a:cubicBezTo>
                    <a:pt x="2391" y="8554"/>
                    <a:pt x="2614" y="8592"/>
                    <a:pt x="2880" y="8592"/>
                  </a:cubicBezTo>
                  <a:cubicBezTo>
                    <a:pt x="3999" y="8592"/>
                    <a:pt x="5880" y="7951"/>
                    <a:pt x="5880" y="7951"/>
                  </a:cubicBezTo>
                  <a:lnTo>
                    <a:pt x="14601" y="15150"/>
                  </a:lnTo>
                  <a:lnTo>
                    <a:pt x="15087" y="18514"/>
                  </a:lnTo>
                  <a:cubicBezTo>
                    <a:pt x="15087" y="18514"/>
                    <a:pt x="15313" y="19591"/>
                    <a:pt x="15913" y="19637"/>
                  </a:cubicBezTo>
                  <a:cubicBezTo>
                    <a:pt x="15933" y="19641"/>
                    <a:pt x="15953" y="19641"/>
                    <a:pt x="15969" y="19641"/>
                  </a:cubicBezTo>
                  <a:cubicBezTo>
                    <a:pt x="16502" y="19641"/>
                    <a:pt x="16399" y="18423"/>
                    <a:pt x="16399" y="18423"/>
                  </a:cubicBezTo>
                  <a:lnTo>
                    <a:pt x="16136" y="16460"/>
                  </a:lnTo>
                  <a:lnTo>
                    <a:pt x="17035" y="17254"/>
                  </a:lnTo>
                  <a:lnTo>
                    <a:pt x="17484" y="20386"/>
                  </a:lnTo>
                  <a:cubicBezTo>
                    <a:pt x="17484" y="20386"/>
                    <a:pt x="17444" y="21600"/>
                    <a:pt x="18234" y="21600"/>
                  </a:cubicBezTo>
                  <a:cubicBezTo>
                    <a:pt x="18237" y="21600"/>
                    <a:pt x="18244" y="21600"/>
                    <a:pt x="18250" y="21600"/>
                  </a:cubicBezTo>
                  <a:cubicBezTo>
                    <a:pt x="19013" y="21600"/>
                    <a:pt x="18643" y="18469"/>
                    <a:pt x="18643" y="18469"/>
                  </a:cubicBezTo>
                  <a:lnTo>
                    <a:pt x="19992" y="19637"/>
                  </a:lnTo>
                  <a:cubicBezTo>
                    <a:pt x="19992" y="19637"/>
                    <a:pt x="20285" y="19820"/>
                    <a:pt x="20584" y="19820"/>
                  </a:cubicBezTo>
                  <a:cubicBezTo>
                    <a:pt x="20767" y="19820"/>
                    <a:pt x="20951" y="19754"/>
                    <a:pt x="21077" y="19546"/>
                  </a:cubicBezTo>
                  <a:cubicBezTo>
                    <a:pt x="21450" y="18984"/>
                    <a:pt x="20964" y="18327"/>
                    <a:pt x="20664" y="18094"/>
                  </a:cubicBezTo>
                  <a:cubicBezTo>
                    <a:pt x="20405" y="17816"/>
                    <a:pt x="19356" y="17113"/>
                    <a:pt x="19356" y="17113"/>
                  </a:cubicBezTo>
                  <a:lnTo>
                    <a:pt x="20741" y="16693"/>
                  </a:lnTo>
                  <a:cubicBezTo>
                    <a:pt x="21190" y="16647"/>
                    <a:pt x="21490" y="16131"/>
                    <a:pt x="21377" y="15570"/>
                  </a:cubicBezTo>
                  <a:cubicBezTo>
                    <a:pt x="21334" y="15271"/>
                    <a:pt x="21024" y="15167"/>
                    <a:pt x="20604" y="15167"/>
                  </a:cubicBezTo>
                  <a:cubicBezTo>
                    <a:pt x="19579" y="15167"/>
                    <a:pt x="17894" y="15803"/>
                    <a:pt x="17894" y="15803"/>
                  </a:cubicBezTo>
                  <a:cubicBezTo>
                    <a:pt x="17558" y="15616"/>
                    <a:pt x="17185" y="15337"/>
                    <a:pt x="16848" y="15054"/>
                  </a:cubicBezTo>
                  <a:cubicBezTo>
                    <a:pt x="16922" y="15054"/>
                    <a:pt x="18343" y="14589"/>
                    <a:pt x="18343" y="14589"/>
                  </a:cubicBezTo>
                  <a:cubicBezTo>
                    <a:pt x="18343" y="14589"/>
                    <a:pt x="19356" y="14356"/>
                    <a:pt x="18793" y="13324"/>
                  </a:cubicBezTo>
                  <a:cubicBezTo>
                    <a:pt x="18656" y="13058"/>
                    <a:pt x="18353" y="12958"/>
                    <a:pt x="17977" y="12958"/>
                  </a:cubicBezTo>
                  <a:cubicBezTo>
                    <a:pt x="16925" y="12958"/>
                    <a:pt x="15313" y="13748"/>
                    <a:pt x="15313" y="13748"/>
                  </a:cubicBezTo>
                  <a:lnTo>
                    <a:pt x="6666" y="6313"/>
                  </a:lnTo>
                  <a:cubicBezTo>
                    <a:pt x="6666" y="6313"/>
                    <a:pt x="6440" y="4911"/>
                    <a:pt x="6216" y="3647"/>
                  </a:cubicBezTo>
                  <a:cubicBezTo>
                    <a:pt x="6020" y="2541"/>
                    <a:pt x="5794" y="1830"/>
                    <a:pt x="5361" y="1830"/>
                  </a:cubicBezTo>
                  <a:cubicBezTo>
                    <a:pt x="5301" y="1830"/>
                    <a:pt x="5238" y="1842"/>
                    <a:pt x="5168" y="1871"/>
                  </a:cubicBezTo>
                  <a:cubicBezTo>
                    <a:pt x="4605" y="2059"/>
                    <a:pt x="5091" y="4350"/>
                    <a:pt x="5091" y="4350"/>
                  </a:cubicBezTo>
                  <a:lnTo>
                    <a:pt x="5168" y="5053"/>
                  </a:lnTo>
                  <a:lnTo>
                    <a:pt x="4382" y="4350"/>
                  </a:lnTo>
                  <a:cubicBezTo>
                    <a:pt x="4382" y="4350"/>
                    <a:pt x="4082" y="2433"/>
                    <a:pt x="3932" y="1593"/>
                  </a:cubicBezTo>
                  <a:cubicBezTo>
                    <a:pt x="3782" y="749"/>
                    <a:pt x="3669" y="96"/>
                    <a:pt x="2997" y="0"/>
                  </a:cubicBezTo>
                  <a:cubicBezTo>
                    <a:pt x="2980" y="0"/>
                    <a:pt x="2967" y="0"/>
                    <a:pt x="295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328" name="Google Shape;3893;p75"/>
          <p:cNvSpPr/>
          <p:nvPr/>
        </p:nvSpPr>
        <p:spPr>
          <a:xfrm>
            <a:off x="8699617" y="2386490"/>
            <a:ext cx="166543" cy="136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30" h="21600" fill="norm" stroke="1" extrusionOk="0">
                <a:moveTo>
                  <a:pt x="7842" y="0"/>
                </a:moveTo>
                <a:cubicBezTo>
                  <a:pt x="6709" y="0"/>
                  <a:pt x="5564" y="252"/>
                  <a:pt x="4482" y="697"/>
                </a:cubicBezTo>
                <a:cubicBezTo>
                  <a:pt x="-3653" y="3600"/>
                  <a:pt x="839" y="15174"/>
                  <a:pt x="5757" y="19355"/>
                </a:cubicBezTo>
                <a:cubicBezTo>
                  <a:pt x="7263" y="20961"/>
                  <a:pt x="9181" y="21600"/>
                  <a:pt x="11112" y="21600"/>
                </a:cubicBezTo>
                <a:cubicBezTo>
                  <a:pt x="12824" y="21600"/>
                  <a:pt x="14742" y="20303"/>
                  <a:pt x="16029" y="18387"/>
                </a:cubicBezTo>
                <a:cubicBezTo>
                  <a:pt x="17522" y="15484"/>
                  <a:pt x="17947" y="11303"/>
                  <a:pt x="17097" y="8090"/>
                </a:cubicBezTo>
                <a:cubicBezTo>
                  <a:pt x="16029" y="4548"/>
                  <a:pt x="14098" y="1974"/>
                  <a:pt x="11742" y="1026"/>
                </a:cubicBezTo>
                <a:cubicBezTo>
                  <a:pt x="10494" y="329"/>
                  <a:pt x="9168" y="0"/>
                  <a:pt x="78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329" name="Google Shape;3894;p75"/>
          <p:cNvSpPr/>
          <p:nvPr/>
        </p:nvSpPr>
        <p:spPr>
          <a:xfrm>
            <a:off x="4640332" y="293486"/>
            <a:ext cx="48017" cy="46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05" h="21600" fill="norm" stroke="1" extrusionOk="0">
                <a:moveTo>
                  <a:pt x="11211" y="0"/>
                </a:moveTo>
                <a:cubicBezTo>
                  <a:pt x="4583" y="0"/>
                  <a:pt x="-3895" y="9110"/>
                  <a:pt x="1967" y="17819"/>
                </a:cubicBezTo>
                <a:cubicBezTo>
                  <a:pt x="3500" y="20340"/>
                  <a:pt x="5981" y="21600"/>
                  <a:pt x="8596" y="21600"/>
                </a:cubicBezTo>
                <a:cubicBezTo>
                  <a:pt x="9904" y="21600"/>
                  <a:pt x="11211" y="21314"/>
                  <a:pt x="12474" y="20683"/>
                </a:cubicBezTo>
                <a:cubicBezTo>
                  <a:pt x="15495" y="18735"/>
                  <a:pt x="17705" y="13980"/>
                  <a:pt x="17705" y="9224"/>
                </a:cubicBezTo>
                <a:cubicBezTo>
                  <a:pt x="17705" y="2636"/>
                  <a:pt x="14729" y="0"/>
                  <a:pt x="1121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330" name="Google Shape;3895;p75"/>
          <p:cNvSpPr/>
          <p:nvPr/>
        </p:nvSpPr>
        <p:spPr>
          <a:xfrm>
            <a:off x="348432" y="3357660"/>
            <a:ext cx="48017" cy="46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05" h="21600" fill="norm" stroke="1" extrusionOk="0">
                <a:moveTo>
                  <a:pt x="11211" y="0"/>
                </a:moveTo>
                <a:cubicBezTo>
                  <a:pt x="4583" y="0"/>
                  <a:pt x="-3895" y="9110"/>
                  <a:pt x="1967" y="17819"/>
                </a:cubicBezTo>
                <a:cubicBezTo>
                  <a:pt x="3500" y="20340"/>
                  <a:pt x="5981" y="21600"/>
                  <a:pt x="8596" y="21600"/>
                </a:cubicBezTo>
                <a:cubicBezTo>
                  <a:pt x="9904" y="21600"/>
                  <a:pt x="11211" y="21314"/>
                  <a:pt x="12474" y="20683"/>
                </a:cubicBezTo>
                <a:cubicBezTo>
                  <a:pt x="15495" y="18735"/>
                  <a:pt x="17705" y="13980"/>
                  <a:pt x="17705" y="9224"/>
                </a:cubicBezTo>
                <a:cubicBezTo>
                  <a:pt x="17705" y="2636"/>
                  <a:pt x="14729" y="0"/>
                  <a:pt x="1121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331" name="Google Shape;3896;p75"/>
          <p:cNvSpPr/>
          <p:nvPr/>
        </p:nvSpPr>
        <p:spPr>
          <a:xfrm>
            <a:off x="2304120" y="4428211"/>
            <a:ext cx="48017" cy="46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05" h="21600" fill="norm" stroke="1" extrusionOk="0">
                <a:moveTo>
                  <a:pt x="11211" y="0"/>
                </a:moveTo>
                <a:cubicBezTo>
                  <a:pt x="4583" y="0"/>
                  <a:pt x="-3895" y="9110"/>
                  <a:pt x="1967" y="17819"/>
                </a:cubicBezTo>
                <a:cubicBezTo>
                  <a:pt x="3500" y="20340"/>
                  <a:pt x="5981" y="21600"/>
                  <a:pt x="8596" y="21600"/>
                </a:cubicBezTo>
                <a:cubicBezTo>
                  <a:pt x="9904" y="21600"/>
                  <a:pt x="11211" y="21314"/>
                  <a:pt x="12474" y="20683"/>
                </a:cubicBezTo>
                <a:cubicBezTo>
                  <a:pt x="15495" y="18735"/>
                  <a:pt x="17705" y="13980"/>
                  <a:pt x="17705" y="9224"/>
                </a:cubicBezTo>
                <a:cubicBezTo>
                  <a:pt x="17705" y="2636"/>
                  <a:pt x="14729" y="0"/>
                  <a:pt x="1121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573;p72"/>
          <p:cNvSpPr txBox="1"/>
          <p:nvPr>
            <p:ph type="title"/>
          </p:nvPr>
        </p:nvSpPr>
        <p:spPr>
          <a:xfrm>
            <a:off x="1388099" y="1355050"/>
            <a:ext cx="6367802" cy="1976099"/>
          </a:xfrm>
          <a:prstGeom prst="rect">
            <a:avLst/>
          </a:prstGeom>
        </p:spPr>
        <p:txBody>
          <a:bodyPr/>
          <a:lstStyle/>
          <a:p>
            <a:pPr defTabSz="886968">
              <a:defRPr sz="5820"/>
            </a:pPr>
            <a:r>
              <a:t>AWESOME </a:t>
            </a:r>
            <a:r>
              <a:rPr b="0"/>
              <a:t>WORDS</a:t>
            </a:r>
          </a:p>
        </p:txBody>
      </p:sp>
      <p:grpSp>
        <p:nvGrpSpPr>
          <p:cNvPr id="3336" name="Google Shape;3574;p72"/>
          <p:cNvGrpSpPr/>
          <p:nvPr/>
        </p:nvGrpSpPr>
        <p:grpSpPr>
          <a:xfrm>
            <a:off x="4391135" y="460092"/>
            <a:ext cx="136560" cy="263230"/>
            <a:chOff x="0" y="0"/>
            <a:chExt cx="136559" cy="263228"/>
          </a:xfrm>
        </p:grpSpPr>
        <p:sp>
          <p:nvSpPr>
            <p:cNvPr id="3334" name="Google Shape;3575;p72"/>
            <p:cNvSpPr/>
            <p:nvPr/>
          </p:nvSpPr>
          <p:spPr>
            <a:xfrm flipH="1">
              <a:off x="0" y="0"/>
              <a:ext cx="136560" cy="263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4" h="21600" fill="norm" stroke="1" extrusionOk="0">
                  <a:moveTo>
                    <a:pt x="9113" y="0"/>
                  </a:moveTo>
                  <a:cubicBezTo>
                    <a:pt x="9113" y="0"/>
                    <a:pt x="-3805" y="9404"/>
                    <a:pt x="1120" y="17134"/>
                  </a:cubicBezTo>
                  <a:cubicBezTo>
                    <a:pt x="3207" y="20251"/>
                    <a:pt x="6150" y="21600"/>
                    <a:pt x="8967" y="21600"/>
                  </a:cubicBezTo>
                  <a:cubicBezTo>
                    <a:pt x="13162" y="21600"/>
                    <a:pt x="17044" y="18632"/>
                    <a:pt x="17315" y="14099"/>
                  </a:cubicBezTo>
                  <a:cubicBezTo>
                    <a:pt x="17795" y="6678"/>
                    <a:pt x="9113" y="0"/>
                    <a:pt x="9113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35" name="Google Shape;3576;p72"/>
            <p:cNvSpPr/>
            <p:nvPr/>
          </p:nvSpPr>
          <p:spPr>
            <a:xfrm flipH="1">
              <a:off x="75477" y="84509"/>
              <a:ext cx="32550" cy="115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05" h="21600" fill="norm" stroke="1" extrusionOk="0">
                  <a:moveTo>
                    <a:pt x="12683" y="0"/>
                  </a:moveTo>
                  <a:cubicBezTo>
                    <a:pt x="10091" y="0"/>
                    <a:pt x="7787" y="614"/>
                    <a:pt x="6827" y="1473"/>
                  </a:cubicBezTo>
                  <a:cubicBezTo>
                    <a:pt x="-661" y="7670"/>
                    <a:pt x="-1813" y="13899"/>
                    <a:pt x="2507" y="20097"/>
                  </a:cubicBezTo>
                  <a:cubicBezTo>
                    <a:pt x="3371" y="21170"/>
                    <a:pt x="5483" y="21600"/>
                    <a:pt x="7883" y="21600"/>
                  </a:cubicBezTo>
                  <a:cubicBezTo>
                    <a:pt x="8555" y="21600"/>
                    <a:pt x="9323" y="21569"/>
                    <a:pt x="10091" y="21477"/>
                  </a:cubicBezTo>
                  <a:cubicBezTo>
                    <a:pt x="13355" y="21477"/>
                    <a:pt x="15467" y="20097"/>
                    <a:pt x="14411" y="19053"/>
                  </a:cubicBezTo>
                  <a:cubicBezTo>
                    <a:pt x="11147" y="13561"/>
                    <a:pt x="12299" y="8039"/>
                    <a:pt x="18731" y="2516"/>
                  </a:cubicBezTo>
                  <a:cubicBezTo>
                    <a:pt x="19787" y="1473"/>
                    <a:pt x="17675" y="430"/>
                    <a:pt x="14411" y="92"/>
                  </a:cubicBezTo>
                  <a:cubicBezTo>
                    <a:pt x="13835" y="31"/>
                    <a:pt x="13259" y="0"/>
                    <a:pt x="1268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339" name="Google Shape;3577;p72"/>
          <p:cNvGrpSpPr/>
          <p:nvPr/>
        </p:nvGrpSpPr>
        <p:grpSpPr>
          <a:xfrm>
            <a:off x="8128507" y="1950075"/>
            <a:ext cx="134725" cy="263229"/>
            <a:chOff x="0" y="0"/>
            <a:chExt cx="134723" cy="263228"/>
          </a:xfrm>
        </p:grpSpPr>
        <p:sp>
          <p:nvSpPr>
            <p:cNvPr id="3337" name="Google Shape;3578;p72"/>
            <p:cNvSpPr/>
            <p:nvPr/>
          </p:nvSpPr>
          <p:spPr>
            <a:xfrm flipH="1">
              <a:off x="0" y="0"/>
              <a:ext cx="134724" cy="263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01" h="21600" fill="norm" stroke="1" extrusionOk="0">
                  <a:moveTo>
                    <a:pt x="8984" y="0"/>
                  </a:moveTo>
                  <a:cubicBezTo>
                    <a:pt x="8984" y="0"/>
                    <a:pt x="-3832" y="9404"/>
                    <a:pt x="1151" y="17134"/>
                  </a:cubicBezTo>
                  <a:cubicBezTo>
                    <a:pt x="3157" y="20251"/>
                    <a:pt x="6113" y="21600"/>
                    <a:pt x="8963" y="21600"/>
                  </a:cubicBezTo>
                  <a:cubicBezTo>
                    <a:pt x="13186" y="21600"/>
                    <a:pt x="17135" y="18632"/>
                    <a:pt x="17282" y="14099"/>
                  </a:cubicBezTo>
                  <a:cubicBezTo>
                    <a:pt x="17768" y="6678"/>
                    <a:pt x="8984" y="0"/>
                    <a:pt x="898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38" name="Google Shape;3579;p72"/>
            <p:cNvSpPr/>
            <p:nvPr/>
          </p:nvSpPr>
          <p:spPr>
            <a:xfrm flipH="1">
              <a:off x="68480" y="96018"/>
              <a:ext cx="42779" cy="113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47" h="21600" fill="norm" stroke="1" extrusionOk="0">
                  <a:moveTo>
                    <a:pt x="13600" y="0"/>
                  </a:moveTo>
                  <a:cubicBezTo>
                    <a:pt x="12103" y="0"/>
                    <a:pt x="10749" y="375"/>
                    <a:pt x="9751" y="1061"/>
                  </a:cubicBezTo>
                  <a:cubicBezTo>
                    <a:pt x="911" y="6680"/>
                    <a:pt x="-2297" y="13703"/>
                    <a:pt x="1695" y="20383"/>
                  </a:cubicBezTo>
                  <a:cubicBezTo>
                    <a:pt x="2693" y="21225"/>
                    <a:pt x="4547" y="21600"/>
                    <a:pt x="6471" y="21600"/>
                  </a:cubicBezTo>
                  <a:cubicBezTo>
                    <a:pt x="9180" y="21600"/>
                    <a:pt x="11818" y="20788"/>
                    <a:pt x="11319" y="19321"/>
                  </a:cubicBezTo>
                  <a:cubicBezTo>
                    <a:pt x="7327" y="13703"/>
                    <a:pt x="9751" y="7741"/>
                    <a:pt x="17735" y="3184"/>
                  </a:cubicBezTo>
                  <a:cubicBezTo>
                    <a:pt x="19303" y="2123"/>
                    <a:pt x="18519" y="718"/>
                    <a:pt x="16095" y="375"/>
                  </a:cubicBezTo>
                  <a:cubicBezTo>
                    <a:pt x="15311" y="125"/>
                    <a:pt x="14455" y="0"/>
                    <a:pt x="13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342" name="Google Shape;3580;p72"/>
          <p:cNvGrpSpPr/>
          <p:nvPr/>
        </p:nvGrpSpPr>
        <p:grpSpPr>
          <a:xfrm>
            <a:off x="2166029" y="3911936"/>
            <a:ext cx="136560" cy="261914"/>
            <a:chOff x="0" y="0"/>
            <a:chExt cx="136559" cy="261913"/>
          </a:xfrm>
        </p:grpSpPr>
        <p:sp>
          <p:nvSpPr>
            <p:cNvPr id="3340" name="Google Shape;3581;p72"/>
            <p:cNvSpPr/>
            <p:nvPr/>
          </p:nvSpPr>
          <p:spPr>
            <a:xfrm flipH="1">
              <a:off x="0" y="0"/>
              <a:ext cx="136560" cy="261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4" h="21600" fill="norm" stroke="1" extrusionOk="0">
                  <a:moveTo>
                    <a:pt x="9113" y="0"/>
                  </a:moveTo>
                  <a:cubicBezTo>
                    <a:pt x="9113" y="0"/>
                    <a:pt x="-3805" y="9451"/>
                    <a:pt x="1120" y="17220"/>
                  </a:cubicBezTo>
                  <a:cubicBezTo>
                    <a:pt x="3103" y="20271"/>
                    <a:pt x="6025" y="21600"/>
                    <a:pt x="8842" y="21600"/>
                  </a:cubicBezTo>
                  <a:cubicBezTo>
                    <a:pt x="13058" y="21600"/>
                    <a:pt x="17044" y="18644"/>
                    <a:pt x="17315" y="14169"/>
                  </a:cubicBezTo>
                  <a:cubicBezTo>
                    <a:pt x="17795" y="6698"/>
                    <a:pt x="9113" y="0"/>
                    <a:pt x="9113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41" name="Google Shape;3582;p72"/>
            <p:cNvSpPr/>
            <p:nvPr/>
          </p:nvSpPr>
          <p:spPr>
            <a:xfrm flipH="1">
              <a:off x="73973" y="83687"/>
              <a:ext cx="33377" cy="118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600" fill="norm" stroke="1" extrusionOk="0">
                  <a:moveTo>
                    <a:pt x="12855" y="0"/>
                  </a:moveTo>
                  <a:cubicBezTo>
                    <a:pt x="9904" y="0"/>
                    <a:pt x="6954" y="481"/>
                    <a:pt x="5900" y="1592"/>
                  </a:cubicBezTo>
                  <a:cubicBezTo>
                    <a:pt x="2423" y="5317"/>
                    <a:pt x="0" y="9373"/>
                    <a:pt x="0" y="13068"/>
                  </a:cubicBezTo>
                  <a:cubicBezTo>
                    <a:pt x="0" y="16102"/>
                    <a:pt x="0" y="20849"/>
                    <a:pt x="11906" y="21510"/>
                  </a:cubicBezTo>
                  <a:cubicBezTo>
                    <a:pt x="12539" y="21570"/>
                    <a:pt x="13171" y="21600"/>
                    <a:pt x="13803" y="21600"/>
                  </a:cubicBezTo>
                  <a:cubicBezTo>
                    <a:pt x="16964" y="21600"/>
                    <a:pt x="20336" y="20999"/>
                    <a:pt x="21389" y="20158"/>
                  </a:cubicBezTo>
                  <a:cubicBezTo>
                    <a:pt x="21389" y="18806"/>
                    <a:pt x="17807" y="17815"/>
                    <a:pt x="14224" y="17815"/>
                  </a:cubicBezTo>
                  <a:lnTo>
                    <a:pt x="14224" y="17454"/>
                  </a:lnTo>
                  <a:cubicBezTo>
                    <a:pt x="14224" y="17124"/>
                    <a:pt x="14224" y="16793"/>
                    <a:pt x="14224" y="16463"/>
                  </a:cubicBezTo>
                  <a:cubicBezTo>
                    <a:pt x="13065" y="15111"/>
                    <a:pt x="13065" y="13399"/>
                    <a:pt x="14224" y="11716"/>
                  </a:cubicBezTo>
                  <a:cubicBezTo>
                    <a:pt x="14224" y="8682"/>
                    <a:pt x="16648" y="5648"/>
                    <a:pt x="20125" y="2614"/>
                  </a:cubicBezTo>
                  <a:cubicBezTo>
                    <a:pt x="21600" y="1021"/>
                    <a:pt x="17175" y="0"/>
                    <a:pt x="128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368" name="Google Shape;3583;p72"/>
          <p:cNvGrpSpPr/>
          <p:nvPr/>
        </p:nvGrpSpPr>
        <p:grpSpPr>
          <a:xfrm>
            <a:off x="-457605" y="-210312"/>
            <a:ext cx="3146200" cy="1723708"/>
            <a:chOff x="0" y="0"/>
            <a:chExt cx="3146198" cy="1723707"/>
          </a:xfrm>
        </p:grpSpPr>
        <p:sp>
          <p:nvSpPr>
            <p:cNvPr id="3343" name="Google Shape;3584;p72"/>
            <p:cNvSpPr/>
            <p:nvPr/>
          </p:nvSpPr>
          <p:spPr>
            <a:xfrm>
              <a:off x="0" y="0"/>
              <a:ext cx="3146199" cy="1723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6" h="21600" fill="norm" stroke="1" extrusionOk="0">
                  <a:moveTo>
                    <a:pt x="6361" y="0"/>
                  </a:moveTo>
                  <a:cubicBezTo>
                    <a:pt x="6248" y="0"/>
                    <a:pt x="6130" y="8"/>
                    <a:pt x="6009" y="25"/>
                  </a:cubicBezTo>
                  <a:cubicBezTo>
                    <a:pt x="2450" y="518"/>
                    <a:pt x="2659" y="8102"/>
                    <a:pt x="2692" y="8939"/>
                  </a:cubicBezTo>
                  <a:cubicBezTo>
                    <a:pt x="2368" y="8633"/>
                    <a:pt x="2060" y="8496"/>
                    <a:pt x="1776" y="8496"/>
                  </a:cubicBezTo>
                  <a:cubicBezTo>
                    <a:pt x="199" y="8496"/>
                    <a:pt x="-635" y="12704"/>
                    <a:pt x="580" y="15212"/>
                  </a:cubicBezTo>
                  <a:cubicBezTo>
                    <a:pt x="1188" y="16450"/>
                    <a:pt x="1817" y="16819"/>
                    <a:pt x="2349" y="16819"/>
                  </a:cubicBezTo>
                  <a:cubicBezTo>
                    <a:pt x="3128" y="16819"/>
                    <a:pt x="3700" y="16031"/>
                    <a:pt x="3700" y="16031"/>
                  </a:cubicBezTo>
                  <a:cubicBezTo>
                    <a:pt x="3700" y="16031"/>
                    <a:pt x="3894" y="19046"/>
                    <a:pt x="5855" y="19418"/>
                  </a:cubicBezTo>
                  <a:cubicBezTo>
                    <a:pt x="5996" y="19446"/>
                    <a:pt x="6130" y="19460"/>
                    <a:pt x="6255" y="19460"/>
                  </a:cubicBezTo>
                  <a:cubicBezTo>
                    <a:pt x="7853" y="19460"/>
                    <a:pt x="8134" y="17316"/>
                    <a:pt x="8135" y="17314"/>
                  </a:cubicBezTo>
                  <a:cubicBezTo>
                    <a:pt x="8135" y="17316"/>
                    <a:pt x="8038" y="19493"/>
                    <a:pt x="9632" y="20516"/>
                  </a:cubicBezTo>
                  <a:cubicBezTo>
                    <a:pt x="9825" y="20638"/>
                    <a:pt x="10002" y="20691"/>
                    <a:pt x="10165" y="20691"/>
                  </a:cubicBezTo>
                  <a:cubicBezTo>
                    <a:pt x="11338" y="20691"/>
                    <a:pt x="11748" y="17892"/>
                    <a:pt x="11748" y="17892"/>
                  </a:cubicBezTo>
                  <a:cubicBezTo>
                    <a:pt x="11748" y="17892"/>
                    <a:pt x="11652" y="20628"/>
                    <a:pt x="13941" y="21464"/>
                  </a:cubicBezTo>
                  <a:cubicBezTo>
                    <a:pt x="14196" y="21559"/>
                    <a:pt x="14426" y="21600"/>
                    <a:pt x="14634" y="21600"/>
                  </a:cubicBezTo>
                  <a:cubicBezTo>
                    <a:pt x="16292" y="21600"/>
                    <a:pt x="16559" y="18971"/>
                    <a:pt x="16559" y="18971"/>
                  </a:cubicBezTo>
                  <a:cubicBezTo>
                    <a:pt x="16983" y="19926"/>
                    <a:pt x="17854" y="20610"/>
                    <a:pt x="18654" y="20610"/>
                  </a:cubicBezTo>
                  <a:cubicBezTo>
                    <a:pt x="19350" y="20610"/>
                    <a:pt x="19993" y="20092"/>
                    <a:pt x="20240" y="18786"/>
                  </a:cubicBezTo>
                  <a:cubicBezTo>
                    <a:pt x="20772" y="15975"/>
                    <a:pt x="19970" y="15584"/>
                    <a:pt x="19970" y="15584"/>
                  </a:cubicBezTo>
                  <a:cubicBezTo>
                    <a:pt x="19970" y="15584"/>
                    <a:pt x="20965" y="13667"/>
                    <a:pt x="20134" y="11750"/>
                  </a:cubicBezTo>
                  <a:cubicBezTo>
                    <a:pt x="19819" y="11022"/>
                    <a:pt x="19507" y="10798"/>
                    <a:pt x="19242" y="10798"/>
                  </a:cubicBezTo>
                  <a:cubicBezTo>
                    <a:pt x="18816" y="10798"/>
                    <a:pt x="18511" y="11378"/>
                    <a:pt x="18511" y="11378"/>
                  </a:cubicBezTo>
                  <a:cubicBezTo>
                    <a:pt x="18511" y="11378"/>
                    <a:pt x="19274" y="3524"/>
                    <a:pt x="16395" y="2630"/>
                  </a:cubicBezTo>
                  <a:cubicBezTo>
                    <a:pt x="16215" y="2574"/>
                    <a:pt x="16039" y="2549"/>
                    <a:pt x="15871" y="2549"/>
                  </a:cubicBezTo>
                  <a:cubicBezTo>
                    <a:pt x="13338" y="2549"/>
                    <a:pt x="12115" y="8438"/>
                    <a:pt x="12115" y="8438"/>
                  </a:cubicBezTo>
                  <a:cubicBezTo>
                    <a:pt x="12115" y="8438"/>
                    <a:pt x="12376" y="5069"/>
                    <a:pt x="11149" y="5069"/>
                  </a:cubicBezTo>
                  <a:cubicBezTo>
                    <a:pt x="9922" y="5069"/>
                    <a:pt x="9429" y="7358"/>
                    <a:pt x="9429" y="7358"/>
                  </a:cubicBezTo>
                  <a:cubicBezTo>
                    <a:pt x="9429" y="7358"/>
                    <a:pt x="9765" y="0"/>
                    <a:pt x="6361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44" name="Google Shape;3585;p72"/>
            <p:cNvSpPr/>
            <p:nvPr/>
          </p:nvSpPr>
          <p:spPr>
            <a:xfrm>
              <a:off x="1552693" y="1019466"/>
              <a:ext cx="182925" cy="14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5" h="21600" fill="norm" stroke="1" extrusionOk="0">
                  <a:moveTo>
                    <a:pt x="1616" y="0"/>
                  </a:moveTo>
                  <a:cubicBezTo>
                    <a:pt x="1205" y="0"/>
                    <a:pt x="795" y="285"/>
                    <a:pt x="604" y="895"/>
                  </a:cubicBezTo>
                  <a:cubicBezTo>
                    <a:pt x="-1053" y="7993"/>
                    <a:pt x="765" y="15763"/>
                    <a:pt x="5223" y="19871"/>
                  </a:cubicBezTo>
                  <a:cubicBezTo>
                    <a:pt x="6778" y="21031"/>
                    <a:pt x="8449" y="21600"/>
                    <a:pt x="10106" y="21600"/>
                  </a:cubicBezTo>
                  <a:cubicBezTo>
                    <a:pt x="13318" y="21600"/>
                    <a:pt x="16441" y="19464"/>
                    <a:pt x="18406" y="15539"/>
                  </a:cubicBezTo>
                  <a:cubicBezTo>
                    <a:pt x="19887" y="12102"/>
                    <a:pt x="20547" y="7993"/>
                    <a:pt x="20224" y="4108"/>
                  </a:cubicBezTo>
                  <a:cubicBezTo>
                    <a:pt x="20136" y="3193"/>
                    <a:pt x="19565" y="2725"/>
                    <a:pt x="19037" y="2725"/>
                  </a:cubicBezTo>
                  <a:cubicBezTo>
                    <a:pt x="18523" y="2725"/>
                    <a:pt x="18069" y="3193"/>
                    <a:pt x="18245" y="4108"/>
                  </a:cubicBezTo>
                  <a:cubicBezTo>
                    <a:pt x="18714" y="11207"/>
                    <a:pt x="15459" y="18753"/>
                    <a:pt x="9989" y="18753"/>
                  </a:cubicBezTo>
                  <a:cubicBezTo>
                    <a:pt x="9828" y="18753"/>
                    <a:pt x="9666" y="18753"/>
                    <a:pt x="9505" y="18732"/>
                  </a:cubicBezTo>
                  <a:cubicBezTo>
                    <a:pt x="3727" y="18285"/>
                    <a:pt x="1088" y="8664"/>
                    <a:pt x="2584" y="1810"/>
                  </a:cubicBezTo>
                  <a:cubicBezTo>
                    <a:pt x="2877" y="692"/>
                    <a:pt x="2261" y="0"/>
                    <a:pt x="161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45" name="Google Shape;3586;p72"/>
            <p:cNvSpPr/>
            <p:nvPr/>
          </p:nvSpPr>
          <p:spPr>
            <a:xfrm>
              <a:off x="1603734" y="884189"/>
              <a:ext cx="37682" cy="55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6" h="21600" fill="norm" stroke="1" extrusionOk="0">
                  <a:moveTo>
                    <a:pt x="7095" y="0"/>
                  </a:moveTo>
                  <a:cubicBezTo>
                    <a:pt x="5460" y="0"/>
                    <a:pt x="3897" y="614"/>
                    <a:pt x="3400" y="1740"/>
                  </a:cubicBezTo>
                  <a:cubicBezTo>
                    <a:pt x="984" y="5784"/>
                    <a:pt x="-579" y="9776"/>
                    <a:pt x="203" y="13820"/>
                  </a:cubicBezTo>
                  <a:cubicBezTo>
                    <a:pt x="-579" y="16686"/>
                    <a:pt x="984" y="18990"/>
                    <a:pt x="3400" y="20730"/>
                  </a:cubicBezTo>
                  <a:cubicBezTo>
                    <a:pt x="5034" y="21293"/>
                    <a:pt x="6597" y="21600"/>
                    <a:pt x="8089" y="21600"/>
                  </a:cubicBezTo>
                  <a:cubicBezTo>
                    <a:pt x="9582" y="21600"/>
                    <a:pt x="11003" y="21293"/>
                    <a:pt x="12210" y="20730"/>
                  </a:cubicBezTo>
                  <a:cubicBezTo>
                    <a:pt x="16971" y="17864"/>
                    <a:pt x="20168" y="14383"/>
                    <a:pt x="20168" y="9776"/>
                  </a:cubicBezTo>
                  <a:cubicBezTo>
                    <a:pt x="21021" y="5170"/>
                    <a:pt x="16189" y="1177"/>
                    <a:pt x="9795" y="563"/>
                  </a:cubicBezTo>
                  <a:cubicBezTo>
                    <a:pt x="8942" y="154"/>
                    <a:pt x="8018" y="0"/>
                    <a:pt x="70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46" name="Google Shape;3588;p72"/>
            <p:cNvSpPr/>
            <p:nvPr/>
          </p:nvSpPr>
          <p:spPr>
            <a:xfrm>
              <a:off x="1679941" y="885245"/>
              <a:ext cx="42532" cy="61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600" fill="norm" stroke="1" extrusionOk="0">
                  <a:moveTo>
                    <a:pt x="9210" y="0"/>
                  </a:moveTo>
                  <a:cubicBezTo>
                    <a:pt x="7421" y="0"/>
                    <a:pt x="5831" y="975"/>
                    <a:pt x="5168" y="2230"/>
                  </a:cubicBezTo>
                  <a:lnTo>
                    <a:pt x="5168" y="3298"/>
                  </a:lnTo>
                  <a:lnTo>
                    <a:pt x="4439" y="3809"/>
                  </a:lnTo>
                  <a:lnTo>
                    <a:pt x="2982" y="6410"/>
                  </a:lnTo>
                  <a:cubicBezTo>
                    <a:pt x="1458" y="8501"/>
                    <a:pt x="0" y="10591"/>
                    <a:pt x="0" y="12681"/>
                  </a:cubicBezTo>
                  <a:cubicBezTo>
                    <a:pt x="0" y="16351"/>
                    <a:pt x="3710" y="20021"/>
                    <a:pt x="8945" y="21043"/>
                  </a:cubicBezTo>
                  <a:cubicBezTo>
                    <a:pt x="9939" y="21414"/>
                    <a:pt x="10999" y="21600"/>
                    <a:pt x="12059" y="21600"/>
                  </a:cubicBezTo>
                  <a:cubicBezTo>
                    <a:pt x="13914" y="21600"/>
                    <a:pt x="15637" y="20996"/>
                    <a:pt x="17094" y="20021"/>
                  </a:cubicBezTo>
                  <a:cubicBezTo>
                    <a:pt x="19347" y="18441"/>
                    <a:pt x="20805" y="16351"/>
                    <a:pt x="20805" y="14261"/>
                  </a:cubicBezTo>
                  <a:cubicBezTo>
                    <a:pt x="21600" y="12681"/>
                    <a:pt x="21600" y="10591"/>
                    <a:pt x="20076" y="8501"/>
                  </a:cubicBezTo>
                  <a:cubicBezTo>
                    <a:pt x="19347" y="6410"/>
                    <a:pt x="17094" y="4877"/>
                    <a:pt x="14113" y="4320"/>
                  </a:cubicBezTo>
                  <a:cubicBezTo>
                    <a:pt x="14842" y="2230"/>
                    <a:pt x="13384" y="697"/>
                    <a:pt x="10402" y="139"/>
                  </a:cubicBezTo>
                  <a:cubicBezTo>
                    <a:pt x="10005" y="46"/>
                    <a:pt x="9607" y="0"/>
                    <a:pt x="921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47" name="Google Shape;3590;p72"/>
            <p:cNvSpPr/>
            <p:nvPr/>
          </p:nvSpPr>
          <p:spPr>
            <a:xfrm>
              <a:off x="479424" y="109686"/>
              <a:ext cx="264673" cy="554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600" fill="norm" stroke="1" extrusionOk="0">
                  <a:moveTo>
                    <a:pt x="20234" y="0"/>
                  </a:moveTo>
                  <a:cubicBezTo>
                    <a:pt x="20140" y="0"/>
                    <a:pt x="20045" y="10"/>
                    <a:pt x="19939" y="31"/>
                  </a:cubicBezTo>
                  <a:cubicBezTo>
                    <a:pt x="7974" y="2804"/>
                    <a:pt x="1692" y="9048"/>
                    <a:pt x="268" y="15237"/>
                  </a:cubicBezTo>
                  <a:cubicBezTo>
                    <a:pt x="-90" y="17264"/>
                    <a:pt x="-90" y="19229"/>
                    <a:pt x="268" y="21255"/>
                  </a:cubicBezTo>
                  <a:cubicBezTo>
                    <a:pt x="268" y="21487"/>
                    <a:pt x="658" y="21600"/>
                    <a:pt x="1038" y="21600"/>
                  </a:cubicBezTo>
                  <a:cubicBezTo>
                    <a:pt x="1428" y="21600"/>
                    <a:pt x="1808" y="21487"/>
                    <a:pt x="1808" y="21255"/>
                  </a:cubicBezTo>
                  <a:cubicBezTo>
                    <a:pt x="743" y="14949"/>
                    <a:pt x="2999" y="8128"/>
                    <a:pt x="12592" y="3441"/>
                  </a:cubicBezTo>
                  <a:cubicBezTo>
                    <a:pt x="14964" y="2341"/>
                    <a:pt x="17694" y="1358"/>
                    <a:pt x="20772" y="664"/>
                  </a:cubicBezTo>
                  <a:cubicBezTo>
                    <a:pt x="21510" y="514"/>
                    <a:pt x="20951" y="0"/>
                    <a:pt x="20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48" name="Google Shape;3591;p72"/>
            <p:cNvSpPr/>
            <p:nvPr/>
          </p:nvSpPr>
          <p:spPr>
            <a:xfrm>
              <a:off x="1238110" y="182741"/>
              <a:ext cx="117369" cy="172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fill="norm" stroke="1" extrusionOk="0">
                  <a:moveTo>
                    <a:pt x="1539" y="0"/>
                  </a:moveTo>
                  <a:cubicBezTo>
                    <a:pt x="173" y="0"/>
                    <a:pt x="-637" y="1520"/>
                    <a:pt x="636" y="2281"/>
                  </a:cubicBezTo>
                  <a:cubicBezTo>
                    <a:pt x="4549" y="4330"/>
                    <a:pt x="7674" y="7123"/>
                    <a:pt x="9480" y="10279"/>
                  </a:cubicBezTo>
                  <a:cubicBezTo>
                    <a:pt x="12351" y="13800"/>
                    <a:pt x="14944" y="17336"/>
                    <a:pt x="17560" y="21055"/>
                  </a:cubicBezTo>
                  <a:cubicBezTo>
                    <a:pt x="17861" y="21435"/>
                    <a:pt x="18324" y="21600"/>
                    <a:pt x="18764" y="21600"/>
                  </a:cubicBezTo>
                  <a:cubicBezTo>
                    <a:pt x="19852" y="21600"/>
                    <a:pt x="20963" y="20724"/>
                    <a:pt x="20431" y="19931"/>
                  </a:cubicBezTo>
                  <a:cubicBezTo>
                    <a:pt x="17814" y="16031"/>
                    <a:pt x="14944" y="12130"/>
                    <a:pt x="11841" y="8412"/>
                  </a:cubicBezTo>
                  <a:cubicBezTo>
                    <a:pt x="9758" y="5255"/>
                    <a:pt x="6355" y="2479"/>
                    <a:pt x="2465" y="248"/>
                  </a:cubicBezTo>
                  <a:cubicBezTo>
                    <a:pt x="2141" y="83"/>
                    <a:pt x="1817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49" name="Google Shape;3592;p72"/>
            <p:cNvSpPr/>
            <p:nvPr/>
          </p:nvSpPr>
          <p:spPr>
            <a:xfrm>
              <a:off x="67226" y="763217"/>
              <a:ext cx="203428" cy="281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2" h="21600" fill="norm" stroke="1" extrusionOk="0">
                  <a:moveTo>
                    <a:pt x="17924" y="0"/>
                  </a:moveTo>
                  <a:cubicBezTo>
                    <a:pt x="11913" y="0"/>
                    <a:pt x="7092" y="3622"/>
                    <a:pt x="3942" y="7356"/>
                  </a:cubicBezTo>
                  <a:cubicBezTo>
                    <a:pt x="702" y="11465"/>
                    <a:pt x="-1206" y="16476"/>
                    <a:pt x="859" y="21154"/>
                  </a:cubicBezTo>
                  <a:cubicBezTo>
                    <a:pt x="1028" y="21468"/>
                    <a:pt x="1394" y="21600"/>
                    <a:pt x="1760" y="21600"/>
                  </a:cubicBezTo>
                  <a:cubicBezTo>
                    <a:pt x="2348" y="21600"/>
                    <a:pt x="2949" y="21255"/>
                    <a:pt x="2766" y="20697"/>
                  </a:cubicBezTo>
                  <a:cubicBezTo>
                    <a:pt x="859" y="16476"/>
                    <a:pt x="2623" y="12033"/>
                    <a:pt x="5406" y="8380"/>
                  </a:cubicBezTo>
                  <a:cubicBezTo>
                    <a:pt x="8150" y="4981"/>
                    <a:pt x="12541" y="1481"/>
                    <a:pt x="18120" y="1481"/>
                  </a:cubicBezTo>
                  <a:cubicBezTo>
                    <a:pt x="18525" y="1481"/>
                    <a:pt x="18944" y="1502"/>
                    <a:pt x="19362" y="1532"/>
                  </a:cubicBezTo>
                  <a:cubicBezTo>
                    <a:pt x="19401" y="1542"/>
                    <a:pt x="19440" y="1542"/>
                    <a:pt x="19479" y="1542"/>
                  </a:cubicBezTo>
                  <a:cubicBezTo>
                    <a:pt x="20394" y="1542"/>
                    <a:pt x="20355" y="162"/>
                    <a:pt x="19218" y="51"/>
                  </a:cubicBezTo>
                  <a:cubicBezTo>
                    <a:pt x="18787" y="20"/>
                    <a:pt x="18342" y="0"/>
                    <a:pt x="17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50" name="Google Shape;3593;p72"/>
            <p:cNvSpPr/>
            <p:nvPr/>
          </p:nvSpPr>
          <p:spPr>
            <a:xfrm>
              <a:off x="357083" y="766917"/>
              <a:ext cx="52037" cy="22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5" h="21600" fill="norm" stroke="1" extrusionOk="0">
                  <a:moveTo>
                    <a:pt x="7929" y="0"/>
                  </a:moveTo>
                  <a:cubicBezTo>
                    <a:pt x="6179" y="0"/>
                    <a:pt x="4379" y="511"/>
                    <a:pt x="2629" y="1406"/>
                  </a:cubicBezTo>
                  <a:cubicBezTo>
                    <a:pt x="-1571" y="4090"/>
                    <a:pt x="-421" y="20450"/>
                    <a:pt x="3829" y="20450"/>
                  </a:cubicBezTo>
                  <a:cubicBezTo>
                    <a:pt x="4179" y="20450"/>
                    <a:pt x="4529" y="20322"/>
                    <a:pt x="4879" y="20066"/>
                  </a:cubicBezTo>
                  <a:lnTo>
                    <a:pt x="14979" y="20066"/>
                  </a:lnTo>
                  <a:cubicBezTo>
                    <a:pt x="15579" y="21089"/>
                    <a:pt x="16179" y="21600"/>
                    <a:pt x="16729" y="21600"/>
                  </a:cubicBezTo>
                  <a:cubicBezTo>
                    <a:pt x="17779" y="21600"/>
                    <a:pt x="18779" y="19938"/>
                    <a:pt x="19479" y="17254"/>
                  </a:cubicBezTo>
                  <a:cubicBezTo>
                    <a:pt x="20029" y="14315"/>
                    <a:pt x="19479" y="9969"/>
                    <a:pt x="18379" y="7157"/>
                  </a:cubicBezTo>
                  <a:cubicBezTo>
                    <a:pt x="15279" y="2301"/>
                    <a:pt x="11679" y="0"/>
                    <a:pt x="79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51" name="Google Shape;3594;p72"/>
            <p:cNvSpPr/>
            <p:nvPr/>
          </p:nvSpPr>
          <p:spPr>
            <a:xfrm>
              <a:off x="126541" y="1137966"/>
              <a:ext cx="159397" cy="131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600" fill="norm" stroke="1" extrusionOk="0">
                  <a:moveTo>
                    <a:pt x="1314" y="0"/>
                  </a:moveTo>
                  <a:cubicBezTo>
                    <a:pt x="481" y="0"/>
                    <a:pt x="-369" y="1065"/>
                    <a:pt x="169" y="2238"/>
                  </a:cubicBezTo>
                  <a:cubicBezTo>
                    <a:pt x="1140" y="5172"/>
                    <a:pt x="2511" y="7845"/>
                    <a:pt x="4072" y="10539"/>
                  </a:cubicBezTo>
                  <a:cubicBezTo>
                    <a:pt x="5634" y="12973"/>
                    <a:pt x="7386" y="15190"/>
                    <a:pt x="9728" y="16885"/>
                  </a:cubicBezTo>
                  <a:cubicBezTo>
                    <a:pt x="11880" y="18362"/>
                    <a:pt x="14222" y="19579"/>
                    <a:pt x="16564" y="20796"/>
                  </a:cubicBezTo>
                  <a:cubicBezTo>
                    <a:pt x="17241" y="21144"/>
                    <a:pt x="18108" y="21600"/>
                    <a:pt x="18958" y="21600"/>
                  </a:cubicBezTo>
                  <a:cubicBezTo>
                    <a:pt x="19340" y="21600"/>
                    <a:pt x="19704" y="21513"/>
                    <a:pt x="20069" y="21296"/>
                  </a:cubicBezTo>
                  <a:cubicBezTo>
                    <a:pt x="21040" y="20557"/>
                    <a:pt x="21231" y="18840"/>
                    <a:pt x="20450" y="17862"/>
                  </a:cubicBezTo>
                  <a:cubicBezTo>
                    <a:pt x="20155" y="17580"/>
                    <a:pt x="19808" y="17449"/>
                    <a:pt x="19496" y="17449"/>
                  </a:cubicBezTo>
                  <a:cubicBezTo>
                    <a:pt x="18993" y="17449"/>
                    <a:pt x="18542" y="17775"/>
                    <a:pt x="18316" y="18362"/>
                  </a:cubicBezTo>
                  <a:lnTo>
                    <a:pt x="17726" y="18123"/>
                  </a:lnTo>
                  <a:lnTo>
                    <a:pt x="16356" y="17384"/>
                  </a:lnTo>
                  <a:cubicBezTo>
                    <a:pt x="15575" y="17145"/>
                    <a:pt x="14604" y="16645"/>
                    <a:pt x="13823" y="16167"/>
                  </a:cubicBezTo>
                  <a:cubicBezTo>
                    <a:pt x="12071" y="15190"/>
                    <a:pt x="10318" y="13951"/>
                    <a:pt x="8948" y="12495"/>
                  </a:cubicBezTo>
                  <a:cubicBezTo>
                    <a:pt x="6016" y="9322"/>
                    <a:pt x="3691" y="5172"/>
                    <a:pt x="2320" y="761"/>
                  </a:cubicBezTo>
                  <a:cubicBezTo>
                    <a:pt x="2077" y="239"/>
                    <a:pt x="1696" y="0"/>
                    <a:pt x="13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52" name="Google Shape;3595;p72"/>
            <p:cNvSpPr/>
            <p:nvPr/>
          </p:nvSpPr>
          <p:spPr>
            <a:xfrm>
              <a:off x="1496299" y="458844"/>
              <a:ext cx="191367" cy="171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8" h="21600" fill="norm" stroke="1" extrusionOk="0">
                  <a:moveTo>
                    <a:pt x="18188" y="0"/>
                  </a:moveTo>
                  <a:cubicBezTo>
                    <a:pt x="16615" y="0"/>
                    <a:pt x="14972" y="983"/>
                    <a:pt x="13627" y="1765"/>
                  </a:cubicBezTo>
                  <a:cubicBezTo>
                    <a:pt x="11403" y="3064"/>
                    <a:pt x="9491" y="4763"/>
                    <a:pt x="7579" y="6628"/>
                  </a:cubicBezTo>
                  <a:cubicBezTo>
                    <a:pt x="5667" y="8510"/>
                    <a:pt x="4080" y="10742"/>
                    <a:pt x="2480" y="12990"/>
                  </a:cubicBezTo>
                  <a:cubicBezTo>
                    <a:pt x="1205" y="15055"/>
                    <a:pt x="-693" y="17870"/>
                    <a:pt x="256" y="20867"/>
                  </a:cubicBezTo>
                  <a:cubicBezTo>
                    <a:pt x="440" y="21367"/>
                    <a:pt x="837" y="21600"/>
                    <a:pt x="1247" y="21600"/>
                  </a:cubicBezTo>
                  <a:cubicBezTo>
                    <a:pt x="1885" y="21600"/>
                    <a:pt x="2522" y="21034"/>
                    <a:pt x="2324" y="20118"/>
                  </a:cubicBezTo>
                  <a:cubicBezTo>
                    <a:pt x="1531" y="17870"/>
                    <a:pt x="3443" y="15421"/>
                    <a:pt x="4562" y="13939"/>
                  </a:cubicBezTo>
                  <a:cubicBezTo>
                    <a:pt x="5837" y="11874"/>
                    <a:pt x="7267" y="10192"/>
                    <a:pt x="8853" y="8510"/>
                  </a:cubicBezTo>
                  <a:cubicBezTo>
                    <a:pt x="10284" y="7011"/>
                    <a:pt x="12040" y="5696"/>
                    <a:pt x="13797" y="4380"/>
                  </a:cubicBezTo>
                  <a:cubicBezTo>
                    <a:pt x="14916" y="3647"/>
                    <a:pt x="16615" y="2348"/>
                    <a:pt x="18145" y="2348"/>
                  </a:cubicBezTo>
                  <a:cubicBezTo>
                    <a:pt x="18570" y="2348"/>
                    <a:pt x="18981" y="2448"/>
                    <a:pt x="19363" y="2698"/>
                  </a:cubicBezTo>
                  <a:cubicBezTo>
                    <a:pt x="19420" y="2715"/>
                    <a:pt x="19476" y="2715"/>
                    <a:pt x="19533" y="2715"/>
                  </a:cubicBezTo>
                  <a:cubicBezTo>
                    <a:pt x="20383" y="2715"/>
                    <a:pt x="20907" y="1349"/>
                    <a:pt x="20156" y="633"/>
                  </a:cubicBezTo>
                  <a:cubicBezTo>
                    <a:pt x="19533" y="183"/>
                    <a:pt x="18867" y="0"/>
                    <a:pt x="1818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53" name="Google Shape;3596;p72"/>
            <p:cNvSpPr/>
            <p:nvPr/>
          </p:nvSpPr>
          <p:spPr>
            <a:xfrm>
              <a:off x="1761212" y="481302"/>
              <a:ext cx="68669" cy="7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600" fill="norm" stroke="1" extrusionOk="0">
                  <a:moveTo>
                    <a:pt x="3019" y="0"/>
                  </a:moveTo>
                  <a:cubicBezTo>
                    <a:pt x="1791" y="0"/>
                    <a:pt x="482" y="800"/>
                    <a:pt x="114" y="1920"/>
                  </a:cubicBezTo>
                  <a:cubicBezTo>
                    <a:pt x="-336" y="3280"/>
                    <a:pt x="564" y="5080"/>
                    <a:pt x="2405" y="5520"/>
                  </a:cubicBezTo>
                  <a:lnTo>
                    <a:pt x="2855" y="5960"/>
                  </a:lnTo>
                  <a:lnTo>
                    <a:pt x="4246" y="6440"/>
                  </a:lnTo>
                  <a:cubicBezTo>
                    <a:pt x="4696" y="6880"/>
                    <a:pt x="5637" y="7320"/>
                    <a:pt x="6537" y="7760"/>
                  </a:cubicBezTo>
                  <a:lnTo>
                    <a:pt x="7928" y="9120"/>
                  </a:lnTo>
                  <a:cubicBezTo>
                    <a:pt x="8378" y="9560"/>
                    <a:pt x="9319" y="10480"/>
                    <a:pt x="9769" y="10920"/>
                  </a:cubicBezTo>
                  <a:lnTo>
                    <a:pt x="10709" y="11840"/>
                  </a:lnTo>
                  <a:lnTo>
                    <a:pt x="11159" y="12720"/>
                  </a:lnTo>
                  <a:cubicBezTo>
                    <a:pt x="11609" y="13160"/>
                    <a:pt x="12059" y="14080"/>
                    <a:pt x="12509" y="14960"/>
                  </a:cubicBezTo>
                  <a:cubicBezTo>
                    <a:pt x="13000" y="15400"/>
                    <a:pt x="13000" y="15400"/>
                    <a:pt x="13450" y="15880"/>
                  </a:cubicBezTo>
                  <a:lnTo>
                    <a:pt x="13900" y="16760"/>
                  </a:lnTo>
                  <a:lnTo>
                    <a:pt x="13900" y="18120"/>
                  </a:lnTo>
                  <a:cubicBezTo>
                    <a:pt x="13900" y="18560"/>
                    <a:pt x="13900" y="19000"/>
                    <a:pt x="14350" y="19480"/>
                  </a:cubicBezTo>
                  <a:cubicBezTo>
                    <a:pt x="14759" y="20920"/>
                    <a:pt x="15987" y="21600"/>
                    <a:pt x="17214" y="21600"/>
                  </a:cubicBezTo>
                  <a:cubicBezTo>
                    <a:pt x="19014" y="21600"/>
                    <a:pt x="20896" y="20240"/>
                    <a:pt x="20364" y="18120"/>
                  </a:cubicBezTo>
                  <a:lnTo>
                    <a:pt x="21264" y="18120"/>
                  </a:lnTo>
                  <a:cubicBezTo>
                    <a:pt x="18523" y="10040"/>
                    <a:pt x="12059" y="3280"/>
                    <a:pt x="3796" y="120"/>
                  </a:cubicBezTo>
                  <a:cubicBezTo>
                    <a:pt x="3550" y="40"/>
                    <a:pt x="3305" y="0"/>
                    <a:pt x="30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54" name="Google Shape;3597;p72"/>
            <p:cNvSpPr/>
            <p:nvPr/>
          </p:nvSpPr>
          <p:spPr>
            <a:xfrm>
              <a:off x="1921215" y="325416"/>
              <a:ext cx="367139" cy="361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600" fill="norm" stroke="1" extrusionOk="0">
                  <a:moveTo>
                    <a:pt x="20711" y="0"/>
                  </a:moveTo>
                  <a:cubicBezTo>
                    <a:pt x="20672" y="0"/>
                    <a:pt x="20619" y="8"/>
                    <a:pt x="20573" y="24"/>
                  </a:cubicBezTo>
                  <a:cubicBezTo>
                    <a:pt x="18426" y="553"/>
                    <a:pt x="16447" y="1705"/>
                    <a:pt x="14820" y="3221"/>
                  </a:cubicBezTo>
                  <a:cubicBezTo>
                    <a:pt x="12932" y="4903"/>
                    <a:pt x="11122" y="6679"/>
                    <a:pt x="9410" y="8629"/>
                  </a:cubicBezTo>
                  <a:cubicBezTo>
                    <a:pt x="7599" y="10587"/>
                    <a:pt x="5888" y="12624"/>
                    <a:pt x="4169" y="14668"/>
                  </a:cubicBezTo>
                  <a:cubicBezTo>
                    <a:pt x="2534" y="16445"/>
                    <a:pt x="1158" y="18482"/>
                    <a:pt x="43" y="20700"/>
                  </a:cubicBezTo>
                  <a:cubicBezTo>
                    <a:pt x="-133" y="21189"/>
                    <a:pt x="264" y="21600"/>
                    <a:pt x="608" y="21600"/>
                  </a:cubicBezTo>
                  <a:cubicBezTo>
                    <a:pt x="761" y="21600"/>
                    <a:pt x="906" y="21513"/>
                    <a:pt x="990" y="21324"/>
                  </a:cubicBezTo>
                  <a:cubicBezTo>
                    <a:pt x="2106" y="19105"/>
                    <a:pt x="3481" y="17061"/>
                    <a:pt x="5108" y="15197"/>
                  </a:cubicBezTo>
                  <a:cubicBezTo>
                    <a:pt x="6660" y="13334"/>
                    <a:pt x="8287" y="11384"/>
                    <a:pt x="10006" y="9608"/>
                  </a:cubicBezTo>
                  <a:cubicBezTo>
                    <a:pt x="11641" y="7832"/>
                    <a:pt x="13185" y="6055"/>
                    <a:pt x="14988" y="4461"/>
                  </a:cubicBezTo>
                  <a:cubicBezTo>
                    <a:pt x="16623" y="2866"/>
                    <a:pt x="18602" y="1705"/>
                    <a:pt x="20833" y="1089"/>
                  </a:cubicBezTo>
                  <a:cubicBezTo>
                    <a:pt x="21467" y="1003"/>
                    <a:pt x="21291" y="0"/>
                    <a:pt x="207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55" name="Google Shape;3598;p72"/>
            <p:cNvSpPr/>
            <p:nvPr/>
          </p:nvSpPr>
          <p:spPr>
            <a:xfrm>
              <a:off x="2428857" y="279972"/>
              <a:ext cx="210128" cy="41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2" h="21600" fill="norm" stroke="1" extrusionOk="0">
                  <a:moveTo>
                    <a:pt x="10747" y="0"/>
                  </a:moveTo>
                  <a:cubicBezTo>
                    <a:pt x="7386" y="0"/>
                    <a:pt x="3959" y="3334"/>
                    <a:pt x="689" y="6876"/>
                  </a:cubicBezTo>
                  <a:cubicBezTo>
                    <a:pt x="-431" y="8404"/>
                    <a:pt x="-79" y="16322"/>
                    <a:pt x="976" y="16322"/>
                  </a:cubicBezTo>
                  <a:cubicBezTo>
                    <a:pt x="1028" y="16322"/>
                    <a:pt x="1080" y="16322"/>
                    <a:pt x="1132" y="16252"/>
                  </a:cubicBezTo>
                  <a:cubicBezTo>
                    <a:pt x="4233" y="13057"/>
                    <a:pt x="7490" y="9793"/>
                    <a:pt x="10682" y="9793"/>
                  </a:cubicBezTo>
                  <a:cubicBezTo>
                    <a:pt x="13665" y="9793"/>
                    <a:pt x="16596" y="12641"/>
                    <a:pt x="19293" y="20975"/>
                  </a:cubicBezTo>
                  <a:cubicBezTo>
                    <a:pt x="19462" y="21461"/>
                    <a:pt x="19632" y="21600"/>
                    <a:pt x="19788" y="21600"/>
                  </a:cubicBezTo>
                  <a:cubicBezTo>
                    <a:pt x="20674" y="21600"/>
                    <a:pt x="21169" y="15002"/>
                    <a:pt x="20166" y="12363"/>
                  </a:cubicBezTo>
                  <a:cubicBezTo>
                    <a:pt x="17209" y="3125"/>
                    <a:pt x="14004" y="0"/>
                    <a:pt x="107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56" name="Google Shape;3599;p72"/>
            <p:cNvSpPr/>
            <p:nvPr/>
          </p:nvSpPr>
          <p:spPr>
            <a:xfrm>
              <a:off x="2698294" y="402303"/>
              <a:ext cx="83950" cy="284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7" h="21600" fill="norm" stroke="1" extrusionOk="0">
                  <a:moveTo>
                    <a:pt x="2367" y="0"/>
                  </a:moveTo>
                  <a:cubicBezTo>
                    <a:pt x="819" y="0"/>
                    <a:pt x="-825" y="482"/>
                    <a:pt x="465" y="953"/>
                  </a:cubicBezTo>
                  <a:cubicBezTo>
                    <a:pt x="6622" y="3772"/>
                    <a:pt x="10974" y="6932"/>
                    <a:pt x="13167" y="10203"/>
                  </a:cubicBezTo>
                  <a:cubicBezTo>
                    <a:pt x="15327" y="13704"/>
                    <a:pt x="16068" y="17306"/>
                    <a:pt x="16068" y="20918"/>
                  </a:cubicBezTo>
                  <a:cubicBezTo>
                    <a:pt x="16068" y="21369"/>
                    <a:pt x="17132" y="21600"/>
                    <a:pt x="18228" y="21600"/>
                  </a:cubicBezTo>
                  <a:cubicBezTo>
                    <a:pt x="19324" y="21600"/>
                    <a:pt x="20420" y="21369"/>
                    <a:pt x="20420" y="20918"/>
                  </a:cubicBezTo>
                  <a:cubicBezTo>
                    <a:pt x="20775" y="17196"/>
                    <a:pt x="19679" y="13474"/>
                    <a:pt x="17874" y="9862"/>
                  </a:cubicBezTo>
                  <a:cubicBezTo>
                    <a:pt x="15327" y="6371"/>
                    <a:pt x="10974" y="3100"/>
                    <a:pt x="4108" y="281"/>
                  </a:cubicBezTo>
                  <a:cubicBezTo>
                    <a:pt x="3656" y="80"/>
                    <a:pt x="3044" y="0"/>
                    <a:pt x="2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57" name="Google Shape;3600;p72"/>
            <p:cNvSpPr/>
            <p:nvPr/>
          </p:nvSpPr>
          <p:spPr>
            <a:xfrm>
              <a:off x="2891820" y="932710"/>
              <a:ext cx="148348" cy="53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3" h="21600" fill="norm" stroke="1" extrusionOk="0">
                  <a:moveTo>
                    <a:pt x="9623" y="0"/>
                  </a:moveTo>
                  <a:cubicBezTo>
                    <a:pt x="6149" y="0"/>
                    <a:pt x="2803" y="4181"/>
                    <a:pt x="413" y="11684"/>
                  </a:cubicBezTo>
                  <a:cubicBezTo>
                    <a:pt x="-561" y="14471"/>
                    <a:pt x="358" y="18009"/>
                    <a:pt x="1406" y="18009"/>
                  </a:cubicBezTo>
                  <a:cubicBezTo>
                    <a:pt x="1700" y="18009"/>
                    <a:pt x="1994" y="17741"/>
                    <a:pt x="2270" y="17098"/>
                  </a:cubicBezTo>
                  <a:cubicBezTo>
                    <a:pt x="4366" y="10720"/>
                    <a:pt x="7050" y="7665"/>
                    <a:pt x="9733" y="7665"/>
                  </a:cubicBezTo>
                  <a:cubicBezTo>
                    <a:pt x="12895" y="7665"/>
                    <a:pt x="16057" y="11952"/>
                    <a:pt x="18190" y="20099"/>
                  </a:cubicBezTo>
                  <a:cubicBezTo>
                    <a:pt x="18484" y="21171"/>
                    <a:pt x="18888" y="21600"/>
                    <a:pt x="19256" y="21600"/>
                  </a:cubicBezTo>
                  <a:cubicBezTo>
                    <a:pt x="20175" y="21600"/>
                    <a:pt x="21039" y="19027"/>
                    <a:pt x="20451" y="16455"/>
                  </a:cubicBezTo>
                  <a:cubicBezTo>
                    <a:pt x="18190" y="6861"/>
                    <a:pt x="14678" y="1394"/>
                    <a:pt x="10947" y="214"/>
                  </a:cubicBezTo>
                  <a:cubicBezTo>
                    <a:pt x="10506" y="54"/>
                    <a:pt x="10064" y="0"/>
                    <a:pt x="96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58" name="Google Shape;3601;p72"/>
            <p:cNvSpPr/>
            <p:nvPr/>
          </p:nvSpPr>
          <p:spPr>
            <a:xfrm>
              <a:off x="3055114" y="1056059"/>
              <a:ext cx="26340" cy="95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48" h="21600" fill="norm" stroke="1" extrusionOk="0">
                  <a:moveTo>
                    <a:pt x="6901" y="0"/>
                  </a:moveTo>
                  <a:cubicBezTo>
                    <a:pt x="6352" y="0"/>
                    <a:pt x="5711" y="30"/>
                    <a:pt x="5162" y="90"/>
                  </a:cubicBezTo>
                  <a:cubicBezTo>
                    <a:pt x="2142" y="448"/>
                    <a:pt x="37" y="1434"/>
                    <a:pt x="1044" y="2778"/>
                  </a:cubicBezTo>
                  <a:cubicBezTo>
                    <a:pt x="7267" y="7827"/>
                    <a:pt x="7267" y="13534"/>
                    <a:pt x="1044" y="18583"/>
                  </a:cubicBezTo>
                  <a:cubicBezTo>
                    <a:pt x="-970" y="19568"/>
                    <a:pt x="37" y="20584"/>
                    <a:pt x="3149" y="21271"/>
                  </a:cubicBezTo>
                  <a:cubicBezTo>
                    <a:pt x="4247" y="21510"/>
                    <a:pt x="5437" y="21600"/>
                    <a:pt x="6627" y="21600"/>
                  </a:cubicBezTo>
                  <a:cubicBezTo>
                    <a:pt x="8732" y="21600"/>
                    <a:pt x="10745" y="21241"/>
                    <a:pt x="11386" y="20584"/>
                  </a:cubicBezTo>
                  <a:cubicBezTo>
                    <a:pt x="19623" y="14549"/>
                    <a:pt x="20630" y="7827"/>
                    <a:pt x="13399" y="1434"/>
                  </a:cubicBezTo>
                  <a:cubicBezTo>
                    <a:pt x="12576" y="627"/>
                    <a:pt x="9647" y="0"/>
                    <a:pt x="69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59" name="Google Shape;3602;p72"/>
            <p:cNvSpPr/>
            <p:nvPr/>
          </p:nvSpPr>
          <p:spPr>
            <a:xfrm>
              <a:off x="3037405" y="1291209"/>
              <a:ext cx="62472" cy="212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43" h="21600" fill="norm" stroke="1" extrusionOk="0">
                  <a:moveTo>
                    <a:pt x="6271" y="0"/>
                  </a:moveTo>
                  <a:cubicBezTo>
                    <a:pt x="4612" y="0"/>
                    <a:pt x="2884" y="712"/>
                    <a:pt x="4267" y="1358"/>
                  </a:cubicBezTo>
                  <a:cubicBezTo>
                    <a:pt x="15153" y="6949"/>
                    <a:pt x="13978" y="14960"/>
                    <a:pt x="776" y="19947"/>
                  </a:cubicBezTo>
                  <a:cubicBezTo>
                    <a:pt x="-1021" y="20632"/>
                    <a:pt x="638" y="21600"/>
                    <a:pt x="2366" y="21600"/>
                  </a:cubicBezTo>
                  <a:cubicBezTo>
                    <a:pt x="2884" y="21600"/>
                    <a:pt x="3437" y="21506"/>
                    <a:pt x="3887" y="21304"/>
                  </a:cubicBezTo>
                  <a:cubicBezTo>
                    <a:pt x="18644" y="15713"/>
                    <a:pt x="20579" y="6801"/>
                    <a:pt x="8137" y="444"/>
                  </a:cubicBezTo>
                  <a:cubicBezTo>
                    <a:pt x="7688" y="134"/>
                    <a:pt x="69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60" name="Google Shape;3603;p72"/>
            <p:cNvSpPr/>
            <p:nvPr/>
          </p:nvSpPr>
          <p:spPr>
            <a:xfrm>
              <a:off x="2705447" y="1546174"/>
              <a:ext cx="215952" cy="65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600" fill="norm" stroke="1" extrusionOk="0">
                  <a:moveTo>
                    <a:pt x="770" y="0"/>
                  </a:moveTo>
                  <a:cubicBezTo>
                    <a:pt x="106" y="0"/>
                    <a:pt x="-354" y="3990"/>
                    <a:pt x="361" y="5986"/>
                  </a:cubicBezTo>
                  <a:cubicBezTo>
                    <a:pt x="3223" y="13793"/>
                    <a:pt x="6671" y="19171"/>
                    <a:pt x="10261" y="21123"/>
                  </a:cubicBezTo>
                  <a:cubicBezTo>
                    <a:pt x="10874" y="21470"/>
                    <a:pt x="11487" y="21600"/>
                    <a:pt x="12100" y="21600"/>
                  </a:cubicBezTo>
                  <a:cubicBezTo>
                    <a:pt x="13211" y="21600"/>
                    <a:pt x="14323" y="21080"/>
                    <a:pt x="15434" y="20125"/>
                  </a:cubicBezTo>
                  <a:cubicBezTo>
                    <a:pt x="17158" y="18694"/>
                    <a:pt x="18589" y="14270"/>
                    <a:pt x="20314" y="12318"/>
                  </a:cubicBezTo>
                  <a:cubicBezTo>
                    <a:pt x="21246" y="11451"/>
                    <a:pt x="20952" y="6376"/>
                    <a:pt x="19994" y="6376"/>
                  </a:cubicBezTo>
                  <a:cubicBezTo>
                    <a:pt x="19918" y="6376"/>
                    <a:pt x="19828" y="6419"/>
                    <a:pt x="19739" y="6463"/>
                  </a:cubicBezTo>
                  <a:cubicBezTo>
                    <a:pt x="18308" y="8414"/>
                    <a:pt x="17018" y="11841"/>
                    <a:pt x="15575" y="13793"/>
                  </a:cubicBezTo>
                  <a:cubicBezTo>
                    <a:pt x="14399" y="14877"/>
                    <a:pt x="13045" y="15441"/>
                    <a:pt x="11781" y="15441"/>
                  </a:cubicBezTo>
                  <a:cubicBezTo>
                    <a:pt x="11359" y="15441"/>
                    <a:pt x="10951" y="15398"/>
                    <a:pt x="10555" y="15267"/>
                  </a:cubicBezTo>
                  <a:cubicBezTo>
                    <a:pt x="7106" y="12839"/>
                    <a:pt x="3951" y="7937"/>
                    <a:pt x="1217" y="651"/>
                  </a:cubicBezTo>
                  <a:cubicBezTo>
                    <a:pt x="1064" y="217"/>
                    <a:pt x="911" y="0"/>
                    <a:pt x="77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61" name="Google Shape;3604;p72"/>
            <p:cNvSpPr/>
            <p:nvPr/>
          </p:nvSpPr>
          <p:spPr>
            <a:xfrm>
              <a:off x="1863203" y="1396365"/>
              <a:ext cx="175156" cy="255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30" h="21600" fill="norm" stroke="1" extrusionOk="0">
                  <a:moveTo>
                    <a:pt x="1367" y="0"/>
                  </a:moveTo>
                  <a:cubicBezTo>
                    <a:pt x="943" y="0"/>
                    <a:pt x="533" y="190"/>
                    <a:pt x="406" y="649"/>
                  </a:cubicBezTo>
                  <a:cubicBezTo>
                    <a:pt x="-1176" y="5302"/>
                    <a:pt x="2158" y="9206"/>
                    <a:pt x="5336" y="12853"/>
                  </a:cubicBezTo>
                  <a:cubicBezTo>
                    <a:pt x="6763" y="14609"/>
                    <a:pt x="8346" y="16119"/>
                    <a:pt x="10253" y="17506"/>
                  </a:cubicBezTo>
                  <a:cubicBezTo>
                    <a:pt x="11213" y="18255"/>
                    <a:pt x="12160" y="18759"/>
                    <a:pt x="13120" y="19262"/>
                  </a:cubicBezTo>
                  <a:cubicBezTo>
                    <a:pt x="13756" y="19642"/>
                    <a:pt x="14378" y="19889"/>
                    <a:pt x="15013" y="20146"/>
                  </a:cubicBezTo>
                  <a:lnTo>
                    <a:pt x="15649" y="20392"/>
                  </a:lnTo>
                  <a:lnTo>
                    <a:pt x="16129" y="20515"/>
                  </a:lnTo>
                  <a:cubicBezTo>
                    <a:pt x="16129" y="20515"/>
                    <a:pt x="16285" y="20649"/>
                    <a:pt x="16454" y="20649"/>
                  </a:cubicBezTo>
                  <a:cubicBezTo>
                    <a:pt x="16214" y="21186"/>
                    <a:pt x="16737" y="21600"/>
                    <a:pt x="17330" y="21600"/>
                  </a:cubicBezTo>
                  <a:cubicBezTo>
                    <a:pt x="17570" y="21600"/>
                    <a:pt x="17811" y="21544"/>
                    <a:pt x="18037" y="21399"/>
                  </a:cubicBezTo>
                  <a:cubicBezTo>
                    <a:pt x="20424" y="19766"/>
                    <a:pt x="15974" y="18759"/>
                    <a:pt x="14858" y="18255"/>
                  </a:cubicBezTo>
                  <a:cubicBezTo>
                    <a:pt x="12485" y="17126"/>
                    <a:pt x="10408" y="15616"/>
                    <a:pt x="8826" y="13848"/>
                  </a:cubicBezTo>
                  <a:cubicBezTo>
                    <a:pt x="7074" y="12092"/>
                    <a:pt x="5492" y="10202"/>
                    <a:pt x="4065" y="8322"/>
                  </a:cubicBezTo>
                  <a:cubicBezTo>
                    <a:pt x="2313" y="6186"/>
                    <a:pt x="1678" y="3546"/>
                    <a:pt x="2469" y="1029"/>
                  </a:cubicBezTo>
                  <a:cubicBezTo>
                    <a:pt x="2667" y="425"/>
                    <a:pt x="2003" y="0"/>
                    <a:pt x="1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62" name="Google Shape;3605;p72"/>
            <p:cNvSpPr/>
            <p:nvPr/>
          </p:nvSpPr>
          <p:spPr>
            <a:xfrm>
              <a:off x="2217661" y="1632836"/>
              <a:ext cx="166182" cy="65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7" h="21600" fill="norm" stroke="1" extrusionOk="0">
                  <a:moveTo>
                    <a:pt x="19443" y="0"/>
                  </a:moveTo>
                  <a:cubicBezTo>
                    <a:pt x="19164" y="0"/>
                    <a:pt x="18885" y="260"/>
                    <a:pt x="18623" y="952"/>
                  </a:cubicBezTo>
                  <a:cubicBezTo>
                    <a:pt x="15127" y="10172"/>
                    <a:pt x="10236" y="15150"/>
                    <a:pt x="5344" y="15150"/>
                  </a:cubicBezTo>
                  <a:cubicBezTo>
                    <a:pt x="4031" y="15150"/>
                    <a:pt x="2735" y="14804"/>
                    <a:pt x="1454" y="14068"/>
                  </a:cubicBezTo>
                  <a:cubicBezTo>
                    <a:pt x="1339" y="14025"/>
                    <a:pt x="1241" y="13982"/>
                    <a:pt x="1143" y="13982"/>
                  </a:cubicBezTo>
                  <a:cubicBezTo>
                    <a:pt x="-88" y="13982"/>
                    <a:pt x="-466" y="19046"/>
                    <a:pt x="716" y="20431"/>
                  </a:cubicBezTo>
                  <a:cubicBezTo>
                    <a:pt x="2160" y="21210"/>
                    <a:pt x="3621" y="21600"/>
                    <a:pt x="5065" y="21600"/>
                  </a:cubicBezTo>
                  <a:cubicBezTo>
                    <a:pt x="10662" y="21600"/>
                    <a:pt x="16177" y="15756"/>
                    <a:pt x="20281" y="5324"/>
                  </a:cubicBezTo>
                  <a:cubicBezTo>
                    <a:pt x="21134" y="3073"/>
                    <a:pt x="20346" y="0"/>
                    <a:pt x="1944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63" name="Google Shape;3606;p72"/>
            <p:cNvSpPr/>
            <p:nvPr/>
          </p:nvSpPr>
          <p:spPr>
            <a:xfrm>
              <a:off x="2471469" y="1475234"/>
              <a:ext cx="35740" cy="47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2" h="21600" fill="norm" stroke="1" extrusionOk="0">
                  <a:moveTo>
                    <a:pt x="14676" y="0"/>
                  </a:moveTo>
                  <a:cubicBezTo>
                    <a:pt x="12975" y="0"/>
                    <a:pt x="11348" y="778"/>
                    <a:pt x="10830" y="2034"/>
                  </a:cubicBezTo>
                  <a:lnTo>
                    <a:pt x="843" y="15497"/>
                  </a:lnTo>
                  <a:cubicBezTo>
                    <a:pt x="-784" y="17531"/>
                    <a:pt x="30" y="19566"/>
                    <a:pt x="2545" y="20882"/>
                  </a:cubicBezTo>
                  <a:cubicBezTo>
                    <a:pt x="3432" y="21361"/>
                    <a:pt x="4394" y="21600"/>
                    <a:pt x="5356" y="21600"/>
                  </a:cubicBezTo>
                  <a:cubicBezTo>
                    <a:pt x="7131" y="21600"/>
                    <a:pt x="8906" y="20822"/>
                    <a:pt x="10016" y="19566"/>
                  </a:cubicBezTo>
                  <a:lnTo>
                    <a:pt x="19115" y="6761"/>
                  </a:lnTo>
                  <a:cubicBezTo>
                    <a:pt x="20816" y="4727"/>
                    <a:pt x="20002" y="2034"/>
                    <a:pt x="17487" y="718"/>
                  </a:cubicBezTo>
                  <a:cubicBezTo>
                    <a:pt x="16600" y="239"/>
                    <a:pt x="15638" y="0"/>
                    <a:pt x="146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64" name="Google Shape;3607;p72"/>
            <p:cNvSpPr/>
            <p:nvPr/>
          </p:nvSpPr>
          <p:spPr>
            <a:xfrm>
              <a:off x="1305273" y="1303495"/>
              <a:ext cx="160549" cy="241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2" h="21600" fill="norm" stroke="1" extrusionOk="0">
                  <a:moveTo>
                    <a:pt x="1350" y="0"/>
                  </a:moveTo>
                  <a:cubicBezTo>
                    <a:pt x="861" y="0"/>
                    <a:pt x="389" y="189"/>
                    <a:pt x="237" y="626"/>
                  </a:cubicBezTo>
                  <a:cubicBezTo>
                    <a:pt x="-707" y="5267"/>
                    <a:pt x="1182" y="10050"/>
                    <a:pt x="5549" y="13640"/>
                  </a:cubicBezTo>
                  <a:cubicBezTo>
                    <a:pt x="7623" y="15494"/>
                    <a:pt x="9714" y="17219"/>
                    <a:pt x="11990" y="18813"/>
                  </a:cubicBezTo>
                  <a:cubicBezTo>
                    <a:pt x="13693" y="20537"/>
                    <a:pt x="16340" y="21470"/>
                    <a:pt x="19190" y="21600"/>
                  </a:cubicBezTo>
                  <a:cubicBezTo>
                    <a:pt x="20826" y="21600"/>
                    <a:pt x="20893" y="20006"/>
                    <a:pt x="19544" y="20006"/>
                  </a:cubicBezTo>
                  <a:cubicBezTo>
                    <a:pt x="19493" y="20006"/>
                    <a:pt x="19443" y="20006"/>
                    <a:pt x="19375" y="20006"/>
                  </a:cubicBezTo>
                  <a:cubicBezTo>
                    <a:pt x="16728" y="20006"/>
                    <a:pt x="14637" y="18541"/>
                    <a:pt x="12934" y="17219"/>
                  </a:cubicBezTo>
                  <a:cubicBezTo>
                    <a:pt x="11046" y="15754"/>
                    <a:pt x="9140" y="14160"/>
                    <a:pt x="7437" y="12577"/>
                  </a:cubicBezTo>
                  <a:cubicBezTo>
                    <a:pt x="4031" y="9259"/>
                    <a:pt x="1367" y="5137"/>
                    <a:pt x="2699" y="1016"/>
                  </a:cubicBezTo>
                  <a:cubicBezTo>
                    <a:pt x="2817" y="390"/>
                    <a:pt x="2058" y="0"/>
                    <a:pt x="135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65" name="Google Shape;3608;p72"/>
            <p:cNvSpPr/>
            <p:nvPr/>
          </p:nvSpPr>
          <p:spPr>
            <a:xfrm>
              <a:off x="634922" y="1209435"/>
              <a:ext cx="167170" cy="26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600" fill="norm" stroke="1" extrusionOk="0">
                  <a:moveTo>
                    <a:pt x="1326" y="0"/>
                  </a:moveTo>
                  <a:cubicBezTo>
                    <a:pt x="725" y="0"/>
                    <a:pt x="107" y="245"/>
                    <a:pt x="107" y="726"/>
                  </a:cubicBezTo>
                  <a:cubicBezTo>
                    <a:pt x="-461" y="5283"/>
                    <a:pt x="1243" y="9840"/>
                    <a:pt x="4801" y="13799"/>
                  </a:cubicBezTo>
                  <a:cubicBezTo>
                    <a:pt x="7808" y="17278"/>
                    <a:pt x="12686" y="19796"/>
                    <a:pt x="18700" y="20757"/>
                  </a:cubicBezTo>
                  <a:lnTo>
                    <a:pt x="18700" y="20874"/>
                  </a:lnTo>
                  <a:cubicBezTo>
                    <a:pt x="18700" y="21355"/>
                    <a:pt x="19268" y="21600"/>
                    <a:pt x="19836" y="21600"/>
                  </a:cubicBezTo>
                  <a:cubicBezTo>
                    <a:pt x="20387" y="21600"/>
                    <a:pt x="20955" y="21355"/>
                    <a:pt x="20955" y="20874"/>
                  </a:cubicBezTo>
                  <a:lnTo>
                    <a:pt x="21139" y="20277"/>
                  </a:lnTo>
                  <a:cubicBezTo>
                    <a:pt x="21139" y="19925"/>
                    <a:pt x="20771" y="19562"/>
                    <a:pt x="20204" y="19562"/>
                  </a:cubicBezTo>
                  <a:cubicBezTo>
                    <a:pt x="14390" y="18601"/>
                    <a:pt x="9495" y="16200"/>
                    <a:pt x="6689" y="12838"/>
                  </a:cubicBezTo>
                  <a:cubicBezTo>
                    <a:pt x="3498" y="9125"/>
                    <a:pt x="1995" y="4920"/>
                    <a:pt x="2546" y="726"/>
                  </a:cubicBezTo>
                  <a:cubicBezTo>
                    <a:pt x="2546" y="245"/>
                    <a:pt x="1945" y="0"/>
                    <a:pt x="132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66" name="Google Shape;3609;p72"/>
            <p:cNvSpPr/>
            <p:nvPr/>
          </p:nvSpPr>
          <p:spPr>
            <a:xfrm>
              <a:off x="928462" y="1427146"/>
              <a:ext cx="191456" cy="68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5" h="21600" fill="norm" stroke="1" extrusionOk="0">
                  <a:moveTo>
                    <a:pt x="19602" y="0"/>
                  </a:moveTo>
                  <a:cubicBezTo>
                    <a:pt x="19387" y="0"/>
                    <a:pt x="19173" y="207"/>
                    <a:pt x="18987" y="662"/>
                  </a:cubicBezTo>
                  <a:cubicBezTo>
                    <a:pt x="14878" y="10593"/>
                    <a:pt x="9797" y="15848"/>
                    <a:pt x="4644" y="15848"/>
                  </a:cubicBezTo>
                  <a:cubicBezTo>
                    <a:pt x="3527" y="15848"/>
                    <a:pt x="2397" y="15600"/>
                    <a:pt x="1280" y="15103"/>
                  </a:cubicBezTo>
                  <a:cubicBezTo>
                    <a:pt x="1180" y="15021"/>
                    <a:pt x="1080" y="14979"/>
                    <a:pt x="994" y="14979"/>
                  </a:cubicBezTo>
                  <a:cubicBezTo>
                    <a:pt x="-80" y="14979"/>
                    <a:pt x="-409" y="19821"/>
                    <a:pt x="636" y="20690"/>
                  </a:cubicBezTo>
                  <a:cubicBezTo>
                    <a:pt x="1953" y="21269"/>
                    <a:pt x="3284" y="21600"/>
                    <a:pt x="4615" y="21600"/>
                  </a:cubicBezTo>
                  <a:cubicBezTo>
                    <a:pt x="10355" y="21600"/>
                    <a:pt x="15981" y="15931"/>
                    <a:pt x="20432" y="5338"/>
                  </a:cubicBezTo>
                  <a:cubicBezTo>
                    <a:pt x="21191" y="3103"/>
                    <a:pt x="20432" y="0"/>
                    <a:pt x="196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67" name="Google Shape;3610;p72"/>
            <p:cNvSpPr/>
            <p:nvPr/>
          </p:nvSpPr>
          <p:spPr>
            <a:xfrm>
              <a:off x="1183433" y="1302967"/>
              <a:ext cx="57932" cy="91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16" h="21600" fill="norm" stroke="1" extrusionOk="0">
                  <a:moveTo>
                    <a:pt x="15969" y="0"/>
                  </a:moveTo>
                  <a:cubicBezTo>
                    <a:pt x="14885" y="0"/>
                    <a:pt x="13981" y="375"/>
                    <a:pt x="13348" y="1061"/>
                  </a:cubicBezTo>
                  <a:cubicBezTo>
                    <a:pt x="12851" y="1779"/>
                    <a:pt x="12851" y="2466"/>
                    <a:pt x="13348" y="3527"/>
                  </a:cubicBezTo>
                  <a:cubicBezTo>
                    <a:pt x="12851" y="4214"/>
                    <a:pt x="11812" y="4932"/>
                    <a:pt x="11315" y="5618"/>
                  </a:cubicBezTo>
                  <a:lnTo>
                    <a:pt x="7745" y="9832"/>
                  </a:lnTo>
                  <a:lnTo>
                    <a:pt x="651" y="18260"/>
                  </a:lnTo>
                  <a:cubicBezTo>
                    <a:pt x="-1157" y="20008"/>
                    <a:pt x="1148" y="21600"/>
                    <a:pt x="3362" y="21600"/>
                  </a:cubicBezTo>
                  <a:cubicBezTo>
                    <a:pt x="4266" y="21600"/>
                    <a:pt x="5124" y="21319"/>
                    <a:pt x="5712" y="20726"/>
                  </a:cubicBezTo>
                  <a:lnTo>
                    <a:pt x="14885" y="10207"/>
                  </a:lnTo>
                  <a:cubicBezTo>
                    <a:pt x="16376" y="8802"/>
                    <a:pt x="17912" y="7023"/>
                    <a:pt x="18952" y="5618"/>
                  </a:cubicBezTo>
                  <a:cubicBezTo>
                    <a:pt x="20443" y="3871"/>
                    <a:pt x="19946" y="1436"/>
                    <a:pt x="17912" y="375"/>
                  </a:cubicBezTo>
                  <a:cubicBezTo>
                    <a:pt x="17189" y="125"/>
                    <a:pt x="16557" y="0"/>
                    <a:pt x="1596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371" name="Google Shape;3611;p72"/>
          <p:cNvGrpSpPr/>
          <p:nvPr/>
        </p:nvGrpSpPr>
        <p:grpSpPr>
          <a:xfrm>
            <a:off x="294707" y="1445026"/>
            <a:ext cx="134724" cy="263394"/>
            <a:chOff x="0" y="0"/>
            <a:chExt cx="134723" cy="263393"/>
          </a:xfrm>
        </p:grpSpPr>
        <p:sp>
          <p:nvSpPr>
            <p:cNvPr id="3369" name="Google Shape;3612;p72"/>
            <p:cNvSpPr/>
            <p:nvPr/>
          </p:nvSpPr>
          <p:spPr>
            <a:xfrm>
              <a:off x="-1" y="0"/>
              <a:ext cx="134725" cy="263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01" h="21600" fill="norm" stroke="1" extrusionOk="0">
                  <a:moveTo>
                    <a:pt x="8984" y="0"/>
                  </a:moveTo>
                  <a:cubicBezTo>
                    <a:pt x="8984" y="0"/>
                    <a:pt x="-3832" y="9398"/>
                    <a:pt x="1151" y="17124"/>
                  </a:cubicBezTo>
                  <a:cubicBezTo>
                    <a:pt x="3157" y="20252"/>
                    <a:pt x="6134" y="21600"/>
                    <a:pt x="9006" y="21600"/>
                  </a:cubicBezTo>
                  <a:cubicBezTo>
                    <a:pt x="13207" y="21600"/>
                    <a:pt x="17156" y="18674"/>
                    <a:pt x="17282" y="14252"/>
                  </a:cubicBezTo>
                  <a:cubicBezTo>
                    <a:pt x="17768" y="6822"/>
                    <a:pt x="8984" y="0"/>
                    <a:pt x="898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70" name="Google Shape;3613;p72"/>
            <p:cNvSpPr/>
            <p:nvPr/>
          </p:nvSpPr>
          <p:spPr>
            <a:xfrm>
              <a:off x="40301" y="81220"/>
              <a:ext cx="35269" cy="105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83" h="21600" fill="norm" stroke="1" extrusionOk="0">
                  <a:moveTo>
                    <a:pt x="12400" y="0"/>
                  </a:moveTo>
                  <a:cubicBezTo>
                    <a:pt x="10310" y="0"/>
                    <a:pt x="8481" y="438"/>
                    <a:pt x="7871" y="1146"/>
                  </a:cubicBezTo>
                  <a:cubicBezTo>
                    <a:pt x="32" y="6841"/>
                    <a:pt x="-1971" y="13647"/>
                    <a:pt x="1948" y="20117"/>
                  </a:cubicBezTo>
                  <a:cubicBezTo>
                    <a:pt x="3168" y="21162"/>
                    <a:pt x="5432" y="21600"/>
                    <a:pt x="7610" y="21600"/>
                  </a:cubicBezTo>
                  <a:cubicBezTo>
                    <a:pt x="11006" y="21600"/>
                    <a:pt x="14316" y="20555"/>
                    <a:pt x="13706" y="18972"/>
                  </a:cubicBezTo>
                  <a:cubicBezTo>
                    <a:pt x="9787" y="13647"/>
                    <a:pt x="11790" y="8357"/>
                    <a:pt x="17626" y="3437"/>
                  </a:cubicBezTo>
                  <a:cubicBezTo>
                    <a:pt x="19629" y="2291"/>
                    <a:pt x="18671" y="775"/>
                    <a:pt x="15710" y="404"/>
                  </a:cubicBezTo>
                  <a:cubicBezTo>
                    <a:pt x="14664" y="135"/>
                    <a:pt x="13532" y="0"/>
                    <a:pt x="124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374" name="Google Shape;3614;p72"/>
          <p:cNvGrpSpPr/>
          <p:nvPr/>
        </p:nvGrpSpPr>
        <p:grpSpPr>
          <a:xfrm>
            <a:off x="730967" y="1855105"/>
            <a:ext cx="136560" cy="263229"/>
            <a:chOff x="0" y="0"/>
            <a:chExt cx="136559" cy="263228"/>
          </a:xfrm>
        </p:grpSpPr>
        <p:sp>
          <p:nvSpPr>
            <p:cNvPr id="3372" name="Google Shape;3615;p72"/>
            <p:cNvSpPr/>
            <p:nvPr/>
          </p:nvSpPr>
          <p:spPr>
            <a:xfrm>
              <a:off x="0" y="0"/>
              <a:ext cx="136560" cy="263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4" h="21600" fill="norm" stroke="1" extrusionOk="0">
                  <a:moveTo>
                    <a:pt x="9113" y="0"/>
                  </a:moveTo>
                  <a:cubicBezTo>
                    <a:pt x="9113" y="0"/>
                    <a:pt x="-3805" y="9404"/>
                    <a:pt x="1120" y="17134"/>
                  </a:cubicBezTo>
                  <a:cubicBezTo>
                    <a:pt x="3207" y="20251"/>
                    <a:pt x="6150" y="21600"/>
                    <a:pt x="8967" y="21600"/>
                  </a:cubicBezTo>
                  <a:cubicBezTo>
                    <a:pt x="13162" y="21600"/>
                    <a:pt x="17044" y="18632"/>
                    <a:pt x="17315" y="14099"/>
                  </a:cubicBezTo>
                  <a:cubicBezTo>
                    <a:pt x="17795" y="6678"/>
                    <a:pt x="9113" y="0"/>
                    <a:pt x="9113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73" name="Google Shape;3616;p72"/>
            <p:cNvSpPr/>
            <p:nvPr/>
          </p:nvSpPr>
          <p:spPr>
            <a:xfrm>
              <a:off x="28532" y="84509"/>
              <a:ext cx="32550" cy="115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05" h="21600" fill="norm" stroke="1" extrusionOk="0">
                  <a:moveTo>
                    <a:pt x="12683" y="0"/>
                  </a:moveTo>
                  <a:cubicBezTo>
                    <a:pt x="10091" y="0"/>
                    <a:pt x="7787" y="614"/>
                    <a:pt x="6827" y="1473"/>
                  </a:cubicBezTo>
                  <a:cubicBezTo>
                    <a:pt x="-661" y="7670"/>
                    <a:pt x="-1813" y="13899"/>
                    <a:pt x="2507" y="20097"/>
                  </a:cubicBezTo>
                  <a:cubicBezTo>
                    <a:pt x="3371" y="21170"/>
                    <a:pt x="5483" y="21600"/>
                    <a:pt x="7883" y="21600"/>
                  </a:cubicBezTo>
                  <a:cubicBezTo>
                    <a:pt x="8555" y="21600"/>
                    <a:pt x="9323" y="21569"/>
                    <a:pt x="10091" y="21477"/>
                  </a:cubicBezTo>
                  <a:cubicBezTo>
                    <a:pt x="13355" y="21477"/>
                    <a:pt x="15467" y="20097"/>
                    <a:pt x="14411" y="19053"/>
                  </a:cubicBezTo>
                  <a:cubicBezTo>
                    <a:pt x="11147" y="13561"/>
                    <a:pt x="12299" y="8039"/>
                    <a:pt x="18731" y="2516"/>
                  </a:cubicBezTo>
                  <a:cubicBezTo>
                    <a:pt x="19787" y="1473"/>
                    <a:pt x="17675" y="430"/>
                    <a:pt x="14411" y="92"/>
                  </a:cubicBezTo>
                  <a:cubicBezTo>
                    <a:pt x="13835" y="31"/>
                    <a:pt x="13259" y="0"/>
                    <a:pt x="1268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377" name="Google Shape;3617;p72"/>
          <p:cNvGrpSpPr/>
          <p:nvPr/>
        </p:nvGrpSpPr>
        <p:grpSpPr>
          <a:xfrm>
            <a:off x="660767" y="3187389"/>
            <a:ext cx="136582" cy="261421"/>
            <a:chOff x="0" y="0"/>
            <a:chExt cx="136580" cy="261420"/>
          </a:xfrm>
        </p:grpSpPr>
        <p:sp>
          <p:nvSpPr>
            <p:cNvPr id="3375" name="Google Shape;3618;p72"/>
            <p:cNvSpPr/>
            <p:nvPr/>
          </p:nvSpPr>
          <p:spPr>
            <a:xfrm>
              <a:off x="-1" y="0"/>
              <a:ext cx="136582" cy="26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0" h="21600" fill="norm" stroke="1" extrusionOk="0">
                  <a:moveTo>
                    <a:pt x="8984" y="0"/>
                  </a:moveTo>
                  <a:cubicBezTo>
                    <a:pt x="8984" y="0"/>
                    <a:pt x="-3832" y="9469"/>
                    <a:pt x="1151" y="17103"/>
                  </a:cubicBezTo>
                  <a:cubicBezTo>
                    <a:pt x="3178" y="20255"/>
                    <a:pt x="6155" y="21600"/>
                    <a:pt x="9027" y="21600"/>
                  </a:cubicBezTo>
                  <a:cubicBezTo>
                    <a:pt x="13250" y="21600"/>
                    <a:pt x="17240" y="18666"/>
                    <a:pt x="17536" y="14196"/>
                  </a:cubicBezTo>
                  <a:cubicBezTo>
                    <a:pt x="17768" y="6711"/>
                    <a:pt x="8984" y="0"/>
                    <a:pt x="898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76" name="Google Shape;3619;p72"/>
            <p:cNvSpPr/>
            <p:nvPr/>
          </p:nvSpPr>
          <p:spPr>
            <a:xfrm>
              <a:off x="23130" y="84838"/>
              <a:ext cx="41384" cy="106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5" h="21600" fill="norm" stroke="1" extrusionOk="0">
                  <a:moveTo>
                    <a:pt x="13255" y="0"/>
                  </a:moveTo>
                  <a:cubicBezTo>
                    <a:pt x="11486" y="0"/>
                    <a:pt x="9938" y="435"/>
                    <a:pt x="9422" y="1172"/>
                  </a:cubicBezTo>
                  <a:cubicBezTo>
                    <a:pt x="280" y="6430"/>
                    <a:pt x="-2226" y="13596"/>
                    <a:pt x="1976" y="19993"/>
                  </a:cubicBezTo>
                  <a:cubicBezTo>
                    <a:pt x="2640" y="20897"/>
                    <a:pt x="4999" y="21600"/>
                    <a:pt x="7210" y="21600"/>
                  </a:cubicBezTo>
                  <a:cubicBezTo>
                    <a:pt x="7652" y="21600"/>
                    <a:pt x="8169" y="21567"/>
                    <a:pt x="8537" y="21500"/>
                  </a:cubicBezTo>
                  <a:cubicBezTo>
                    <a:pt x="11044" y="21098"/>
                    <a:pt x="12739" y="19993"/>
                    <a:pt x="11855" y="18854"/>
                  </a:cubicBezTo>
                  <a:cubicBezTo>
                    <a:pt x="8537" y="13596"/>
                    <a:pt x="10233" y="7937"/>
                    <a:pt x="17678" y="3416"/>
                  </a:cubicBezTo>
                  <a:cubicBezTo>
                    <a:pt x="19374" y="2277"/>
                    <a:pt x="18489" y="1172"/>
                    <a:pt x="16057" y="402"/>
                  </a:cubicBezTo>
                  <a:cubicBezTo>
                    <a:pt x="15172" y="134"/>
                    <a:pt x="14140" y="0"/>
                    <a:pt x="13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380" name="Google Shape;3620;p72"/>
          <p:cNvGrpSpPr/>
          <p:nvPr/>
        </p:nvGrpSpPr>
        <p:grpSpPr>
          <a:xfrm>
            <a:off x="1553148" y="2017611"/>
            <a:ext cx="136560" cy="261914"/>
            <a:chOff x="0" y="0"/>
            <a:chExt cx="136559" cy="261913"/>
          </a:xfrm>
        </p:grpSpPr>
        <p:sp>
          <p:nvSpPr>
            <p:cNvPr id="3378" name="Google Shape;3621;p72"/>
            <p:cNvSpPr/>
            <p:nvPr/>
          </p:nvSpPr>
          <p:spPr>
            <a:xfrm>
              <a:off x="0" y="0"/>
              <a:ext cx="136560" cy="261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4" h="21600" fill="norm" stroke="1" extrusionOk="0">
                  <a:moveTo>
                    <a:pt x="9113" y="0"/>
                  </a:moveTo>
                  <a:cubicBezTo>
                    <a:pt x="9113" y="0"/>
                    <a:pt x="-3805" y="9451"/>
                    <a:pt x="1120" y="17220"/>
                  </a:cubicBezTo>
                  <a:cubicBezTo>
                    <a:pt x="3103" y="20271"/>
                    <a:pt x="6025" y="21600"/>
                    <a:pt x="8842" y="21600"/>
                  </a:cubicBezTo>
                  <a:cubicBezTo>
                    <a:pt x="13058" y="21600"/>
                    <a:pt x="17044" y="18644"/>
                    <a:pt x="17315" y="14169"/>
                  </a:cubicBezTo>
                  <a:cubicBezTo>
                    <a:pt x="17795" y="6698"/>
                    <a:pt x="9113" y="0"/>
                    <a:pt x="9113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79" name="Google Shape;3622;p72"/>
            <p:cNvSpPr/>
            <p:nvPr/>
          </p:nvSpPr>
          <p:spPr>
            <a:xfrm>
              <a:off x="29209" y="83687"/>
              <a:ext cx="33377" cy="118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600" fill="norm" stroke="1" extrusionOk="0">
                  <a:moveTo>
                    <a:pt x="12855" y="0"/>
                  </a:moveTo>
                  <a:cubicBezTo>
                    <a:pt x="9904" y="0"/>
                    <a:pt x="6954" y="481"/>
                    <a:pt x="5900" y="1592"/>
                  </a:cubicBezTo>
                  <a:cubicBezTo>
                    <a:pt x="2423" y="5317"/>
                    <a:pt x="0" y="9373"/>
                    <a:pt x="0" y="13068"/>
                  </a:cubicBezTo>
                  <a:cubicBezTo>
                    <a:pt x="0" y="16102"/>
                    <a:pt x="0" y="20849"/>
                    <a:pt x="11906" y="21510"/>
                  </a:cubicBezTo>
                  <a:cubicBezTo>
                    <a:pt x="12539" y="21570"/>
                    <a:pt x="13171" y="21600"/>
                    <a:pt x="13803" y="21600"/>
                  </a:cubicBezTo>
                  <a:cubicBezTo>
                    <a:pt x="16964" y="21600"/>
                    <a:pt x="20336" y="20999"/>
                    <a:pt x="21389" y="20158"/>
                  </a:cubicBezTo>
                  <a:cubicBezTo>
                    <a:pt x="21389" y="18806"/>
                    <a:pt x="17807" y="17815"/>
                    <a:pt x="14224" y="17815"/>
                  </a:cubicBezTo>
                  <a:lnTo>
                    <a:pt x="14224" y="17454"/>
                  </a:lnTo>
                  <a:cubicBezTo>
                    <a:pt x="14224" y="17124"/>
                    <a:pt x="14224" y="16793"/>
                    <a:pt x="14224" y="16463"/>
                  </a:cubicBezTo>
                  <a:cubicBezTo>
                    <a:pt x="13065" y="15111"/>
                    <a:pt x="13065" y="13399"/>
                    <a:pt x="14224" y="11716"/>
                  </a:cubicBezTo>
                  <a:cubicBezTo>
                    <a:pt x="14224" y="8682"/>
                    <a:pt x="16648" y="5648"/>
                    <a:pt x="20125" y="2614"/>
                  </a:cubicBezTo>
                  <a:cubicBezTo>
                    <a:pt x="21600" y="1021"/>
                    <a:pt x="17175" y="0"/>
                    <a:pt x="128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383" name="Google Shape;3623;p72"/>
          <p:cNvGrpSpPr/>
          <p:nvPr/>
        </p:nvGrpSpPr>
        <p:grpSpPr>
          <a:xfrm>
            <a:off x="1254130" y="1593364"/>
            <a:ext cx="136582" cy="261421"/>
            <a:chOff x="0" y="0"/>
            <a:chExt cx="136580" cy="261420"/>
          </a:xfrm>
        </p:grpSpPr>
        <p:sp>
          <p:nvSpPr>
            <p:cNvPr id="3381" name="Google Shape;3624;p72"/>
            <p:cNvSpPr/>
            <p:nvPr/>
          </p:nvSpPr>
          <p:spPr>
            <a:xfrm>
              <a:off x="-1" y="0"/>
              <a:ext cx="136582" cy="26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0" h="21600" fill="norm" stroke="1" extrusionOk="0">
                  <a:moveTo>
                    <a:pt x="8984" y="0"/>
                  </a:moveTo>
                  <a:cubicBezTo>
                    <a:pt x="8984" y="0"/>
                    <a:pt x="-3832" y="9469"/>
                    <a:pt x="1151" y="17103"/>
                  </a:cubicBezTo>
                  <a:cubicBezTo>
                    <a:pt x="3178" y="20255"/>
                    <a:pt x="6155" y="21600"/>
                    <a:pt x="9027" y="21600"/>
                  </a:cubicBezTo>
                  <a:cubicBezTo>
                    <a:pt x="13250" y="21600"/>
                    <a:pt x="17240" y="18666"/>
                    <a:pt x="17536" y="14196"/>
                  </a:cubicBezTo>
                  <a:cubicBezTo>
                    <a:pt x="17768" y="6711"/>
                    <a:pt x="8984" y="0"/>
                    <a:pt x="898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82" name="Google Shape;3625;p72"/>
            <p:cNvSpPr/>
            <p:nvPr/>
          </p:nvSpPr>
          <p:spPr>
            <a:xfrm>
              <a:off x="23130" y="84838"/>
              <a:ext cx="41384" cy="106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5" h="21600" fill="norm" stroke="1" extrusionOk="0">
                  <a:moveTo>
                    <a:pt x="13255" y="0"/>
                  </a:moveTo>
                  <a:cubicBezTo>
                    <a:pt x="11486" y="0"/>
                    <a:pt x="9938" y="435"/>
                    <a:pt x="9422" y="1172"/>
                  </a:cubicBezTo>
                  <a:cubicBezTo>
                    <a:pt x="280" y="6430"/>
                    <a:pt x="-2226" y="13596"/>
                    <a:pt x="1976" y="19993"/>
                  </a:cubicBezTo>
                  <a:cubicBezTo>
                    <a:pt x="2640" y="20897"/>
                    <a:pt x="4999" y="21600"/>
                    <a:pt x="7210" y="21600"/>
                  </a:cubicBezTo>
                  <a:cubicBezTo>
                    <a:pt x="7652" y="21600"/>
                    <a:pt x="8169" y="21567"/>
                    <a:pt x="8537" y="21500"/>
                  </a:cubicBezTo>
                  <a:cubicBezTo>
                    <a:pt x="11044" y="21098"/>
                    <a:pt x="12739" y="19993"/>
                    <a:pt x="11855" y="18854"/>
                  </a:cubicBezTo>
                  <a:cubicBezTo>
                    <a:pt x="8537" y="13596"/>
                    <a:pt x="10233" y="7937"/>
                    <a:pt x="17678" y="3416"/>
                  </a:cubicBezTo>
                  <a:cubicBezTo>
                    <a:pt x="19374" y="2277"/>
                    <a:pt x="18489" y="1172"/>
                    <a:pt x="16057" y="402"/>
                  </a:cubicBezTo>
                  <a:cubicBezTo>
                    <a:pt x="15172" y="134"/>
                    <a:pt x="14140" y="0"/>
                    <a:pt x="13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408" name="Google Shape;3626;p72"/>
          <p:cNvGrpSpPr/>
          <p:nvPr/>
        </p:nvGrpSpPr>
        <p:grpSpPr>
          <a:xfrm>
            <a:off x="2578205" y="3496035"/>
            <a:ext cx="3999703" cy="2420507"/>
            <a:chOff x="0" y="0"/>
            <a:chExt cx="3999701" cy="2420505"/>
          </a:xfrm>
        </p:grpSpPr>
        <p:sp>
          <p:nvSpPr>
            <p:cNvPr id="3384" name="Google Shape;3627;p72"/>
            <p:cNvSpPr/>
            <p:nvPr/>
          </p:nvSpPr>
          <p:spPr>
            <a:xfrm flipH="1" rot="21417801">
              <a:off x="56010" y="101417"/>
              <a:ext cx="3887681" cy="2217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1" h="21600" fill="norm" stroke="1" extrusionOk="0">
                  <a:moveTo>
                    <a:pt x="11006" y="0"/>
                  </a:moveTo>
                  <a:cubicBezTo>
                    <a:pt x="8457" y="0"/>
                    <a:pt x="4495" y="725"/>
                    <a:pt x="1921" y="7747"/>
                  </a:cubicBezTo>
                  <a:cubicBezTo>
                    <a:pt x="-653" y="14768"/>
                    <a:pt x="104" y="20735"/>
                    <a:pt x="104" y="20735"/>
                  </a:cubicBezTo>
                  <a:lnTo>
                    <a:pt x="1324" y="20278"/>
                  </a:lnTo>
                  <a:cubicBezTo>
                    <a:pt x="1324" y="20278"/>
                    <a:pt x="2098" y="14720"/>
                    <a:pt x="2711" y="11840"/>
                  </a:cubicBezTo>
                  <a:cubicBezTo>
                    <a:pt x="3326" y="8942"/>
                    <a:pt x="6817" y="5227"/>
                    <a:pt x="9247" y="4425"/>
                  </a:cubicBezTo>
                  <a:cubicBezTo>
                    <a:pt x="9575" y="4314"/>
                    <a:pt x="9900" y="4263"/>
                    <a:pt x="10221" y="4263"/>
                  </a:cubicBezTo>
                  <a:cubicBezTo>
                    <a:pt x="12284" y="4263"/>
                    <a:pt x="14205" y="6373"/>
                    <a:pt x="15800" y="8471"/>
                  </a:cubicBezTo>
                  <a:cubicBezTo>
                    <a:pt x="17650" y="10910"/>
                    <a:pt x="18625" y="18200"/>
                    <a:pt x="18625" y="18200"/>
                  </a:cubicBezTo>
                  <a:lnTo>
                    <a:pt x="19955" y="21600"/>
                  </a:lnTo>
                  <a:cubicBezTo>
                    <a:pt x="19955" y="21600"/>
                    <a:pt x="20947" y="18168"/>
                    <a:pt x="19172" y="10234"/>
                  </a:cubicBezTo>
                  <a:cubicBezTo>
                    <a:pt x="17398" y="2299"/>
                    <a:pt x="13554" y="0"/>
                    <a:pt x="11006" y="0"/>
                  </a:cubicBezTo>
                  <a:close/>
                </a:path>
              </a:pathLst>
            </a:custGeom>
            <a:solidFill>
              <a:srgbClr val="EE8EB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85" name="Google Shape;3628;p72"/>
            <p:cNvSpPr/>
            <p:nvPr/>
          </p:nvSpPr>
          <p:spPr>
            <a:xfrm flipH="1" rot="21417801">
              <a:off x="243980" y="395032"/>
              <a:ext cx="3539918" cy="1716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600" fill="norm" stroke="1" extrusionOk="0">
                  <a:moveTo>
                    <a:pt x="10717" y="0"/>
                  </a:moveTo>
                  <a:cubicBezTo>
                    <a:pt x="8498" y="0"/>
                    <a:pt x="6200" y="1583"/>
                    <a:pt x="4078" y="5145"/>
                  </a:cubicBezTo>
                  <a:cubicBezTo>
                    <a:pt x="-185" y="12304"/>
                    <a:pt x="1" y="21600"/>
                    <a:pt x="1" y="21600"/>
                  </a:cubicBezTo>
                  <a:lnTo>
                    <a:pt x="1487" y="21336"/>
                  </a:lnTo>
                  <a:cubicBezTo>
                    <a:pt x="1487" y="21336"/>
                    <a:pt x="2650" y="16169"/>
                    <a:pt x="3228" y="13790"/>
                  </a:cubicBezTo>
                  <a:cubicBezTo>
                    <a:pt x="3814" y="11411"/>
                    <a:pt x="7149" y="6690"/>
                    <a:pt x="9613" y="6019"/>
                  </a:cubicBezTo>
                  <a:cubicBezTo>
                    <a:pt x="9883" y="5949"/>
                    <a:pt x="10134" y="5914"/>
                    <a:pt x="10371" y="5914"/>
                  </a:cubicBezTo>
                  <a:cubicBezTo>
                    <a:pt x="12285" y="5914"/>
                    <a:pt x="13265" y="8116"/>
                    <a:pt x="15831" y="10271"/>
                  </a:cubicBezTo>
                  <a:cubicBezTo>
                    <a:pt x="18716" y="12692"/>
                    <a:pt x="19586" y="19342"/>
                    <a:pt x="19586" y="19342"/>
                  </a:cubicBezTo>
                  <a:lnTo>
                    <a:pt x="21415" y="20665"/>
                  </a:lnTo>
                  <a:cubicBezTo>
                    <a:pt x="21415" y="20665"/>
                    <a:pt x="20564" y="10046"/>
                    <a:pt x="16937" y="4433"/>
                  </a:cubicBezTo>
                  <a:cubicBezTo>
                    <a:pt x="15119" y="1614"/>
                    <a:pt x="12959" y="0"/>
                    <a:pt x="10717" y="0"/>
                  </a:cubicBezTo>
                  <a:close/>
                </a:path>
              </a:pathLst>
            </a:custGeom>
            <a:solidFill>
              <a:srgbClr val="D0AAD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86" name="Google Shape;3629;p72"/>
            <p:cNvSpPr/>
            <p:nvPr/>
          </p:nvSpPr>
          <p:spPr>
            <a:xfrm flipH="1" rot="21417801">
              <a:off x="488993" y="679806"/>
              <a:ext cx="3050045" cy="1305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39" y="0"/>
                  </a:moveTo>
                  <a:cubicBezTo>
                    <a:pt x="9557" y="0"/>
                    <a:pt x="8187" y="628"/>
                    <a:pt x="6753" y="2081"/>
                  </a:cubicBezTo>
                  <a:cubicBezTo>
                    <a:pt x="469" y="8445"/>
                    <a:pt x="0" y="21334"/>
                    <a:pt x="0" y="21334"/>
                  </a:cubicBezTo>
                  <a:lnTo>
                    <a:pt x="2232" y="21441"/>
                  </a:lnTo>
                  <a:lnTo>
                    <a:pt x="3434" y="17107"/>
                  </a:lnTo>
                  <a:lnTo>
                    <a:pt x="6444" y="8847"/>
                  </a:lnTo>
                  <a:lnTo>
                    <a:pt x="10874" y="5958"/>
                  </a:lnTo>
                  <a:lnTo>
                    <a:pt x="14537" y="9354"/>
                  </a:lnTo>
                  <a:lnTo>
                    <a:pt x="18681" y="19942"/>
                  </a:lnTo>
                  <a:lnTo>
                    <a:pt x="21600" y="21600"/>
                  </a:lnTo>
                  <a:cubicBezTo>
                    <a:pt x="21600" y="21600"/>
                    <a:pt x="21279" y="20344"/>
                    <a:pt x="19894" y="13713"/>
                  </a:cubicBezTo>
                  <a:cubicBezTo>
                    <a:pt x="18532" y="7206"/>
                    <a:pt x="15191" y="0"/>
                    <a:pt x="1083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87" name="Google Shape;3630;p72"/>
            <p:cNvSpPr/>
            <p:nvPr/>
          </p:nvSpPr>
          <p:spPr>
            <a:xfrm flipH="1" rot="21417801">
              <a:off x="816313" y="947075"/>
              <a:ext cx="2440755" cy="1045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218" y="0"/>
                  </a:moveTo>
                  <a:cubicBezTo>
                    <a:pt x="10776" y="0"/>
                    <a:pt x="10318" y="62"/>
                    <a:pt x="9841" y="196"/>
                  </a:cubicBezTo>
                  <a:cubicBezTo>
                    <a:pt x="701" y="2700"/>
                    <a:pt x="0" y="21600"/>
                    <a:pt x="0" y="21600"/>
                  </a:cubicBezTo>
                  <a:lnTo>
                    <a:pt x="2676" y="21166"/>
                  </a:lnTo>
                  <a:lnTo>
                    <a:pt x="5923" y="10580"/>
                  </a:lnTo>
                  <a:lnTo>
                    <a:pt x="12859" y="6508"/>
                  </a:lnTo>
                  <a:lnTo>
                    <a:pt x="19082" y="21235"/>
                  </a:lnTo>
                  <a:lnTo>
                    <a:pt x="21600" y="20700"/>
                  </a:lnTo>
                  <a:cubicBezTo>
                    <a:pt x="21600" y="20700"/>
                    <a:pt x="19235" y="0"/>
                    <a:pt x="11218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88" name="Google Shape;3631;p72"/>
            <p:cNvSpPr/>
            <p:nvPr/>
          </p:nvSpPr>
          <p:spPr>
            <a:xfrm flipH="1" rot="21417801">
              <a:off x="1032595" y="1181872"/>
              <a:ext cx="2018490" cy="99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600" fill="norm" stroke="1" extrusionOk="0">
                  <a:moveTo>
                    <a:pt x="11084" y="0"/>
                  </a:moveTo>
                  <a:cubicBezTo>
                    <a:pt x="10949" y="0"/>
                    <a:pt x="10813" y="6"/>
                    <a:pt x="10676" y="22"/>
                  </a:cubicBezTo>
                  <a:cubicBezTo>
                    <a:pt x="3556" y="797"/>
                    <a:pt x="852" y="9753"/>
                    <a:pt x="117" y="17225"/>
                  </a:cubicBezTo>
                  <a:cubicBezTo>
                    <a:pt x="-226" y="20675"/>
                    <a:pt x="235" y="21600"/>
                    <a:pt x="829" y="21600"/>
                  </a:cubicBezTo>
                  <a:cubicBezTo>
                    <a:pt x="1514" y="21600"/>
                    <a:pt x="2376" y="20364"/>
                    <a:pt x="2376" y="20364"/>
                  </a:cubicBezTo>
                  <a:cubicBezTo>
                    <a:pt x="2426" y="20082"/>
                    <a:pt x="3344" y="6049"/>
                    <a:pt x="10002" y="6049"/>
                  </a:cubicBezTo>
                  <a:cubicBezTo>
                    <a:pt x="10027" y="6049"/>
                    <a:pt x="10052" y="6049"/>
                    <a:pt x="10078" y="6049"/>
                  </a:cubicBezTo>
                  <a:cubicBezTo>
                    <a:pt x="16787" y="6156"/>
                    <a:pt x="18600" y="19869"/>
                    <a:pt x="18600" y="19869"/>
                  </a:cubicBezTo>
                  <a:lnTo>
                    <a:pt x="21374" y="18179"/>
                  </a:lnTo>
                  <a:cubicBezTo>
                    <a:pt x="21374" y="18179"/>
                    <a:pt x="17949" y="0"/>
                    <a:pt x="1108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89" name="Google Shape;3632;p72"/>
            <p:cNvSpPr/>
            <p:nvPr/>
          </p:nvSpPr>
          <p:spPr>
            <a:xfrm flipH="1" rot="21417801">
              <a:off x="3760889" y="1243528"/>
              <a:ext cx="158357" cy="551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0" h="21600" fill="norm" stroke="1" extrusionOk="0">
                  <a:moveTo>
                    <a:pt x="19636" y="0"/>
                  </a:moveTo>
                  <a:cubicBezTo>
                    <a:pt x="19103" y="0"/>
                    <a:pt x="18569" y="79"/>
                    <a:pt x="18322" y="276"/>
                  </a:cubicBezTo>
                  <a:cubicBezTo>
                    <a:pt x="14245" y="3692"/>
                    <a:pt x="10398" y="7176"/>
                    <a:pt x="7179" y="10654"/>
                  </a:cubicBezTo>
                  <a:cubicBezTo>
                    <a:pt x="5464" y="12426"/>
                    <a:pt x="3960" y="14137"/>
                    <a:pt x="2474" y="15843"/>
                  </a:cubicBezTo>
                  <a:cubicBezTo>
                    <a:pt x="531" y="17615"/>
                    <a:pt x="-326" y="19450"/>
                    <a:pt x="112" y="21223"/>
                  </a:cubicBezTo>
                  <a:cubicBezTo>
                    <a:pt x="226" y="21476"/>
                    <a:pt x="912" y="21600"/>
                    <a:pt x="1560" y="21600"/>
                  </a:cubicBezTo>
                  <a:cubicBezTo>
                    <a:pt x="2207" y="21600"/>
                    <a:pt x="2779" y="21476"/>
                    <a:pt x="2684" y="21223"/>
                  </a:cubicBezTo>
                  <a:cubicBezTo>
                    <a:pt x="2474" y="19450"/>
                    <a:pt x="3331" y="17615"/>
                    <a:pt x="5255" y="15905"/>
                  </a:cubicBezTo>
                  <a:cubicBezTo>
                    <a:pt x="6741" y="14137"/>
                    <a:pt x="8245" y="12426"/>
                    <a:pt x="9960" y="10716"/>
                  </a:cubicBezTo>
                  <a:cubicBezTo>
                    <a:pt x="13179" y="7238"/>
                    <a:pt x="16817" y="3821"/>
                    <a:pt x="20874" y="467"/>
                  </a:cubicBezTo>
                  <a:cubicBezTo>
                    <a:pt x="21274" y="197"/>
                    <a:pt x="20474" y="0"/>
                    <a:pt x="1963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90" name="Google Shape;3633;p72"/>
            <p:cNvSpPr/>
            <p:nvPr/>
          </p:nvSpPr>
          <p:spPr>
            <a:xfrm flipH="1" rot="21417801">
              <a:off x="3481569" y="803720"/>
              <a:ext cx="170192" cy="236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2" h="21600" fill="norm" stroke="1" extrusionOk="0">
                  <a:moveTo>
                    <a:pt x="19482" y="0"/>
                  </a:moveTo>
                  <a:cubicBezTo>
                    <a:pt x="19219" y="0"/>
                    <a:pt x="18938" y="79"/>
                    <a:pt x="18710" y="289"/>
                  </a:cubicBezTo>
                  <a:cubicBezTo>
                    <a:pt x="11604" y="6354"/>
                    <a:pt x="5305" y="13155"/>
                    <a:pt x="163" y="20258"/>
                  </a:cubicBezTo>
                  <a:cubicBezTo>
                    <a:pt x="-363" y="20955"/>
                    <a:pt x="479" y="21600"/>
                    <a:pt x="1321" y="21600"/>
                  </a:cubicBezTo>
                  <a:cubicBezTo>
                    <a:pt x="1708" y="21600"/>
                    <a:pt x="2094" y="21468"/>
                    <a:pt x="2339" y="21140"/>
                  </a:cubicBezTo>
                  <a:cubicBezTo>
                    <a:pt x="7463" y="14194"/>
                    <a:pt x="13394" y="7538"/>
                    <a:pt x="20482" y="1618"/>
                  </a:cubicBezTo>
                  <a:cubicBezTo>
                    <a:pt x="21237" y="934"/>
                    <a:pt x="20377" y="0"/>
                    <a:pt x="1948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91" name="Google Shape;3634;p72"/>
            <p:cNvSpPr/>
            <p:nvPr/>
          </p:nvSpPr>
          <p:spPr>
            <a:xfrm flipH="1" rot="21417801">
              <a:off x="3253002" y="571645"/>
              <a:ext cx="118877" cy="11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7" h="21600" fill="norm" stroke="1" extrusionOk="0">
                  <a:moveTo>
                    <a:pt x="18390" y="0"/>
                  </a:moveTo>
                  <a:cubicBezTo>
                    <a:pt x="17999" y="0"/>
                    <a:pt x="17583" y="141"/>
                    <a:pt x="17216" y="508"/>
                  </a:cubicBezTo>
                  <a:lnTo>
                    <a:pt x="435" y="18273"/>
                  </a:lnTo>
                  <a:cubicBezTo>
                    <a:pt x="-641" y="19739"/>
                    <a:pt x="460" y="21600"/>
                    <a:pt x="1781" y="21600"/>
                  </a:cubicBezTo>
                  <a:cubicBezTo>
                    <a:pt x="2148" y="21600"/>
                    <a:pt x="2539" y="21459"/>
                    <a:pt x="2906" y="21121"/>
                  </a:cubicBezTo>
                  <a:lnTo>
                    <a:pt x="19687" y="3045"/>
                  </a:lnTo>
                  <a:cubicBezTo>
                    <a:pt x="20959" y="1805"/>
                    <a:pt x="19760" y="0"/>
                    <a:pt x="1839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92" name="Google Shape;3635;p72"/>
            <p:cNvSpPr/>
            <p:nvPr/>
          </p:nvSpPr>
          <p:spPr>
            <a:xfrm flipH="1" rot="21417801">
              <a:off x="2769069" y="272015"/>
              <a:ext cx="347050" cy="225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8" h="21600" fill="norm" stroke="1" extrusionOk="0">
                  <a:moveTo>
                    <a:pt x="20579" y="0"/>
                  </a:moveTo>
                  <a:cubicBezTo>
                    <a:pt x="20482" y="0"/>
                    <a:pt x="20386" y="41"/>
                    <a:pt x="20280" y="138"/>
                  </a:cubicBezTo>
                  <a:cubicBezTo>
                    <a:pt x="16429" y="3084"/>
                    <a:pt x="12788" y="6333"/>
                    <a:pt x="9138" y="9582"/>
                  </a:cubicBezTo>
                  <a:cubicBezTo>
                    <a:pt x="7357" y="11275"/>
                    <a:pt x="5585" y="12982"/>
                    <a:pt x="3804" y="14689"/>
                  </a:cubicBezTo>
                  <a:cubicBezTo>
                    <a:pt x="2330" y="16080"/>
                    <a:pt x="944" y="17938"/>
                    <a:pt x="58" y="20251"/>
                  </a:cubicBezTo>
                  <a:cubicBezTo>
                    <a:pt x="-144" y="21008"/>
                    <a:pt x="216" y="21600"/>
                    <a:pt x="611" y="21600"/>
                  </a:cubicBezTo>
                  <a:cubicBezTo>
                    <a:pt x="795" y="21600"/>
                    <a:pt x="988" y="21476"/>
                    <a:pt x="1146" y="21187"/>
                  </a:cubicBezTo>
                  <a:cubicBezTo>
                    <a:pt x="2128" y="18860"/>
                    <a:pt x="3409" y="17002"/>
                    <a:pt x="5094" y="15763"/>
                  </a:cubicBezTo>
                  <a:cubicBezTo>
                    <a:pt x="6769" y="14070"/>
                    <a:pt x="8445" y="12514"/>
                    <a:pt x="10217" y="10821"/>
                  </a:cubicBezTo>
                  <a:cubicBezTo>
                    <a:pt x="13674" y="7723"/>
                    <a:pt x="17324" y="4626"/>
                    <a:pt x="20868" y="1845"/>
                  </a:cubicBezTo>
                  <a:cubicBezTo>
                    <a:pt x="21456" y="1308"/>
                    <a:pt x="21123" y="0"/>
                    <a:pt x="205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93" name="Google Shape;3636;p72"/>
            <p:cNvSpPr/>
            <p:nvPr/>
          </p:nvSpPr>
          <p:spPr>
            <a:xfrm flipH="1" rot="21417801">
              <a:off x="2365191" y="193651"/>
              <a:ext cx="191354" cy="59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3" h="21600" fill="norm" stroke="1" extrusionOk="0">
                  <a:moveTo>
                    <a:pt x="19848" y="0"/>
                  </a:moveTo>
                  <a:cubicBezTo>
                    <a:pt x="13184" y="578"/>
                    <a:pt x="6520" y="5308"/>
                    <a:pt x="542" y="14768"/>
                  </a:cubicBezTo>
                  <a:cubicBezTo>
                    <a:pt x="-519" y="16818"/>
                    <a:pt x="136" y="21600"/>
                    <a:pt x="1151" y="21600"/>
                  </a:cubicBezTo>
                  <a:cubicBezTo>
                    <a:pt x="1291" y="21600"/>
                    <a:pt x="1447" y="21495"/>
                    <a:pt x="1604" y="21285"/>
                  </a:cubicBezTo>
                  <a:cubicBezTo>
                    <a:pt x="7394" y="12403"/>
                    <a:pt x="13527" y="7673"/>
                    <a:pt x="19848" y="7673"/>
                  </a:cubicBezTo>
                  <a:cubicBezTo>
                    <a:pt x="21081" y="7095"/>
                    <a:pt x="21081" y="578"/>
                    <a:pt x="1984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94" name="Google Shape;3637;p72"/>
            <p:cNvSpPr/>
            <p:nvPr/>
          </p:nvSpPr>
          <p:spPr>
            <a:xfrm flipH="1" rot="21417801">
              <a:off x="1703128" y="164275"/>
              <a:ext cx="418634" cy="34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0" h="21600" fill="norm" stroke="1" extrusionOk="0">
                  <a:moveTo>
                    <a:pt x="12677" y="0"/>
                  </a:moveTo>
                  <a:cubicBezTo>
                    <a:pt x="8601" y="0"/>
                    <a:pt x="4547" y="3176"/>
                    <a:pt x="492" y="9348"/>
                  </a:cubicBezTo>
                  <a:cubicBezTo>
                    <a:pt x="-136" y="10255"/>
                    <a:pt x="-165" y="21600"/>
                    <a:pt x="419" y="21600"/>
                  </a:cubicBezTo>
                  <a:cubicBezTo>
                    <a:pt x="441" y="21600"/>
                    <a:pt x="463" y="21600"/>
                    <a:pt x="492" y="21600"/>
                  </a:cubicBezTo>
                  <a:cubicBezTo>
                    <a:pt x="4357" y="15701"/>
                    <a:pt x="8221" y="12887"/>
                    <a:pt x="12100" y="12887"/>
                  </a:cubicBezTo>
                  <a:cubicBezTo>
                    <a:pt x="14985" y="12887"/>
                    <a:pt x="17870" y="14430"/>
                    <a:pt x="20778" y="17516"/>
                  </a:cubicBezTo>
                  <a:cubicBezTo>
                    <a:pt x="21435" y="17516"/>
                    <a:pt x="21435" y="5264"/>
                    <a:pt x="20778" y="4175"/>
                  </a:cubicBezTo>
                  <a:cubicBezTo>
                    <a:pt x="18068" y="1361"/>
                    <a:pt x="15365" y="0"/>
                    <a:pt x="1267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95" name="Google Shape;3638;p72"/>
            <p:cNvSpPr/>
            <p:nvPr/>
          </p:nvSpPr>
          <p:spPr>
            <a:xfrm flipH="1" rot="21417801">
              <a:off x="1303807" y="226903"/>
              <a:ext cx="148812" cy="6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9" h="21600" fill="norm" stroke="1" extrusionOk="0">
                  <a:moveTo>
                    <a:pt x="1340" y="0"/>
                  </a:moveTo>
                  <a:cubicBezTo>
                    <a:pt x="-447" y="0"/>
                    <a:pt x="-447" y="7544"/>
                    <a:pt x="1340" y="7544"/>
                  </a:cubicBezTo>
                  <a:cubicBezTo>
                    <a:pt x="7355" y="8681"/>
                    <a:pt x="13172" y="13332"/>
                    <a:pt x="18294" y="20877"/>
                  </a:cubicBezTo>
                  <a:cubicBezTo>
                    <a:pt x="18592" y="21393"/>
                    <a:pt x="18890" y="21600"/>
                    <a:pt x="19148" y="21600"/>
                  </a:cubicBezTo>
                  <a:cubicBezTo>
                    <a:pt x="20458" y="21600"/>
                    <a:pt x="21153" y="16433"/>
                    <a:pt x="19863" y="14521"/>
                  </a:cubicBezTo>
                  <a:cubicBezTo>
                    <a:pt x="14066" y="6356"/>
                    <a:pt x="7812" y="1705"/>
                    <a:pt x="134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96" name="Google Shape;3639;p72"/>
            <p:cNvSpPr/>
            <p:nvPr/>
          </p:nvSpPr>
          <p:spPr>
            <a:xfrm flipH="1" rot="21417801">
              <a:off x="1088591" y="324267"/>
              <a:ext cx="72748" cy="49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88" y="15482"/>
                  </a:moveTo>
                  <a:cubicBezTo>
                    <a:pt x="21130" y="15732"/>
                    <a:pt x="21173" y="15982"/>
                    <a:pt x="21173" y="16169"/>
                  </a:cubicBezTo>
                  <a:cubicBezTo>
                    <a:pt x="21344" y="16668"/>
                    <a:pt x="21472" y="17105"/>
                    <a:pt x="21600" y="17605"/>
                  </a:cubicBezTo>
                  <a:lnTo>
                    <a:pt x="21088" y="15482"/>
                  </a:lnTo>
                  <a:close/>
                  <a:moveTo>
                    <a:pt x="3970" y="0"/>
                  </a:moveTo>
                  <a:cubicBezTo>
                    <a:pt x="3628" y="0"/>
                    <a:pt x="3244" y="62"/>
                    <a:pt x="2860" y="62"/>
                  </a:cubicBezTo>
                  <a:cubicBezTo>
                    <a:pt x="1409" y="62"/>
                    <a:pt x="0" y="1498"/>
                    <a:pt x="0" y="4308"/>
                  </a:cubicBezTo>
                  <a:cubicBezTo>
                    <a:pt x="0" y="6368"/>
                    <a:pt x="1409" y="8490"/>
                    <a:pt x="2860" y="8490"/>
                  </a:cubicBezTo>
                  <a:lnTo>
                    <a:pt x="8623" y="8490"/>
                  </a:lnTo>
                  <a:cubicBezTo>
                    <a:pt x="9605" y="9177"/>
                    <a:pt x="10074" y="9177"/>
                    <a:pt x="10544" y="9926"/>
                  </a:cubicBezTo>
                  <a:lnTo>
                    <a:pt x="11483" y="11299"/>
                  </a:lnTo>
                  <a:lnTo>
                    <a:pt x="11995" y="11299"/>
                  </a:lnTo>
                  <a:cubicBezTo>
                    <a:pt x="12465" y="11986"/>
                    <a:pt x="12934" y="13422"/>
                    <a:pt x="13916" y="14109"/>
                  </a:cubicBezTo>
                  <a:lnTo>
                    <a:pt x="13916" y="14795"/>
                  </a:lnTo>
                  <a:lnTo>
                    <a:pt x="14855" y="16231"/>
                  </a:lnTo>
                  <a:lnTo>
                    <a:pt x="15325" y="17605"/>
                  </a:lnTo>
                  <a:lnTo>
                    <a:pt x="15325" y="18291"/>
                  </a:lnTo>
                  <a:cubicBezTo>
                    <a:pt x="15709" y="20539"/>
                    <a:pt x="16862" y="21600"/>
                    <a:pt x="18057" y="21600"/>
                  </a:cubicBezTo>
                  <a:cubicBezTo>
                    <a:pt x="19722" y="21600"/>
                    <a:pt x="21472" y="19540"/>
                    <a:pt x="21173" y="16169"/>
                  </a:cubicBezTo>
                  <a:cubicBezTo>
                    <a:pt x="18185" y="6305"/>
                    <a:pt x="11355" y="0"/>
                    <a:pt x="397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97" name="Google Shape;3640;p72"/>
            <p:cNvSpPr/>
            <p:nvPr/>
          </p:nvSpPr>
          <p:spPr>
            <a:xfrm flipH="1" rot="21417801">
              <a:off x="615076" y="494175"/>
              <a:ext cx="335709" cy="275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9" h="21600" fill="norm" stroke="1" extrusionOk="0">
                  <a:moveTo>
                    <a:pt x="538" y="0"/>
                  </a:moveTo>
                  <a:cubicBezTo>
                    <a:pt x="-85" y="0"/>
                    <a:pt x="-247" y="1251"/>
                    <a:pt x="484" y="1701"/>
                  </a:cubicBezTo>
                  <a:cubicBezTo>
                    <a:pt x="8492" y="5375"/>
                    <a:pt x="13759" y="14501"/>
                    <a:pt x="19946" y="21465"/>
                  </a:cubicBezTo>
                  <a:cubicBezTo>
                    <a:pt x="20063" y="21555"/>
                    <a:pt x="20190" y="21600"/>
                    <a:pt x="20307" y="21600"/>
                  </a:cubicBezTo>
                  <a:cubicBezTo>
                    <a:pt x="20848" y="21600"/>
                    <a:pt x="21353" y="20811"/>
                    <a:pt x="20857" y="20192"/>
                  </a:cubicBezTo>
                  <a:cubicBezTo>
                    <a:pt x="14571" y="13104"/>
                    <a:pt x="9096" y="3977"/>
                    <a:pt x="781" y="56"/>
                  </a:cubicBezTo>
                  <a:cubicBezTo>
                    <a:pt x="691" y="11"/>
                    <a:pt x="610" y="0"/>
                    <a:pt x="53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98" name="Google Shape;3641;p72"/>
            <p:cNvSpPr/>
            <p:nvPr/>
          </p:nvSpPr>
          <p:spPr>
            <a:xfrm flipH="1" rot="21417801">
              <a:off x="442512" y="901508"/>
              <a:ext cx="78076" cy="104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4" h="21600" fill="norm" stroke="1" extrusionOk="0">
                  <a:moveTo>
                    <a:pt x="2565" y="0"/>
                  </a:moveTo>
                  <a:cubicBezTo>
                    <a:pt x="809" y="0"/>
                    <a:pt x="-910" y="1598"/>
                    <a:pt x="547" y="3196"/>
                  </a:cubicBezTo>
                  <a:lnTo>
                    <a:pt x="15645" y="20476"/>
                  </a:lnTo>
                  <a:cubicBezTo>
                    <a:pt x="15981" y="21245"/>
                    <a:pt x="16990" y="21600"/>
                    <a:pt x="18037" y="21600"/>
                  </a:cubicBezTo>
                  <a:cubicBezTo>
                    <a:pt x="18373" y="21600"/>
                    <a:pt x="18709" y="21570"/>
                    <a:pt x="19008" y="21482"/>
                  </a:cubicBezTo>
                  <a:cubicBezTo>
                    <a:pt x="20279" y="20831"/>
                    <a:pt x="20690" y="19499"/>
                    <a:pt x="19868" y="18493"/>
                  </a:cubicBezTo>
                  <a:lnTo>
                    <a:pt x="4733" y="1184"/>
                  </a:lnTo>
                  <a:cubicBezTo>
                    <a:pt x="4210" y="355"/>
                    <a:pt x="3388" y="0"/>
                    <a:pt x="256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99" name="Google Shape;3642;p72"/>
            <p:cNvSpPr/>
            <p:nvPr/>
          </p:nvSpPr>
          <p:spPr>
            <a:xfrm flipH="1" rot="21417801">
              <a:off x="267463" y="1123711"/>
              <a:ext cx="137937" cy="287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8" h="21600" fill="norm" stroke="1" extrusionOk="0">
                  <a:moveTo>
                    <a:pt x="1635" y="0"/>
                  </a:moveTo>
                  <a:cubicBezTo>
                    <a:pt x="593" y="0"/>
                    <a:pt x="-449" y="529"/>
                    <a:pt x="202" y="1111"/>
                  </a:cubicBezTo>
                  <a:cubicBezTo>
                    <a:pt x="7279" y="7542"/>
                    <a:pt x="13141" y="14209"/>
                    <a:pt x="17786" y="21125"/>
                  </a:cubicBezTo>
                  <a:cubicBezTo>
                    <a:pt x="18068" y="21449"/>
                    <a:pt x="18676" y="21600"/>
                    <a:pt x="19284" y="21600"/>
                  </a:cubicBezTo>
                  <a:cubicBezTo>
                    <a:pt x="20239" y="21600"/>
                    <a:pt x="21151" y="21233"/>
                    <a:pt x="20717" y="20640"/>
                  </a:cubicBezTo>
                  <a:cubicBezTo>
                    <a:pt x="15832" y="13605"/>
                    <a:pt x="9971" y="6927"/>
                    <a:pt x="2894" y="378"/>
                  </a:cubicBezTo>
                  <a:cubicBezTo>
                    <a:pt x="2590" y="119"/>
                    <a:pt x="2113" y="0"/>
                    <a:pt x="163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00" name="Google Shape;3643;p72"/>
            <p:cNvSpPr/>
            <p:nvPr/>
          </p:nvSpPr>
          <p:spPr>
            <a:xfrm flipH="1" rot="21417801">
              <a:off x="194403" y="1625326"/>
              <a:ext cx="45307" cy="103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0" h="21600" fill="norm" stroke="1" extrusionOk="0">
                  <a:moveTo>
                    <a:pt x="4846" y="0"/>
                  </a:moveTo>
                  <a:cubicBezTo>
                    <a:pt x="3918" y="0"/>
                    <a:pt x="3057" y="120"/>
                    <a:pt x="2262" y="360"/>
                  </a:cubicBezTo>
                  <a:cubicBezTo>
                    <a:pt x="9" y="1050"/>
                    <a:pt x="-720" y="2400"/>
                    <a:pt x="804" y="3390"/>
                  </a:cubicBezTo>
                  <a:cubicBezTo>
                    <a:pt x="5972" y="8460"/>
                    <a:pt x="9682" y="13860"/>
                    <a:pt x="11206" y="19590"/>
                  </a:cubicBezTo>
                  <a:cubicBezTo>
                    <a:pt x="11206" y="20610"/>
                    <a:pt x="13459" y="21600"/>
                    <a:pt x="15646" y="21600"/>
                  </a:cubicBezTo>
                  <a:cubicBezTo>
                    <a:pt x="18627" y="21600"/>
                    <a:pt x="20880" y="20610"/>
                    <a:pt x="20880" y="19590"/>
                  </a:cubicBezTo>
                  <a:cubicBezTo>
                    <a:pt x="18627" y="13170"/>
                    <a:pt x="14917" y="6780"/>
                    <a:pt x="8954" y="1050"/>
                  </a:cubicBezTo>
                  <a:cubicBezTo>
                    <a:pt x="8026" y="390"/>
                    <a:pt x="6436" y="0"/>
                    <a:pt x="484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01" name="Google Shape;3644;p72"/>
            <p:cNvSpPr/>
            <p:nvPr/>
          </p:nvSpPr>
          <p:spPr>
            <a:xfrm flipH="1" rot="21417801">
              <a:off x="2920259" y="420643"/>
              <a:ext cx="103712" cy="63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0" h="21600" fill="norm" stroke="1" extrusionOk="0">
                  <a:moveTo>
                    <a:pt x="18909" y="0"/>
                  </a:moveTo>
                  <a:cubicBezTo>
                    <a:pt x="18530" y="0"/>
                    <a:pt x="18152" y="197"/>
                    <a:pt x="17802" y="541"/>
                  </a:cubicBezTo>
                  <a:lnTo>
                    <a:pt x="1093" y="15499"/>
                  </a:lnTo>
                  <a:cubicBezTo>
                    <a:pt x="132" y="16040"/>
                    <a:pt x="-217" y="18254"/>
                    <a:pt x="132" y="19927"/>
                  </a:cubicBezTo>
                  <a:cubicBezTo>
                    <a:pt x="540" y="21010"/>
                    <a:pt x="1239" y="21600"/>
                    <a:pt x="1937" y="21600"/>
                  </a:cubicBezTo>
                  <a:cubicBezTo>
                    <a:pt x="2316" y="21600"/>
                    <a:pt x="2723" y="21403"/>
                    <a:pt x="3072" y="21010"/>
                  </a:cubicBezTo>
                  <a:lnTo>
                    <a:pt x="19753" y="6101"/>
                  </a:lnTo>
                  <a:cubicBezTo>
                    <a:pt x="20743" y="5560"/>
                    <a:pt x="21383" y="3346"/>
                    <a:pt x="20743" y="1673"/>
                  </a:cubicBezTo>
                  <a:cubicBezTo>
                    <a:pt x="20306" y="590"/>
                    <a:pt x="19607" y="0"/>
                    <a:pt x="1890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02" name="Google Shape;3645;p72"/>
            <p:cNvSpPr/>
            <p:nvPr/>
          </p:nvSpPr>
          <p:spPr>
            <a:xfrm flipH="1" rot="21417801">
              <a:off x="3463871" y="870370"/>
              <a:ext cx="60394" cy="68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40" h="21600" fill="norm" stroke="1" extrusionOk="0">
                  <a:moveTo>
                    <a:pt x="16292" y="0"/>
                  </a:moveTo>
                  <a:cubicBezTo>
                    <a:pt x="15684" y="0"/>
                    <a:pt x="15076" y="180"/>
                    <a:pt x="14515" y="541"/>
                  </a:cubicBezTo>
                  <a:cubicBezTo>
                    <a:pt x="8718" y="4600"/>
                    <a:pt x="3996" y="10191"/>
                    <a:pt x="817" y="16775"/>
                  </a:cubicBezTo>
                  <a:cubicBezTo>
                    <a:pt x="-1334" y="19210"/>
                    <a:pt x="1191" y="21600"/>
                    <a:pt x="3482" y="21600"/>
                  </a:cubicBezTo>
                  <a:cubicBezTo>
                    <a:pt x="4557" y="21600"/>
                    <a:pt x="5585" y="21104"/>
                    <a:pt x="6100" y="19796"/>
                  </a:cubicBezTo>
                  <a:cubicBezTo>
                    <a:pt x="7128" y="18263"/>
                    <a:pt x="7689" y="16775"/>
                    <a:pt x="8718" y="15738"/>
                  </a:cubicBezTo>
                  <a:lnTo>
                    <a:pt x="9793" y="13709"/>
                  </a:lnTo>
                  <a:lnTo>
                    <a:pt x="10822" y="12716"/>
                  </a:lnTo>
                  <a:cubicBezTo>
                    <a:pt x="11897" y="11183"/>
                    <a:pt x="12926" y="10191"/>
                    <a:pt x="14001" y="9154"/>
                  </a:cubicBezTo>
                  <a:lnTo>
                    <a:pt x="16105" y="7621"/>
                  </a:lnTo>
                  <a:lnTo>
                    <a:pt x="16619" y="6629"/>
                  </a:lnTo>
                  <a:lnTo>
                    <a:pt x="17134" y="6629"/>
                  </a:lnTo>
                  <a:cubicBezTo>
                    <a:pt x="19237" y="5592"/>
                    <a:pt x="20266" y="3066"/>
                    <a:pt x="19237" y="1533"/>
                  </a:cubicBezTo>
                  <a:cubicBezTo>
                    <a:pt x="18536" y="586"/>
                    <a:pt x="17461" y="0"/>
                    <a:pt x="1629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03" name="Google Shape;3646;p72"/>
            <p:cNvSpPr/>
            <p:nvPr/>
          </p:nvSpPr>
          <p:spPr>
            <a:xfrm flipH="1" rot="21417801">
              <a:off x="3710558" y="1285281"/>
              <a:ext cx="111891" cy="325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9" h="21600" fill="norm" stroke="1" extrusionOk="0">
                  <a:moveTo>
                    <a:pt x="18986" y="0"/>
                  </a:moveTo>
                  <a:cubicBezTo>
                    <a:pt x="18226" y="0"/>
                    <a:pt x="17439" y="124"/>
                    <a:pt x="17086" y="420"/>
                  </a:cubicBezTo>
                  <a:cubicBezTo>
                    <a:pt x="9787" y="7073"/>
                    <a:pt x="3980" y="13830"/>
                    <a:pt x="18" y="20703"/>
                  </a:cubicBezTo>
                  <a:cubicBezTo>
                    <a:pt x="-172" y="21228"/>
                    <a:pt x="1158" y="21600"/>
                    <a:pt x="2324" y="21600"/>
                  </a:cubicBezTo>
                  <a:cubicBezTo>
                    <a:pt x="3057" y="21600"/>
                    <a:pt x="3736" y="21457"/>
                    <a:pt x="3980" y="21132"/>
                  </a:cubicBezTo>
                  <a:cubicBezTo>
                    <a:pt x="7942" y="14155"/>
                    <a:pt x="13423" y="7397"/>
                    <a:pt x="21048" y="849"/>
                  </a:cubicBezTo>
                  <a:cubicBezTo>
                    <a:pt x="21428" y="325"/>
                    <a:pt x="20207" y="0"/>
                    <a:pt x="189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04" name="Google Shape;3647;p72"/>
            <p:cNvSpPr/>
            <p:nvPr/>
          </p:nvSpPr>
          <p:spPr>
            <a:xfrm flipH="1" rot="21417801">
              <a:off x="1815360" y="232244"/>
              <a:ext cx="204724" cy="40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3" h="21600" fill="norm" stroke="1" extrusionOk="0">
                  <a:moveTo>
                    <a:pt x="7087" y="0"/>
                  </a:moveTo>
                  <a:cubicBezTo>
                    <a:pt x="4971" y="0"/>
                    <a:pt x="2854" y="840"/>
                    <a:pt x="767" y="2519"/>
                  </a:cubicBezTo>
                  <a:cubicBezTo>
                    <a:pt x="-538" y="3435"/>
                    <a:pt x="-45" y="12823"/>
                    <a:pt x="1260" y="12823"/>
                  </a:cubicBezTo>
                  <a:cubicBezTo>
                    <a:pt x="3115" y="11525"/>
                    <a:pt x="4971" y="10838"/>
                    <a:pt x="6841" y="10838"/>
                  </a:cubicBezTo>
                  <a:cubicBezTo>
                    <a:pt x="11059" y="10838"/>
                    <a:pt x="15278" y="14273"/>
                    <a:pt x="19351" y="21447"/>
                  </a:cubicBezTo>
                  <a:cubicBezTo>
                    <a:pt x="19453" y="21524"/>
                    <a:pt x="19540" y="21600"/>
                    <a:pt x="19641" y="21600"/>
                  </a:cubicBezTo>
                  <a:cubicBezTo>
                    <a:pt x="20714" y="21600"/>
                    <a:pt x="21062" y="12746"/>
                    <a:pt x="20004" y="11143"/>
                  </a:cubicBezTo>
                  <a:cubicBezTo>
                    <a:pt x="15843" y="3587"/>
                    <a:pt x="11451" y="0"/>
                    <a:pt x="708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05" name="Google Shape;3648;p72"/>
            <p:cNvSpPr/>
            <p:nvPr/>
          </p:nvSpPr>
          <p:spPr>
            <a:xfrm flipH="1" rot="21417801">
              <a:off x="760822" y="586153"/>
              <a:ext cx="149880" cy="136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5" h="21600" fill="norm" stroke="1" extrusionOk="0">
                  <a:moveTo>
                    <a:pt x="1352" y="0"/>
                  </a:moveTo>
                  <a:cubicBezTo>
                    <a:pt x="138" y="0"/>
                    <a:pt x="-626" y="2162"/>
                    <a:pt x="686" y="3027"/>
                  </a:cubicBezTo>
                  <a:cubicBezTo>
                    <a:pt x="7305" y="7625"/>
                    <a:pt x="13023" y="13520"/>
                    <a:pt x="17860" y="20690"/>
                  </a:cubicBezTo>
                  <a:cubicBezTo>
                    <a:pt x="18076" y="21327"/>
                    <a:pt x="18507" y="21600"/>
                    <a:pt x="18957" y="21600"/>
                  </a:cubicBezTo>
                  <a:cubicBezTo>
                    <a:pt x="19917" y="21600"/>
                    <a:pt x="20974" y="20371"/>
                    <a:pt x="20073" y="19142"/>
                  </a:cubicBezTo>
                  <a:cubicBezTo>
                    <a:pt x="15217" y="11471"/>
                    <a:pt x="9068" y="5076"/>
                    <a:pt x="2018" y="205"/>
                  </a:cubicBezTo>
                  <a:cubicBezTo>
                    <a:pt x="1783" y="68"/>
                    <a:pt x="1567" y="0"/>
                    <a:pt x="135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06" name="Google Shape;3649;p72"/>
            <p:cNvSpPr/>
            <p:nvPr/>
          </p:nvSpPr>
          <p:spPr>
            <a:xfrm flipH="1" rot="21417801">
              <a:off x="344660" y="1238203"/>
              <a:ext cx="64787" cy="125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8" h="21600" fill="norm" stroke="1" extrusionOk="0">
                  <a:moveTo>
                    <a:pt x="2646" y="0"/>
                  </a:moveTo>
                  <a:cubicBezTo>
                    <a:pt x="621" y="272"/>
                    <a:pt x="-369" y="1387"/>
                    <a:pt x="126" y="2229"/>
                  </a:cubicBezTo>
                  <a:cubicBezTo>
                    <a:pt x="4671" y="8348"/>
                    <a:pt x="9216" y="14763"/>
                    <a:pt x="14301" y="20609"/>
                  </a:cubicBezTo>
                  <a:cubicBezTo>
                    <a:pt x="14931" y="21328"/>
                    <a:pt x="15921" y="21600"/>
                    <a:pt x="16911" y="21600"/>
                  </a:cubicBezTo>
                  <a:cubicBezTo>
                    <a:pt x="19071" y="21600"/>
                    <a:pt x="21231" y="20262"/>
                    <a:pt x="19836" y="18950"/>
                  </a:cubicBezTo>
                  <a:cubicBezTo>
                    <a:pt x="14796" y="13079"/>
                    <a:pt x="10251" y="7233"/>
                    <a:pt x="6201" y="1387"/>
                  </a:cubicBezTo>
                  <a:cubicBezTo>
                    <a:pt x="5706" y="272"/>
                    <a:pt x="4176" y="0"/>
                    <a:pt x="264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07" name="Google Shape;3650;p72"/>
            <p:cNvSpPr/>
            <p:nvPr/>
          </p:nvSpPr>
          <p:spPr>
            <a:xfrm flipH="1" rot="21417801">
              <a:off x="230792" y="1734279"/>
              <a:ext cx="40507" cy="161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21600" fill="norm" stroke="1" extrusionOk="0">
                  <a:moveTo>
                    <a:pt x="5980" y="0"/>
                  </a:moveTo>
                  <a:cubicBezTo>
                    <a:pt x="2830" y="0"/>
                    <a:pt x="-470" y="636"/>
                    <a:pt x="55" y="1657"/>
                  </a:cubicBezTo>
                  <a:cubicBezTo>
                    <a:pt x="5080" y="7727"/>
                    <a:pt x="8455" y="14008"/>
                    <a:pt x="11005" y="20290"/>
                  </a:cubicBezTo>
                  <a:cubicBezTo>
                    <a:pt x="11005" y="21157"/>
                    <a:pt x="13555" y="21600"/>
                    <a:pt x="16030" y="21600"/>
                  </a:cubicBezTo>
                  <a:cubicBezTo>
                    <a:pt x="18580" y="21600"/>
                    <a:pt x="21130" y="21157"/>
                    <a:pt x="21130" y="20290"/>
                  </a:cubicBezTo>
                  <a:cubicBezTo>
                    <a:pt x="19405" y="13796"/>
                    <a:pt x="16030" y="7303"/>
                    <a:pt x="11005" y="1021"/>
                  </a:cubicBezTo>
                  <a:cubicBezTo>
                    <a:pt x="10330" y="308"/>
                    <a:pt x="8230" y="0"/>
                    <a:pt x="59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415" name="Google Shape;3651;p72"/>
          <p:cNvGrpSpPr/>
          <p:nvPr/>
        </p:nvGrpSpPr>
        <p:grpSpPr>
          <a:xfrm>
            <a:off x="7386305" y="407873"/>
            <a:ext cx="1519280" cy="751909"/>
            <a:chOff x="0" y="0"/>
            <a:chExt cx="1519279" cy="751907"/>
          </a:xfrm>
        </p:grpSpPr>
        <p:sp>
          <p:nvSpPr>
            <p:cNvPr id="3409" name="Google Shape;3652;p72"/>
            <p:cNvSpPr/>
            <p:nvPr/>
          </p:nvSpPr>
          <p:spPr>
            <a:xfrm flipH="1">
              <a:off x="0" y="0"/>
              <a:ext cx="1519280" cy="751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10" name="Google Shape;3653;p72"/>
            <p:cNvSpPr/>
            <p:nvPr/>
          </p:nvSpPr>
          <p:spPr>
            <a:xfrm flipH="1">
              <a:off x="690878" y="100625"/>
              <a:ext cx="90419" cy="56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11" name="Google Shape;3654;p72"/>
            <p:cNvSpPr/>
            <p:nvPr/>
          </p:nvSpPr>
          <p:spPr>
            <a:xfrm flipH="1">
              <a:off x="863077" y="108590"/>
              <a:ext cx="171932" cy="22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12" name="Google Shape;3655;p72"/>
            <p:cNvSpPr/>
            <p:nvPr/>
          </p:nvSpPr>
          <p:spPr>
            <a:xfrm flipH="1">
              <a:off x="116860" y="182931"/>
              <a:ext cx="151292" cy="30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13" name="Google Shape;3656;p72"/>
            <p:cNvSpPr/>
            <p:nvPr/>
          </p:nvSpPr>
          <p:spPr>
            <a:xfrm flipH="1">
              <a:off x="1286216" y="382853"/>
              <a:ext cx="136793" cy="121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14" name="Google Shape;3657;p72"/>
            <p:cNvSpPr/>
            <p:nvPr/>
          </p:nvSpPr>
          <p:spPr>
            <a:xfrm flipH="1">
              <a:off x="358915" y="58145"/>
              <a:ext cx="200109" cy="88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418" name="Google Shape;3658;p72"/>
          <p:cNvGrpSpPr/>
          <p:nvPr/>
        </p:nvGrpSpPr>
        <p:grpSpPr>
          <a:xfrm>
            <a:off x="6990632" y="3550850"/>
            <a:ext cx="134725" cy="263229"/>
            <a:chOff x="0" y="0"/>
            <a:chExt cx="134723" cy="263228"/>
          </a:xfrm>
        </p:grpSpPr>
        <p:sp>
          <p:nvSpPr>
            <p:cNvPr id="3416" name="Google Shape;3659;p72"/>
            <p:cNvSpPr/>
            <p:nvPr/>
          </p:nvSpPr>
          <p:spPr>
            <a:xfrm flipH="1">
              <a:off x="0" y="0"/>
              <a:ext cx="134724" cy="263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01" h="21600" fill="norm" stroke="1" extrusionOk="0">
                  <a:moveTo>
                    <a:pt x="8984" y="0"/>
                  </a:moveTo>
                  <a:cubicBezTo>
                    <a:pt x="8984" y="0"/>
                    <a:pt x="-3832" y="9404"/>
                    <a:pt x="1151" y="17134"/>
                  </a:cubicBezTo>
                  <a:cubicBezTo>
                    <a:pt x="3157" y="20251"/>
                    <a:pt x="6113" y="21600"/>
                    <a:pt x="8963" y="21600"/>
                  </a:cubicBezTo>
                  <a:cubicBezTo>
                    <a:pt x="13186" y="21600"/>
                    <a:pt x="17135" y="18632"/>
                    <a:pt x="17282" y="14099"/>
                  </a:cubicBezTo>
                  <a:cubicBezTo>
                    <a:pt x="17768" y="6678"/>
                    <a:pt x="8984" y="0"/>
                    <a:pt x="898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17" name="Google Shape;3660;p72"/>
            <p:cNvSpPr/>
            <p:nvPr/>
          </p:nvSpPr>
          <p:spPr>
            <a:xfrm flipH="1">
              <a:off x="68480" y="96018"/>
              <a:ext cx="42779" cy="113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47" h="21600" fill="norm" stroke="1" extrusionOk="0">
                  <a:moveTo>
                    <a:pt x="13600" y="0"/>
                  </a:moveTo>
                  <a:cubicBezTo>
                    <a:pt x="12103" y="0"/>
                    <a:pt x="10749" y="375"/>
                    <a:pt x="9751" y="1061"/>
                  </a:cubicBezTo>
                  <a:cubicBezTo>
                    <a:pt x="911" y="6680"/>
                    <a:pt x="-2297" y="13703"/>
                    <a:pt x="1695" y="20383"/>
                  </a:cubicBezTo>
                  <a:cubicBezTo>
                    <a:pt x="2693" y="21225"/>
                    <a:pt x="4547" y="21600"/>
                    <a:pt x="6471" y="21600"/>
                  </a:cubicBezTo>
                  <a:cubicBezTo>
                    <a:pt x="9180" y="21600"/>
                    <a:pt x="11818" y="20788"/>
                    <a:pt x="11319" y="19321"/>
                  </a:cubicBezTo>
                  <a:cubicBezTo>
                    <a:pt x="7327" y="13703"/>
                    <a:pt x="9751" y="7741"/>
                    <a:pt x="17735" y="3184"/>
                  </a:cubicBezTo>
                  <a:cubicBezTo>
                    <a:pt x="19303" y="2123"/>
                    <a:pt x="18519" y="718"/>
                    <a:pt x="16095" y="375"/>
                  </a:cubicBezTo>
                  <a:cubicBezTo>
                    <a:pt x="15311" y="125"/>
                    <a:pt x="14455" y="0"/>
                    <a:pt x="13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419" name="Google Shape;3661;p72"/>
          <p:cNvSpPr/>
          <p:nvPr/>
        </p:nvSpPr>
        <p:spPr>
          <a:xfrm flipH="1">
            <a:off x="7155381" y="2757332"/>
            <a:ext cx="80642" cy="85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420" name="Google Shape;3662;p72"/>
          <p:cNvSpPr/>
          <p:nvPr/>
        </p:nvSpPr>
        <p:spPr>
          <a:xfrm flipH="1">
            <a:off x="4896153" y="4795727"/>
            <a:ext cx="54189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421" name="Google Shape;3663;p72"/>
          <p:cNvSpPr/>
          <p:nvPr/>
        </p:nvSpPr>
        <p:spPr>
          <a:xfrm flipH="1">
            <a:off x="1564245" y="3275422"/>
            <a:ext cx="87924" cy="8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422" name="Google Shape;3664;p72"/>
          <p:cNvSpPr/>
          <p:nvPr/>
        </p:nvSpPr>
        <p:spPr>
          <a:xfrm flipH="1">
            <a:off x="2127216" y="4851187"/>
            <a:ext cx="39731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423" name="Google Shape;3665;p72"/>
          <p:cNvSpPr/>
          <p:nvPr/>
        </p:nvSpPr>
        <p:spPr>
          <a:xfrm flipH="1">
            <a:off x="5734084" y="957748"/>
            <a:ext cx="87924" cy="85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50" y="0"/>
                </a:moveTo>
                <a:lnTo>
                  <a:pt x="7393" y="7281"/>
                </a:lnTo>
                <a:lnTo>
                  <a:pt x="0" y="8824"/>
                </a:lnTo>
                <a:lnTo>
                  <a:pt x="5920" y="13994"/>
                </a:lnTo>
                <a:lnTo>
                  <a:pt x="5025" y="21600"/>
                </a:lnTo>
                <a:lnTo>
                  <a:pt x="11524" y="17323"/>
                </a:lnTo>
                <a:lnTo>
                  <a:pt x="18338" y="20382"/>
                </a:lnTo>
                <a:lnTo>
                  <a:pt x="16575" y="13074"/>
                </a:lnTo>
                <a:lnTo>
                  <a:pt x="21600" y="6983"/>
                </a:lnTo>
                <a:lnTo>
                  <a:pt x="13891" y="6686"/>
                </a:lnTo>
                <a:lnTo>
                  <a:pt x="100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4020;p80"/>
          <p:cNvSpPr txBox="1"/>
          <p:nvPr>
            <p:ph type="title"/>
          </p:nvPr>
        </p:nvSpPr>
        <p:spPr>
          <a:xfrm>
            <a:off x="719999" y="445025"/>
            <a:ext cx="7704002" cy="572701"/>
          </a:xfrm>
          <a:prstGeom prst="rect">
            <a:avLst/>
          </a:prstGeom>
        </p:spPr>
        <p:txBody>
          <a:bodyPr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ABOUT</a:t>
            </a:r>
          </a:p>
        </p:txBody>
      </p:sp>
      <p:sp>
        <p:nvSpPr>
          <p:cNvPr id="3426" name="Google Shape;4023;p80"/>
          <p:cNvSpPr txBox="1"/>
          <p:nvPr/>
        </p:nvSpPr>
        <p:spPr>
          <a:xfrm>
            <a:off x="2419582" y="2780837"/>
            <a:ext cx="4304836" cy="858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/>
          <a:p>
            <a:pPr lvl="1" algn="ctr">
              <a:defRPr b="1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Tejash Singh</a:t>
            </a:r>
          </a:p>
        </p:txBody>
      </p:sp>
      <p:sp>
        <p:nvSpPr>
          <p:cNvPr id="3427" name="Google Shape;4024;p80"/>
          <p:cNvSpPr txBox="1"/>
          <p:nvPr/>
        </p:nvSpPr>
        <p:spPr>
          <a:xfrm>
            <a:off x="3128246" y="3563794"/>
            <a:ext cx="2887508" cy="751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>
              <a:defRPr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defRPr>
            </a:lvl1pPr>
          </a:lstStyle>
          <a:p>
            <a:pPr/>
            <a:r>
              <a:t>22CD3032</a:t>
            </a:r>
          </a:p>
        </p:txBody>
      </p:sp>
      <p:pic>
        <p:nvPicPr>
          <p:cNvPr id="3428" name="my_pic.jpeg" descr="my_pic.jpeg"/>
          <p:cNvPicPr>
            <a:picLocks noChangeAspect="1"/>
          </p:cNvPicPr>
          <p:nvPr/>
        </p:nvPicPr>
        <p:blipFill>
          <a:blip r:embed="rId2">
            <a:extLst/>
          </a:blip>
          <a:srcRect l="18413" t="18413" r="18545" b="18415"/>
          <a:stretch>
            <a:fillRect/>
          </a:stretch>
        </p:blipFill>
        <p:spPr>
          <a:xfrm>
            <a:off x="3896400" y="1464835"/>
            <a:ext cx="1351360" cy="1354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cubicBezTo>
                  <a:pt x="4833" y="0"/>
                  <a:pt x="0" y="4835"/>
                  <a:pt x="0" y="10800"/>
                </a:cubicBezTo>
                <a:cubicBezTo>
                  <a:pt x="0" y="16765"/>
                  <a:pt x="4833" y="21600"/>
                  <a:pt x="10797" y="21600"/>
                </a:cubicBezTo>
                <a:cubicBezTo>
                  <a:pt x="16761" y="21600"/>
                  <a:pt x="21600" y="16765"/>
                  <a:pt x="21600" y="10800"/>
                </a:cubicBezTo>
                <a:cubicBezTo>
                  <a:pt x="21600" y="4835"/>
                  <a:pt x="16761" y="0"/>
                  <a:pt x="10797" y="0"/>
                </a:cubicBezTo>
                <a:close/>
              </a:path>
            </a:pathLst>
          </a:custGeom>
          <a:ln w="76200">
            <a:solidFill>
              <a:schemeClr val="accent6"/>
            </a:solidFill>
          </a:ln>
        </p:spPr>
      </p:pic>
      <p:sp>
        <p:nvSpPr>
          <p:cNvPr id="3429" name="Google Shape;4030;p80"/>
          <p:cNvSpPr/>
          <p:nvPr/>
        </p:nvSpPr>
        <p:spPr>
          <a:xfrm flipH="1">
            <a:off x="718339" y="1438079"/>
            <a:ext cx="352914" cy="662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4" h="21600" fill="norm" stroke="1" extrusionOk="0">
                <a:moveTo>
                  <a:pt x="10011" y="0"/>
                </a:moveTo>
                <a:cubicBezTo>
                  <a:pt x="9921" y="0"/>
                  <a:pt x="9831" y="6"/>
                  <a:pt x="9764" y="30"/>
                </a:cubicBezTo>
                <a:cubicBezTo>
                  <a:pt x="9258" y="30"/>
                  <a:pt x="8753" y="230"/>
                  <a:pt x="8753" y="576"/>
                </a:cubicBezTo>
                <a:lnTo>
                  <a:pt x="4707" y="6297"/>
                </a:lnTo>
                <a:cubicBezTo>
                  <a:pt x="4583" y="6636"/>
                  <a:pt x="5089" y="7048"/>
                  <a:pt x="5718" y="7048"/>
                </a:cubicBezTo>
                <a:cubicBezTo>
                  <a:pt x="6977" y="7048"/>
                  <a:pt x="8370" y="6976"/>
                  <a:pt x="9640" y="6842"/>
                </a:cubicBezTo>
                <a:lnTo>
                  <a:pt x="3190" y="15358"/>
                </a:lnTo>
                <a:lnTo>
                  <a:pt x="1931" y="14406"/>
                </a:lnTo>
                <a:cubicBezTo>
                  <a:pt x="1729" y="14218"/>
                  <a:pt x="1403" y="14139"/>
                  <a:pt x="1077" y="14139"/>
                </a:cubicBezTo>
                <a:cubicBezTo>
                  <a:pt x="560" y="14139"/>
                  <a:pt x="32" y="14345"/>
                  <a:pt x="32" y="14679"/>
                </a:cubicBezTo>
                <a:cubicBezTo>
                  <a:pt x="-92" y="16788"/>
                  <a:pt x="155" y="18903"/>
                  <a:pt x="661" y="21012"/>
                </a:cubicBezTo>
                <a:cubicBezTo>
                  <a:pt x="661" y="21364"/>
                  <a:pt x="1133" y="21600"/>
                  <a:pt x="1627" y="21600"/>
                </a:cubicBezTo>
                <a:cubicBezTo>
                  <a:pt x="1819" y="21600"/>
                  <a:pt x="2010" y="21564"/>
                  <a:pt x="2178" y="21491"/>
                </a:cubicBezTo>
                <a:cubicBezTo>
                  <a:pt x="5471" y="20673"/>
                  <a:pt x="8753" y="19721"/>
                  <a:pt x="12034" y="18764"/>
                </a:cubicBezTo>
                <a:cubicBezTo>
                  <a:pt x="12798" y="18491"/>
                  <a:pt x="12663" y="17879"/>
                  <a:pt x="11787" y="17745"/>
                </a:cubicBezTo>
                <a:cubicBezTo>
                  <a:pt x="10517" y="17473"/>
                  <a:pt x="9258" y="17333"/>
                  <a:pt x="7988" y="17200"/>
                </a:cubicBezTo>
                <a:cubicBezTo>
                  <a:pt x="8370" y="16242"/>
                  <a:pt x="9135" y="15291"/>
                  <a:pt x="10146" y="14406"/>
                </a:cubicBezTo>
                <a:cubicBezTo>
                  <a:pt x="11281" y="13382"/>
                  <a:pt x="12540" y="12364"/>
                  <a:pt x="13810" y="11339"/>
                </a:cubicBezTo>
                <a:lnTo>
                  <a:pt x="21261" y="4933"/>
                </a:lnTo>
                <a:cubicBezTo>
                  <a:pt x="21508" y="4527"/>
                  <a:pt x="21002" y="4115"/>
                  <a:pt x="20249" y="4115"/>
                </a:cubicBezTo>
                <a:cubicBezTo>
                  <a:pt x="18103" y="4048"/>
                  <a:pt x="15956" y="3982"/>
                  <a:pt x="13675" y="3982"/>
                </a:cubicBezTo>
                <a:cubicBezTo>
                  <a:pt x="14439" y="3230"/>
                  <a:pt x="15068" y="2479"/>
                  <a:pt x="15698" y="1667"/>
                </a:cubicBezTo>
                <a:cubicBezTo>
                  <a:pt x="16080" y="1394"/>
                  <a:pt x="15698" y="915"/>
                  <a:pt x="15068" y="848"/>
                </a:cubicBezTo>
                <a:lnTo>
                  <a:pt x="10652" y="97"/>
                </a:lnTo>
                <a:cubicBezTo>
                  <a:pt x="10472" y="48"/>
                  <a:pt x="10225" y="0"/>
                  <a:pt x="10011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430" name="Google Shape;4031;p80"/>
          <p:cNvSpPr/>
          <p:nvPr/>
        </p:nvSpPr>
        <p:spPr>
          <a:xfrm>
            <a:off x="7931590" y="238764"/>
            <a:ext cx="682953" cy="985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1" h="21600" fill="norm" stroke="1" extrusionOk="0">
                <a:moveTo>
                  <a:pt x="14224" y="0"/>
                </a:moveTo>
                <a:cubicBezTo>
                  <a:pt x="14113" y="0"/>
                  <a:pt x="13996" y="33"/>
                  <a:pt x="13896" y="102"/>
                </a:cubicBezTo>
                <a:cubicBezTo>
                  <a:pt x="13832" y="147"/>
                  <a:pt x="13697" y="241"/>
                  <a:pt x="13697" y="285"/>
                </a:cubicBezTo>
                <a:cubicBezTo>
                  <a:pt x="10141" y="4362"/>
                  <a:pt x="6983" y="8582"/>
                  <a:pt x="4212" y="12936"/>
                </a:cubicBezTo>
                <a:cubicBezTo>
                  <a:pt x="4148" y="13026"/>
                  <a:pt x="4148" y="13120"/>
                  <a:pt x="4212" y="13210"/>
                </a:cubicBezTo>
                <a:lnTo>
                  <a:pt x="4148" y="13254"/>
                </a:lnTo>
                <a:cubicBezTo>
                  <a:pt x="3896" y="13503"/>
                  <a:pt x="4306" y="13805"/>
                  <a:pt x="4687" y="13805"/>
                </a:cubicBezTo>
                <a:cubicBezTo>
                  <a:pt x="4804" y="13805"/>
                  <a:pt x="4915" y="13776"/>
                  <a:pt x="5003" y="13715"/>
                </a:cubicBezTo>
                <a:cubicBezTo>
                  <a:pt x="5003" y="13760"/>
                  <a:pt x="5003" y="13760"/>
                  <a:pt x="5073" y="13805"/>
                </a:cubicBezTo>
                <a:cubicBezTo>
                  <a:pt x="5167" y="13854"/>
                  <a:pt x="5284" y="13874"/>
                  <a:pt x="5407" y="13874"/>
                </a:cubicBezTo>
                <a:cubicBezTo>
                  <a:pt x="5530" y="13874"/>
                  <a:pt x="5665" y="13854"/>
                  <a:pt x="5794" y="13805"/>
                </a:cubicBezTo>
                <a:cubicBezTo>
                  <a:pt x="6356" y="13784"/>
                  <a:pt x="6931" y="13772"/>
                  <a:pt x="7510" y="13772"/>
                </a:cubicBezTo>
                <a:cubicBezTo>
                  <a:pt x="8085" y="13772"/>
                  <a:pt x="8659" y="13784"/>
                  <a:pt x="9221" y="13805"/>
                </a:cubicBezTo>
                <a:lnTo>
                  <a:pt x="7839" y="14767"/>
                </a:lnTo>
                <a:cubicBezTo>
                  <a:pt x="7704" y="14816"/>
                  <a:pt x="7639" y="14906"/>
                  <a:pt x="7639" y="14999"/>
                </a:cubicBezTo>
                <a:lnTo>
                  <a:pt x="4611" y="16969"/>
                </a:lnTo>
                <a:cubicBezTo>
                  <a:pt x="4546" y="16373"/>
                  <a:pt x="4347" y="15778"/>
                  <a:pt x="4019" y="15228"/>
                </a:cubicBezTo>
                <a:cubicBezTo>
                  <a:pt x="3943" y="15069"/>
                  <a:pt x="3708" y="14971"/>
                  <a:pt x="3474" y="14971"/>
                </a:cubicBezTo>
                <a:cubicBezTo>
                  <a:pt x="3310" y="14971"/>
                  <a:pt x="3140" y="15020"/>
                  <a:pt x="3029" y="15134"/>
                </a:cubicBezTo>
                <a:cubicBezTo>
                  <a:pt x="1582" y="17013"/>
                  <a:pt x="592" y="19031"/>
                  <a:pt x="0" y="21094"/>
                </a:cubicBezTo>
                <a:cubicBezTo>
                  <a:pt x="0" y="21323"/>
                  <a:pt x="199" y="21600"/>
                  <a:pt x="527" y="21600"/>
                </a:cubicBezTo>
                <a:lnTo>
                  <a:pt x="10668" y="20817"/>
                </a:lnTo>
                <a:cubicBezTo>
                  <a:pt x="11131" y="20772"/>
                  <a:pt x="11459" y="20271"/>
                  <a:pt x="10932" y="20087"/>
                </a:cubicBezTo>
                <a:cubicBezTo>
                  <a:pt x="9684" y="19720"/>
                  <a:pt x="8366" y="19354"/>
                  <a:pt x="7112" y="19076"/>
                </a:cubicBezTo>
                <a:lnTo>
                  <a:pt x="20944" y="10140"/>
                </a:lnTo>
                <a:cubicBezTo>
                  <a:pt x="21319" y="9879"/>
                  <a:pt x="20926" y="9495"/>
                  <a:pt x="20487" y="9495"/>
                </a:cubicBezTo>
                <a:cubicBezTo>
                  <a:pt x="20463" y="9495"/>
                  <a:pt x="20440" y="9495"/>
                  <a:pt x="20417" y="9499"/>
                </a:cubicBezTo>
                <a:cubicBezTo>
                  <a:pt x="17716" y="9817"/>
                  <a:pt x="15080" y="10001"/>
                  <a:pt x="12385" y="10140"/>
                </a:cubicBezTo>
                <a:lnTo>
                  <a:pt x="21471" y="1753"/>
                </a:lnTo>
                <a:cubicBezTo>
                  <a:pt x="21600" y="1521"/>
                  <a:pt x="21407" y="1248"/>
                  <a:pt x="21079" y="1203"/>
                </a:cubicBezTo>
                <a:lnTo>
                  <a:pt x="14558" y="102"/>
                </a:lnTo>
                <a:cubicBezTo>
                  <a:pt x="14459" y="33"/>
                  <a:pt x="14341" y="0"/>
                  <a:pt x="14224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431" name="Google Shape;4032;p80"/>
          <p:cNvSpPr/>
          <p:nvPr/>
        </p:nvSpPr>
        <p:spPr>
          <a:xfrm>
            <a:off x="4243154" y="4271079"/>
            <a:ext cx="352914" cy="662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4" h="21600" fill="norm" stroke="1" extrusionOk="0">
                <a:moveTo>
                  <a:pt x="10011" y="0"/>
                </a:moveTo>
                <a:cubicBezTo>
                  <a:pt x="9921" y="0"/>
                  <a:pt x="9831" y="6"/>
                  <a:pt x="9764" y="30"/>
                </a:cubicBezTo>
                <a:cubicBezTo>
                  <a:pt x="9258" y="30"/>
                  <a:pt x="8753" y="230"/>
                  <a:pt x="8753" y="576"/>
                </a:cubicBezTo>
                <a:lnTo>
                  <a:pt x="4707" y="6297"/>
                </a:lnTo>
                <a:cubicBezTo>
                  <a:pt x="4583" y="6636"/>
                  <a:pt x="5089" y="7048"/>
                  <a:pt x="5718" y="7048"/>
                </a:cubicBezTo>
                <a:cubicBezTo>
                  <a:pt x="6977" y="7048"/>
                  <a:pt x="8370" y="6976"/>
                  <a:pt x="9640" y="6842"/>
                </a:cubicBezTo>
                <a:lnTo>
                  <a:pt x="3190" y="15358"/>
                </a:lnTo>
                <a:lnTo>
                  <a:pt x="1931" y="14406"/>
                </a:lnTo>
                <a:cubicBezTo>
                  <a:pt x="1729" y="14218"/>
                  <a:pt x="1403" y="14139"/>
                  <a:pt x="1077" y="14139"/>
                </a:cubicBezTo>
                <a:cubicBezTo>
                  <a:pt x="560" y="14139"/>
                  <a:pt x="32" y="14345"/>
                  <a:pt x="32" y="14679"/>
                </a:cubicBezTo>
                <a:cubicBezTo>
                  <a:pt x="-92" y="16788"/>
                  <a:pt x="155" y="18903"/>
                  <a:pt x="661" y="21012"/>
                </a:cubicBezTo>
                <a:cubicBezTo>
                  <a:pt x="661" y="21364"/>
                  <a:pt x="1133" y="21600"/>
                  <a:pt x="1627" y="21600"/>
                </a:cubicBezTo>
                <a:cubicBezTo>
                  <a:pt x="1819" y="21600"/>
                  <a:pt x="2010" y="21564"/>
                  <a:pt x="2178" y="21491"/>
                </a:cubicBezTo>
                <a:cubicBezTo>
                  <a:pt x="5471" y="20673"/>
                  <a:pt x="8753" y="19721"/>
                  <a:pt x="12034" y="18764"/>
                </a:cubicBezTo>
                <a:cubicBezTo>
                  <a:pt x="12798" y="18491"/>
                  <a:pt x="12663" y="17879"/>
                  <a:pt x="11787" y="17745"/>
                </a:cubicBezTo>
                <a:cubicBezTo>
                  <a:pt x="10517" y="17473"/>
                  <a:pt x="9258" y="17333"/>
                  <a:pt x="7988" y="17200"/>
                </a:cubicBezTo>
                <a:cubicBezTo>
                  <a:pt x="8370" y="16242"/>
                  <a:pt x="9135" y="15291"/>
                  <a:pt x="10146" y="14406"/>
                </a:cubicBezTo>
                <a:cubicBezTo>
                  <a:pt x="11281" y="13382"/>
                  <a:pt x="12540" y="12364"/>
                  <a:pt x="13810" y="11339"/>
                </a:cubicBezTo>
                <a:lnTo>
                  <a:pt x="21261" y="4933"/>
                </a:lnTo>
                <a:cubicBezTo>
                  <a:pt x="21508" y="4527"/>
                  <a:pt x="21002" y="4115"/>
                  <a:pt x="20249" y="4115"/>
                </a:cubicBezTo>
                <a:cubicBezTo>
                  <a:pt x="18103" y="4048"/>
                  <a:pt x="15956" y="3982"/>
                  <a:pt x="13675" y="3982"/>
                </a:cubicBezTo>
                <a:cubicBezTo>
                  <a:pt x="14439" y="3230"/>
                  <a:pt x="15068" y="2479"/>
                  <a:pt x="15698" y="1667"/>
                </a:cubicBezTo>
                <a:cubicBezTo>
                  <a:pt x="16080" y="1394"/>
                  <a:pt x="15698" y="915"/>
                  <a:pt x="15068" y="848"/>
                </a:cubicBezTo>
                <a:lnTo>
                  <a:pt x="10652" y="97"/>
                </a:lnTo>
                <a:cubicBezTo>
                  <a:pt x="10472" y="48"/>
                  <a:pt x="10225" y="0"/>
                  <a:pt x="10011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432" name="Google Shape;4033;p80"/>
          <p:cNvSpPr/>
          <p:nvPr/>
        </p:nvSpPr>
        <p:spPr>
          <a:xfrm>
            <a:off x="6087609" y="1466355"/>
            <a:ext cx="109557" cy="114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02" y="0"/>
                </a:moveTo>
                <a:lnTo>
                  <a:pt x="7833" y="5440"/>
                </a:lnTo>
                <a:lnTo>
                  <a:pt x="0" y="4085"/>
                </a:lnTo>
                <a:lnTo>
                  <a:pt x="3801" y="10901"/>
                </a:lnTo>
                <a:lnTo>
                  <a:pt x="0" y="17494"/>
                </a:lnTo>
                <a:lnTo>
                  <a:pt x="7833" y="16362"/>
                </a:lnTo>
                <a:lnTo>
                  <a:pt x="13302" y="21600"/>
                </a:lnTo>
                <a:lnTo>
                  <a:pt x="14484" y="14097"/>
                </a:lnTo>
                <a:lnTo>
                  <a:pt x="21600" y="10901"/>
                </a:lnTo>
                <a:lnTo>
                  <a:pt x="14484" y="7503"/>
                </a:lnTo>
                <a:lnTo>
                  <a:pt x="1330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433" name="Google Shape;4034;p80"/>
          <p:cNvSpPr/>
          <p:nvPr/>
        </p:nvSpPr>
        <p:spPr>
          <a:xfrm>
            <a:off x="3204766" y="2724108"/>
            <a:ext cx="50549" cy="54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63" y="0"/>
                </a:moveTo>
                <a:lnTo>
                  <a:pt x="7734" y="5763"/>
                </a:lnTo>
                <a:lnTo>
                  <a:pt x="0" y="4311"/>
                </a:lnTo>
                <a:lnTo>
                  <a:pt x="3615" y="11056"/>
                </a:lnTo>
                <a:lnTo>
                  <a:pt x="0" y="17758"/>
                </a:lnTo>
                <a:lnTo>
                  <a:pt x="7734" y="16307"/>
                </a:lnTo>
                <a:lnTo>
                  <a:pt x="13363" y="21600"/>
                </a:lnTo>
                <a:lnTo>
                  <a:pt x="14415" y="14386"/>
                </a:lnTo>
                <a:lnTo>
                  <a:pt x="21600" y="11056"/>
                </a:lnTo>
                <a:lnTo>
                  <a:pt x="14415" y="7684"/>
                </a:lnTo>
                <a:lnTo>
                  <a:pt x="13363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434" name="Google Shape;4035;p80"/>
          <p:cNvSpPr/>
          <p:nvPr/>
        </p:nvSpPr>
        <p:spPr>
          <a:xfrm>
            <a:off x="8353387" y="1726744"/>
            <a:ext cx="80642" cy="85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1" y="0"/>
                </a:moveTo>
                <a:lnTo>
                  <a:pt x="7085" y="7606"/>
                </a:lnTo>
                <a:lnTo>
                  <a:pt x="0" y="10962"/>
                </a:lnTo>
                <a:lnTo>
                  <a:pt x="7085" y="13994"/>
                </a:lnTo>
                <a:lnTo>
                  <a:pt x="8376" y="21600"/>
                </a:lnTo>
                <a:lnTo>
                  <a:pt x="13855" y="16132"/>
                </a:lnTo>
                <a:lnTo>
                  <a:pt x="21600" y="17350"/>
                </a:lnTo>
                <a:lnTo>
                  <a:pt x="17727" y="10665"/>
                </a:lnTo>
                <a:lnTo>
                  <a:pt x="21284" y="3952"/>
                </a:lnTo>
                <a:lnTo>
                  <a:pt x="13539" y="5495"/>
                </a:lnTo>
                <a:lnTo>
                  <a:pt x="806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435" name="Google Shape;4036;p80"/>
          <p:cNvSpPr/>
          <p:nvPr/>
        </p:nvSpPr>
        <p:spPr>
          <a:xfrm>
            <a:off x="2196501" y="1426525"/>
            <a:ext cx="39731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310;p49"/>
          <p:cNvSpPr txBox="1"/>
          <p:nvPr>
            <p:ph type="title"/>
          </p:nvPr>
        </p:nvSpPr>
        <p:spPr>
          <a:xfrm>
            <a:off x="2627766" y="1726750"/>
            <a:ext cx="4887302" cy="619501"/>
          </a:xfrm>
          <a:prstGeom prst="rect">
            <a:avLst/>
          </a:prstGeom>
        </p:spPr>
        <p:txBody>
          <a:bodyPr/>
          <a:lstStyle/>
          <a:p>
            <a:pPr defTabSz="512063">
              <a:defRPr sz="2800">
                <a:solidFill>
                  <a:schemeClr val="accent3"/>
                </a:solidFill>
              </a:defRPr>
            </a:pPr>
            <a:r>
              <a:t>Let’s Start </a:t>
            </a:r>
            <a:r>
              <a:rPr b="0"/>
              <a:t>Frontend</a:t>
            </a:r>
          </a:p>
        </p:txBody>
      </p:sp>
      <p:sp>
        <p:nvSpPr>
          <p:cNvPr id="2454" name="Google Shape;2311;p49"/>
          <p:cNvSpPr txBox="1"/>
          <p:nvPr>
            <p:ph type="body" sz="quarter" idx="1"/>
          </p:nvPr>
        </p:nvSpPr>
        <p:spPr>
          <a:xfrm>
            <a:off x="2627766" y="2346275"/>
            <a:ext cx="4887302" cy="1313402"/>
          </a:xfrm>
          <a:prstGeom prst="rect">
            <a:avLst/>
          </a:prstGeom>
        </p:spPr>
        <p:txBody>
          <a:bodyPr/>
          <a:lstStyle>
            <a:lvl1pPr marL="0" indent="0"/>
          </a:lstStyle>
          <a:p>
            <a:pPr/>
            <a:r>
              <a:t>Tech Stack for Front End — React JS</a:t>
            </a:r>
          </a:p>
        </p:txBody>
      </p:sp>
      <p:sp>
        <p:nvSpPr>
          <p:cNvPr id="2455" name="Google Shape;2312;p49"/>
          <p:cNvSpPr/>
          <p:nvPr/>
        </p:nvSpPr>
        <p:spPr>
          <a:xfrm>
            <a:off x="4906884" y="1167293"/>
            <a:ext cx="109557" cy="114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02" y="0"/>
                </a:moveTo>
                <a:lnTo>
                  <a:pt x="7833" y="5440"/>
                </a:lnTo>
                <a:lnTo>
                  <a:pt x="0" y="4085"/>
                </a:lnTo>
                <a:lnTo>
                  <a:pt x="3801" y="10901"/>
                </a:lnTo>
                <a:lnTo>
                  <a:pt x="0" y="17494"/>
                </a:lnTo>
                <a:lnTo>
                  <a:pt x="7833" y="16362"/>
                </a:lnTo>
                <a:lnTo>
                  <a:pt x="13302" y="21600"/>
                </a:lnTo>
                <a:lnTo>
                  <a:pt x="14484" y="14097"/>
                </a:lnTo>
                <a:lnTo>
                  <a:pt x="21600" y="10901"/>
                </a:lnTo>
                <a:lnTo>
                  <a:pt x="14484" y="7503"/>
                </a:lnTo>
                <a:lnTo>
                  <a:pt x="1330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456" name="Google Shape;2313;p49"/>
          <p:cNvSpPr/>
          <p:nvPr/>
        </p:nvSpPr>
        <p:spPr>
          <a:xfrm>
            <a:off x="1932850" y="3165966"/>
            <a:ext cx="84282" cy="87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484" name="Google Shape;2314;p49"/>
          <p:cNvGrpSpPr/>
          <p:nvPr/>
        </p:nvGrpSpPr>
        <p:grpSpPr>
          <a:xfrm>
            <a:off x="262866" y="504534"/>
            <a:ext cx="2282641" cy="1938851"/>
            <a:chOff x="0" y="0"/>
            <a:chExt cx="2282639" cy="1938850"/>
          </a:xfrm>
        </p:grpSpPr>
        <p:sp>
          <p:nvSpPr>
            <p:cNvPr id="2457" name="Google Shape;2315;p49"/>
            <p:cNvSpPr/>
            <p:nvPr/>
          </p:nvSpPr>
          <p:spPr>
            <a:xfrm>
              <a:off x="809637" y="521115"/>
              <a:ext cx="815096" cy="814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73" h="21600" fill="norm" stroke="1" extrusionOk="0">
                  <a:moveTo>
                    <a:pt x="9589" y="0"/>
                  </a:moveTo>
                  <a:cubicBezTo>
                    <a:pt x="5634" y="0"/>
                    <a:pt x="1942" y="2758"/>
                    <a:pt x="542" y="7187"/>
                  </a:cubicBezTo>
                  <a:cubicBezTo>
                    <a:pt x="-1207" y="12832"/>
                    <a:pt x="1417" y="18986"/>
                    <a:pt x="6400" y="20986"/>
                  </a:cubicBezTo>
                  <a:cubicBezTo>
                    <a:pt x="7451" y="21403"/>
                    <a:pt x="8526" y="21600"/>
                    <a:pt x="9582" y="21600"/>
                  </a:cubicBezTo>
                  <a:cubicBezTo>
                    <a:pt x="13531" y="21600"/>
                    <a:pt x="17237" y="18840"/>
                    <a:pt x="18618" y="14384"/>
                  </a:cubicBezTo>
                  <a:cubicBezTo>
                    <a:pt x="20393" y="8770"/>
                    <a:pt x="17769" y="2617"/>
                    <a:pt x="12786" y="616"/>
                  </a:cubicBezTo>
                  <a:cubicBezTo>
                    <a:pt x="11728" y="199"/>
                    <a:pt x="10650" y="0"/>
                    <a:pt x="958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58" name="Google Shape;2316;p49"/>
            <p:cNvSpPr/>
            <p:nvPr/>
          </p:nvSpPr>
          <p:spPr>
            <a:xfrm>
              <a:off x="1585985" y="146814"/>
              <a:ext cx="310415" cy="345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600" fill="norm" stroke="1" extrusionOk="0">
                  <a:moveTo>
                    <a:pt x="20180" y="0"/>
                  </a:moveTo>
                  <a:cubicBezTo>
                    <a:pt x="19969" y="0"/>
                    <a:pt x="19736" y="81"/>
                    <a:pt x="19532" y="270"/>
                  </a:cubicBezTo>
                  <a:cubicBezTo>
                    <a:pt x="11931" y="5905"/>
                    <a:pt x="5403" y="12674"/>
                    <a:pt x="185" y="20215"/>
                  </a:cubicBezTo>
                  <a:cubicBezTo>
                    <a:pt x="-47" y="20422"/>
                    <a:pt x="-47" y="20704"/>
                    <a:pt x="110" y="20986"/>
                  </a:cubicBezTo>
                  <a:cubicBezTo>
                    <a:pt x="213" y="21324"/>
                    <a:pt x="499" y="21600"/>
                    <a:pt x="841" y="21600"/>
                  </a:cubicBezTo>
                  <a:cubicBezTo>
                    <a:pt x="998" y="21600"/>
                    <a:pt x="1169" y="21544"/>
                    <a:pt x="1339" y="21412"/>
                  </a:cubicBezTo>
                  <a:lnTo>
                    <a:pt x="1565" y="21337"/>
                  </a:lnTo>
                  <a:cubicBezTo>
                    <a:pt x="2029" y="21061"/>
                    <a:pt x="2411" y="20704"/>
                    <a:pt x="2719" y="20422"/>
                  </a:cubicBezTo>
                  <a:cubicBezTo>
                    <a:pt x="2951" y="20422"/>
                    <a:pt x="3101" y="20353"/>
                    <a:pt x="3258" y="20215"/>
                  </a:cubicBezTo>
                  <a:cubicBezTo>
                    <a:pt x="8633" y="14924"/>
                    <a:pt x="13775" y="9434"/>
                    <a:pt x="18767" y="3792"/>
                  </a:cubicBezTo>
                  <a:lnTo>
                    <a:pt x="18992" y="3654"/>
                  </a:lnTo>
                  <a:cubicBezTo>
                    <a:pt x="19074" y="3510"/>
                    <a:pt x="19149" y="3441"/>
                    <a:pt x="19224" y="3297"/>
                  </a:cubicBezTo>
                  <a:cubicBezTo>
                    <a:pt x="19764" y="2664"/>
                    <a:pt x="20296" y="2100"/>
                    <a:pt x="20836" y="1536"/>
                  </a:cubicBezTo>
                  <a:cubicBezTo>
                    <a:pt x="21553" y="940"/>
                    <a:pt x="20932" y="0"/>
                    <a:pt x="2018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59" name="Google Shape;2317;p49"/>
            <p:cNvSpPr/>
            <p:nvPr/>
          </p:nvSpPr>
          <p:spPr>
            <a:xfrm>
              <a:off x="1642010" y="528531"/>
              <a:ext cx="213661" cy="142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4" h="21600" fill="norm" stroke="1" extrusionOk="0">
                  <a:moveTo>
                    <a:pt x="19696" y="0"/>
                  </a:moveTo>
                  <a:cubicBezTo>
                    <a:pt x="18030" y="518"/>
                    <a:pt x="16463" y="1372"/>
                    <a:pt x="15124" y="2744"/>
                  </a:cubicBezTo>
                  <a:cubicBezTo>
                    <a:pt x="13567" y="3948"/>
                    <a:pt x="11891" y="5320"/>
                    <a:pt x="10334" y="6692"/>
                  </a:cubicBezTo>
                  <a:cubicBezTo>
                    <a:pt x="7210" y="9253"/>
                    <a:pt x="4314" y="12164"/>
                    <a:pt x="1527" y="15594"/>
                  </a:cubicBezTo>
                  <a:cubicBezTo>
                    <a:pt x="1190" y="15945"/>
                    <a:pt x="1081" y="16631"/>
                    <a:pt x="1190" y="17317"/>
                  </a:cubicBezTo>
                  <a:lnTo>
                    <a:pt x="635" y="17820"/>
                  </a:lnTo>
                  <a:cubicBezTo>
                    <a:pt x="-456" y="18658"/>
                    <a:pt x="-59" y="21600"/>
                    <a:pt x="1200" y="21600"/>
                  </a:cubicBezTo>
                  <a:cubicBezTo>
                    <a:pt x="1230" y="21600"/>
                    <a:pt x="1270" y="21600"/>
                    <a:pt x="1299" y="21600"/>
                  </a:cubicBezTo>
                  <a:cubicBezTo>
                    <a:pt x="5316" y="20396"/>
                    <a:pt x="9213" y="18170"/>
                    <a:pt x="12675" y="14740"/>
                  </a:cubicBezTo>
                  <a:cubicBezTo>
                    <a:pt x="14351" y="13201"/>
                    <a:pt x="16126" y="11661"/>
                    <a:pt x="17693" y="9939"/>
                  </a:cubicBezTo>
                  <a:cubicBezTo>
                    <a:pt x="19587" y="8231"/>
                    <a:pt x="20817" y="5320"/>
                    <a:pt x="21144" y="2058"/>
                  </a:cubicBezTo>
                  <a:cubicBezTo>
                    <a:pt x="21035" y="854"/>
                    <a:pt x="20480" y="0"/>
                    <a:pt x="1969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60" name="Google Shape;2318;p49"/>
            <p:cNvSpPr/>
            <p:nvPr/>
          </p:nvSpPr>
          <p:spPr>
            <a:xfrm>
              <a:off x="1422204" y="279297"/>
              <a:ext cx="87010" cy="174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59" h="21600" fill="norm" stroke="1" extrusionOk="0">
                  <a:moveTo>
                    <a:pt x="15111" y="0"/>
                  </a:moveTo>
                  <a:cubicBezTo>
                    <a:pt x="14124" y="0"/>
                    <a:pt x="13136" y="248"/>
                    <a:pt x="12521" y="732"/>
                  </a:cubicBezTo>
                  <a:cubicBezTo>
                    <a:pt x="6111" y="5893"/>
                    <a:pt x="2160" y="12022"/>
                    <a:pt x="1172" y="18300"/>
                  </a:cubicBezTo>
                  <a:lnTo>
                    <a:pt x="448" y="19143"/>
                  </a:lnTo>
                  <a:cubicBezTo>
                    <a:pt x="-935" y="20397"/>
                    <a:pt x="1150" y="21600"/>
                    <a:pt x="3126" y="21600"/>
                  </a:cubicBezTo>
                  <a:cubicBezTo>
                    <a:pt x="4004" y="21600"/>
                    <a:pt x="4838" y="21364"/>
                    <a:pt x="5365" y="20818"/>
                  </a:cubicBezTo>
                  <a:lnTo>
                    <a:pt x="15748" y="9652"/>
                  </a:lnTo>
                  <a:cubicBezTo>
                    <a:pt x="18206" y="7010"/>
                    <a:pt x="20665" y="3660"/>
                    <a:pt x="17702" y="732"/>
                  </a:cubicBezTo>
                  <a:cubicBezTo>
                    <a:pt x="17087" y="248"/>
                    <a:pt x="16099" y="0"/>
                    <a:pt x="15111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61" name="Google Shape;2319;p49"/>
            <p:cNvSpPr/>
            <p:nvPr/>
          </p:nvSpPr>
          <p:spPr>
            <a:xfrm>
              <a:off x="1210061" y="0"/>
              <a:ext cx="146897" cy="410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0" h="21600" fill="norm" stroke="1" extrusionOk="0">
                  <a:moveTo>
                    <a:pt x="15666" y="0"/>
                  </a:moveTo>
                  <a:cubicBezTo>
                    <a:pt x="15373" y="0"/>
                    <a:pt x="15079" y="21"/>
                    <a:pt x="14772" y="69"/>
                  </a:cubicBezTo>
                  <a:cubicBezTo>
                    <a:pt x="13053" y="306"/>
                    <a:pt x="12425" y="1018"/>
                    <a:pt x="11796" y="1550"/>
                  </a:cubicBezTo>
                  <a:cubicBezTo>
                    <a:pt x="10846" y="2436"/>
                    <a:pt x="10063" y="3327"/>
                    <a:pt x="9588" y="4218"/>
                  </a:cubicBezTo>
                  <a:cubicBezTo>
                    <a:pt x="9281" y="4513"/>
                    <a:pt x="9127" y="4808"/>
                    <a:pt x="8960" y="5103"/>
                  </a:cubicBezTo>
                  <a:cubicBezTo>
                    <a:pt x="7395" y="7001"/>
                    <a:pt x="6137" y="8899"/>
                    <a:pt x="4880" y="10797"/>
                  </a:cubicBezTo>
                  <a:cubicBezTo>
                    <a:pt x="2519" y="14114"/>
                    <a:pt x="954" y="17493"/>
                    <a:pt x="4" y="20930"/>
                  </a:cubicBezTo>
                  <a:cubicBezTo>
                    <a:pt x="-66" y="21373"/>
                    <a:pt x="828" y="21600"/>
                    <a:pt x="1778" y="21600"/>
                  </a:cubicBezTo>
                  <a:cubicBezTo>
                    <a:pt x="2714" y="21600"/>
                    <a:pt x="3706" y="21373"/>
                    <a:pt x="3776" y="20930"/>
                  </a:cubicBezTo>
                  <a:cubicBezTo>
                    <a:pt x="3776" y="20930"/>
                    <a:pt x="3776" y="20872"/>
                    <a:pt x="3776" y="20872"/>
                  </a:cubicBezTo>
                  <a:cubicBezTo>
                    <a:pt x="3944" y="20751"/>
                    <a:pt x="4098" y="20693"/>
                    <a:pt x="4098" y="20577"/>
                  </a:cubicBezTo>
                  <a:cubicBezTo>
                    <a:pt x="9281" y="14588"/>
                    <a:pt x="14618" y="8541"/>
                    <a:pt x="19802" y="2499"/>
                  </a:cubicBezTo>
                  <a:cubicBezTo>
                    <a:pt x="20430" y="1666"/>
                    <a:pt x="21534" y="243"/>
                    <a:pt x="18069" y="127"/>
                  </a:cubicBezTo>
                  <a:lnTo>
                    <a:pt x="16979" y="127"/>
                  </a:lnTo>
                  <a:cubicBezTo>
                    <a:pt x="16588" y="53"/>
                    <a:pt x="16141" y="0"/>
                    <a:pt x="1566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62" name="Google Shape;2320;p49"/>
            <p:cNvSpPr/>
            <p:nvPr/>
          </p:nvSpPr>
          <p:spPr>
            <a:xfrm>
              <a:off x="1029549" y="305053"/>
              <a:ext cx="49862" cy="143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7" h="21600" fill="norm" stroke="1" extrusionOk="0">
                  <a:moveTo>
                    <a:pt x="5872" y="0"/>
                  </a:moveTo>
                  <a:cubicBezTo>
                    <a:pt x="3031" y="0"/>
                    <a:pt x="482" y="769"/>
                    <a:pt x="148" y="1931"/>
                  </a:cubicBezTo>
                  <a:cubicBezTo>
                    <a:pt x="-813" y="8206"/>
                    <a:pt x="2947" y="14315"/>
                    <a:pt x="10467" y="20077"/>
                  </a:cubicBezTo>
                  <a:cubicBezTo>
                    <a:pt x="10927" y="20921"/>
                    <a:pt x="13267" y="21600"/>
                    <a:pt x="15648" y="21600"/>
                  </a:cubicBezTo>
                  <a:cubicBezTo>
                    <a:pt x="17027" y="21600"/>
                    <a:pt x="17988" y="21434"/>
                    <a:pt x="18447" y="21268"/>
                  </a:cubicBezTo>
                  <a:cubicBezTo>
                    <a:pt x="18907" y="21268"/>
                    <a:pt x="19408" y="21087"/>
                    <a:pt x="19868" y="20921"/>
                  </a:cubicBezTo>
                  <a:lnTo>
                    <a:pt x="20327" y="20589"/>
                  </a:lnTo>
                  <a:cubicBezTo>
                    <a:pt x="20327" y="20408"/>
                    <a:pt x="20327" y="20242"/>
                    <a:pt x="20787" y="20077"/>
                  </a:cubicBezTo>
                  <a:cubicBezTo>
                    <a:pt x="20787" y="19911"/>
                    <a:pt x="20787" y="19730"/>
                    <a:pt x="20787" y="19564"/>
                  </a:cubicBezTo>
                  <a:lnTo>
                    <a:pt x="20787" y="19398"/>
                  </a:lnTo>
                  <a:cubicBezTo>
                    <a:pt x="20787" y="19398"/>
                    <a:pt x="20787" y="19232"/>
                    <a:pt x="20787" y="19051"/>
                  </a:cubicBezTo>
                  <a:cubicBezTo>
                    <a:pt x="20787" y="17693"/>
                    <a:pt x="19868" y="16517"/>
                    <a:pt x="19868" y="15325"/>
                  </a:cubicBezTo>
                  <a:cubicBezTo>
                    <a:pt x="18907" y="10921"/>
                    <a:pt x="17988" y="6501"/>
                    <a:pt x="16108" y="2263"/>
                  </a:cubicBezTo>
                  <a:cubicBezTo>
                    <a:pt x="16108" y="2097"/>
                    <a:pt x="16108" y="1765"/>
                    <a:pt x="16108" y="1765"/>
                  </a:cubicBezTo>
                  <a:cubicBezTo>
                    <a:pt x="15147" y="739"/>
                    <a:pt x="12807" y="226"/>
                    <a:pt x="10467" y="226"/>
                  </a:cubicBezTo>
                  <a:cubicBezTo>
                    <a:pt x="10008" y="226"/>
                    <a:pt x="9507" y="407"/>
                    <a:pt x="9507" y="407"/>
                  </a:cubicBezTo>
                  <a:lnTo>
                    <a:pt x="8587" y="226"/>
                  </a:lnTo>
                  <a:cubicBezTo>
                    <a:pt x="7710" y="75"/>
                    <a:pt x="6791" y="0"/>
                    <a:pt x="5872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63" name="Google Shape;2321;p49"/>
            <p:cNvSpPr/>
            <p:nvPr/>
          </p:nvSpPr>
          <p:spPr>
            <a:xfrm>
              <a:off x="588229" y="41588"/>
              <a:ext cx="291396" cy="494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8" h="21600" fill="norm" stroke="1" extrusionOk="0">
                  <a:moveTo>
                    <a:pt x="1297" y="0"/>
                  </a:moveTo>
                  <a:cubicBezTo>
                    <a:pt x="973" y="0"/>
                    <a:pt x="671" y="92"/>
                    <a:pt x="474" y="258"/>
                  </a:cubicBezTo>
                  <a:cubicBezTo>
                    <a:pt x="-1032" y="2026"/>
                    <a:pt x="1424" y="4043"/>
                    <a:pt x="2690" y="5571"/>
                  </a:cubicBezTo>
                  <a:lnTo>
                    <a:pt x="7833" y="11820"/>
                  </a:lnTo>
                  <a:cubicBezTo>
                    <a:pt x="10760" y="15312"/>
                    <a:pt x="13687" y="18852"/>
                    <a:pt x="18668" y="21460"/>
                  </a:cubicBezTo>
                  <a:cubicBezTo>
                    <a:pt x="18816" y="21556"/>
                    <a:pt x="19027" y="21600"/>
                    <a:pt x="19245" y="21600"/>
                  </a:cubicBezTo>
                  <a:cubicBezTo>
                    <a:pt x="19829" y="21600"/>
                    <a:pt x="20455" y="21298"/>
                    <a:pt x="20167" y="20869"/>
                  </a:cubicBezTo>
                  <a:cubicBezTo>
                    <a:pt x="20167" y="20821"/>
                    <a:pt x="20090" y="20773"/>
                    <a:pt x="20012" y="20672"/>
                  </a:cubicBezTo>
                  <a:cubicBezTo>
                    <a:pt x="20484" y="20528"/>
                    <a:pt x="20568" y="20182"/>
                    <a:pt x="20329" y="19937"/>
                  </a:cubicBezTo>
                  <a:cubicBezTo>
                    <a:pt x="16691" y="16493"/>
                    <a:pt x="13687" y="12804"/>
                    <a:pt x="11231" y="8966"/>
                  </a:cubicBezTo>
                  <a:cubicBezTo>
                    <a:pt x="9015" y="5619"/>
                    <a:pt x="7594" y="1440"/>
                    <a:pt x="1501" y="9"/>
                  </a:cubicBezTo>
                  <a:cubicBezTo>
                    <a:pt x="1438" y="4"/>
                    <a:pt x="1367" y="0"/>
                    <a:pt x="129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64" name="Google Shape;2322;p49"/>
            <p:cNvSpPr/>
            <p:nvPr/>
          </p:nvSpPr>
          <p:spPr>
            <a:xfrm>
              <a:off x="1722485" y="755918"/>
              <a:ext cx="517025" cy="88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1" h="21600" fill="norm" stroke="1" extrusionOk="0">
                  <a:moveTo>
                    <a:pt x="15680" y="0"/>
                  </a:moveTo>
                  <a:cubicBezTo>
                    <a:pt x="10517" y="0"/>
                    <a:pt x="5370" y="6507"/>
                    <a:pt x="385" y="14090"/>
                  </a:cubicBezTo>
                  <a:cubicBezTo>
                    <a:pt x="-128" y="15191"/>
                    <a:pt x="-128" y="19301"/>
                    <a:pt x="385" y="20132"/>
                  </a:cubicBezTo>
                  <a:cubicBezTo>
                    <a:pt x="476" y="20964"/>
                    <a:pt x="617" y="21502"/>
                    <a:pt x="804" y="21502"/>
                  </a:cubicBezTo>
                  <a:cubicBezTo>
                    <a:pt x="1367" y="21576"/>
                    <a:pt x="1934" y="21600"/>
                    <a:pt x="2497" y="21600"/>
                  </a:cubicBezTo>
                  <a:cubicBezTo>
                    <a:pt x="8728" y="21600"/>
                    <a:pt x="14947" y="17417"/>
                    <a:pt x="21050" y="8855"/>
                  </a:cubicBezTo>
                  <a:cubicBezTo>
                    <a:pt x="21472" y="7485"/>
                    <a:pt x="21472" y="3620"/>
                    <a:pt x="21004" y="2520"/>
                  </a:cubicBezTo>
                  <a:cubicBezTo>
                    <a:pt x="19232" y="758"/>
                    <a:pt x="17452" y="0"/>
                    <a:pt x="1568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65" name="Google Shape;2323;p49"/>
            <p:cNvSpPr/>
            <p:nvPr/>
          </p:nvSpPr>
          <p:spPr>
            <a:xfrm>
              <a:off x="1747419" y="945423"/>
              <a:ext cx="147737" cy="62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600" fill="norm" stroke="1" extrusionOk="0">
                  <a:moveTo>
                    <a:pt x="1822" y="0"/>
                  </a:moveTo>
                  <a:cubicBezTo>
                    <a:pt x="832" y="0"/>
                    <a:pt x="-143" y="1942"/>
                    <a:pt x="17" y="4681"/>
                  </a:cubicBezTo>
                  <a:cubicBezTo>
                    <a:pt x="17" y="5443"/>
                    <a:pt x="17" y="6241"/>
                    <a:pt x="177" y="6622"/>
                  </a:cubicBezTo>
                  <a:cubicBezTo>
                    <a:pt x="17" y="8945"/>
                    <a:pt x="352" y="10921"/>
                    <a:pt x="1007" y="12482"/>
                  </a:cubicBezTo>
                  <a:cubicBezTo>
                    <a:pt x="4835" y="17578"/>
                    <a:pt x="9100" y="20317"/>
                    <a:pt x="13393" y="20317"/>
                  </a:cubicBezTo>
                  <a:cubicBezTo>
                    <a:pt x="13684" y="20317"/>
                    <a:pt x="13961" y="20283"/>
                    <a:pt x="14252" y="20283"/>
                  </a:cubicBezTo>
                  <a:lnTo>
                    <a:pt x="15067" y="21045"/>
                  </a:lnTo>
                  <a:cubicBezTo>
                    <a:pt x="15329" y="21427"/>
                    <a:pt x="15635" y="21600"/>
                    <a:pt x="15941" y="21600"/>
                  </a:cubicBezTo>
                  <a:cubicBezTo>
                    <a:pt x="16581" y="21600"/>
                    <a:pt x="17251" y="20803"/>
                    <a:pt x="17687" y="19485"/>
                  </a:cubicBezTo>
                  <a:cubicBezTo>
                    <a:pt x="18502" y="19485"/>
                    <a:pt x="19157" y="18722"/>
                    <a:pt x="19987" y="18306"/>
                  </a:cubicBezTo>
                  <a:cubicBezTo>
                    <a:pt x="20802" y="17543"/>
                    <a:pt x="21457" y="15983"/>
                    <a:pt x="21457" y="13626"/>
                  </a:cubicBezTo>
                  <a:cubicBezTo>
                    <a:pt x="21297" y="11684"/>
                    <a:pt x="20802" y="9743"/>
                    <a:pt x="19987" y="9361"/>
                  </a:cubicBezTo>
                  <a:cubicBezTo>
                    <a:pt x="14092" y="4299"/>
                    <a:pt x="8037" y="1179"/>
                    <a:pt x="1822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66" name="Google Shape;2324;p49"/>
            <p:cNvSpPr/>
            <p:nvPr/>
          </p:nvSpPr>
          <p:spPr>
            <a:xfrm>
              <a:off x="539577" y="457880"/>
              <a:ext cx="228742" cy="164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4" h="21600" fill="norm" stroke="1" extrusionOk="0">
                  <a:moveTo>
                    <a:pt x="2521" y="0"/>
                  </a:moveTo>
                  <a:cubicBezTo>
                    <a:pt x="2202" y="0"/>
                    <a:pt x="1874" y="39"/>
                    <a:pt x="1555" y="105"/>
                  </a:cubicBezTo>
                  <a:cubicBezTo>
                    <a:pt x="426" y="697"/>
                    <a:pt x="-294" y="2616"/>
                    <a:pt x="116" y="4391"/>
                  </a:cubicBezTo>
                  <a:cubicBezTo>
                    <a:pt x="526" y="6468"/>
                    <a:pt x="1965" y="7494"/>
                    <a:pt x="3195" y="8532"/>
                  </a:cubicBezTo>
                  <a:lnTo>
                    <a:pt x="5035" y="10005"/>
                  </a:lnTo>
                  <a:cubicBezTo>
                    <a:pt x="6575" y="11779"/>
                    <a:pt x="8315" y="13265"/>
                    <a:pt x="9955" y="14737"/>
                  </a:cubicBezTo>
                  <a:lnTo>
                    <a:pt x="15485" y="19759"/>
                  </a:lnTo>
                  <a:cubicBezTo>
                    <a:pt x="16341" y="20548"/>
                    <a:pt x="17370" y="21600"/>
                    <a:pt x="18318" y="21600"/>
                  </a:cubicBezTo>
                  <a:cubicBezTo>
                    <a:pt x="18609" y="21600"/>
                    <a:pt x="18901" y="21495"/>
                    <a:pt x="19174" y="21245"/>
                  </a:cubicBezTo>
                  <a:cubicBezTo>
                    <a:pt x="19302" y="21298"/>
                    <a:pt x="19429" y="21324"/>
                    <a:pt x="19557" y="21324"/>
                  </a:cubicBezTo>
                  <a:cubicBezTo>
                    <a:pt x="20741" y="21324"/>
                    <a:pt x="21306" y="18931"/>
                    <a:pt x="20195" y="17998"/>
                  </a:cubicBezTo>
                  <a:cubicBezTo>
                    <a:pt x="17325" y="15631"/>
                    <a:pt x="14765" y="12963"/>
                    <a:pt x="12305" y="9715"/>
                  </a:cubicBezTo>
                  <a:cubicBezTo>
                    <a:pt x="10055" y="6757"/>
                    <a:pt x="8105" y="3208"/>
                    <a:pt x="5345" y="1144"/>
                  </a:cubicBezTo>
                  <a:cubicBezTo>
                    <a:pt x="4489" y="355"/>
                    <a:pt x="3523" y="0"/>
                    <a:pt x="2521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67" name="Google Shape;2325;p49"/>
            <p:cNvSpPr/>
            <p:nvPr/>
          </p:nvSpPr>
          <p:spPr>
            <a:xfrm>
              <a:off x="-1" y="619727"/>
              <a:ext cx="757166" cy="173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600" fill="norm" stroke="1" extrusionOk="0">
                  <a:moveTo>
                    <a:pt x="14832" y="14454"/>
                  </a:moveTo>
                  <a:lnTo>
                    <a:pt x="16327" y="15439"/>
                  </a:lnTo>
                  <a:cubicBezTo>
                    <a:pt x="17029" y="15851"/>
                    <a:pt x="17759" y="16275"/>
                    <a:pt x="18461" y="17110"/>
                  </a:cubicBezTo>
                  <a:cubicBezTo>
                    <a:pt x="17377" y="16412"/>
                    <a:pt x="16361" y="15714"/>
                    <a:pt x="15276" y="14878"/>
                  </a:cubicBezTo>
                  <a:lnTo>
                    <a:pt x="15310" y="14878"/>
                  </a:lnTo>
                  <a:lnTo>
                    <a:pt x="14832" y="14454"/>
                  </a:lnTo>
                  <a:close/>
                  <a:moveTo>
                    <a:pt x="320" y="0"/>
                  </a:moveTo>
                  <a:cubicBezTo>
                    <a:pt x="-62" y="0"/>
                    <a:pt x="-85" y="2282"/>
                    <a:pt x="161" y="3093"/>
                  </a:cubicBezTo>
                  <a:cubicBezTo>
                    <a:pt x="2995" y="12633"/>
                    <a:pt x="6686" y="11511"/>
                    <a:pt x="9995" y="13469"/>
                  </a:cubicBezTo>
                  <a:cubicBezTo>
                    <a:pt x="11778" y="14591"/>
                    <a:pt x="13527" y="16699"/>
                    <a:pt x="15276" y="18233"/>
                  </a:cubicBezTo>
                  <a:cubicBezTo>
                    <a:pt x="17060" y="19642"/>
                    <a:pt x="18874" y="20764"/>
                    <a:pt x="20688" y="21600"/>
                  </a:cubicBezTo>
                  <a:cubicBezTo>
                    <a:pt x="20909" y="21463"/>
                    <a:pt x="21071" y="20615"/>
                    <a:pt x="21037" y="19642"/>
                  </a:cubicBezTo>
                  <a:cubicBezTo>
                    <a:pt x="21450" y="19505"/>
                    <a:pt x="21515" y="16973"/>
                    <a:pt x="21133" y="16412"/>
                  </a:cubicBezTo>
                  <a:cubicBezTo>
                    <a:pt x="14291" y="8705"/>
                    <a:pt x="7354" y="3093"/>
                    <a:pt x="354" y="12"/>
                  </a:cubicBezTo>
                  <a:cubicBezTo>
                    <a:pt x="342" y="12"/>
                    <a:pt x="328" y="0"/>
                    <a:pt x="32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68" name="Google Shape;2326;p49"/>
            <p:cNvSpPr/>
            <p:nvPr/>
          </p:nvSpPr>
          <p:spPr>
            <a:xfrm>
              <a:off x="574729" y="887299"/>
              <a:ext cx="173024" cy="65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600" fill="norm" stroke="1" extrusionOk="0">
                  <a:moveTo>
                    <a:pt x="13052" y="0"/>
                  </a:moveTo>
                  <a:cubicBezTo>
                    <a:pt x="12441" y="0"/>
                    <a:pt x="11829" y="66"/>
                    <a:pt x="11218" y="232"/>
                  </a:cubicBezTo>
                  <a:cubicBezTo>
                    <a:pt x="9820" y="597"/>
                    <a:pt x="8273" y="1327"/>
                    <a:pt x="6726" y="2090"/>
                  </a:cubicBezTo>
                  <a:cubicBezTo>
                    <a:pt x="5328" y="2455"/>
                    <a:pt x="3918" y="3583"/>
                    <a:pt x="2521" y="4678"/>
                  </a:cubicBezTo>
                  <a:cubicBezTo>
                    <a:pt x="973" y="5806"/>
                    <a:pt x="0" y="9158"/>
                    <a:pt x="0" y="13272"/>
                  </a:cubicBezTo>
                  <a:cubicBezTo>
                    <a:pt x="0" y="17751"/>
                    <a:pt x="1535" y="19609"/>
                    <a:pt x="3082" y="20372"/>
                  </a:cubicBezTo>
                  <a:cubicBezTo>
                    <a:pt x="4892" y="21235"/>
                    <a:pt x="6701" y="21600"/>
                    <a:pt x="8510" y="21600"/>
                  </a:cubicBezTo>
                  <a:cubicBezTo>
                    <a:pt x="9783" y="21600"/>
                    <a:pt x="11068" y="21401"/>
                    <a:pt x="12341" y="21102"/>
                  </a:cubicBezTo>
                  <a:cubicBezTo>
                    <a:pt x="15423" y="20737"/>
                    <a:pt x="18518" y="19974"/>
                    <a:pt x="21176" y="14765"/>
                  </a:cubicBezTo>
                  <a:cubicBezTo>
                    <a:pt x="21600" y="13272"/>
                    <a:pt x="21600" y="11414"/>
                    <a:pt x="21463" y="9921"/>
                  </a:cubicBezTo>
                  <a:cubicBezTo>
                    <a:pt x="21325" y="9556"/>
                    <a:pt x="21176" y="9158"/>
                    <a:pt x="21038" y="8793"/>
                  </a:cubicBezTo>
                  <a:cubicBezTo>
                    <a:pt x="21325" y="6935"/>
                    <a:pt x="21038" y="4678"/>
                    <a:pt x="20340" y="3948"/>
                  </a:cubicBezTo>
                  <a:cubicBezTo>
                    <a:pt x="18081" y="1261"/>
                    <a:pt x="15560" y="0"/>
                    <a:pt x="13052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69" name="Google Shape;2327;p49"/>
            <p:cNvSpPr/>
            <p:nvPr/>
          </p:nvSpPr>
          <p:spPr>
            <a:xfrm>
              <a:off x="251504" y="1083819"/>
              <a:ext cx="479955" cy="287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600" fill="norm" stroke="1" extrusionOk="0">
                  <a:moveTo>
                    <a:pt x="20736" y="0"/>
                  </a:moveTo>
                  <a:cubicBezTo>
                    <a:pt x="20710" y="0"/>
                    <a:pt x="20679" y="8"/>
                    <a:pt x="20643" y="15"/>
                  </a:cubicBezTo>
                  <a:cubicBezTo>
                    <a:pt x="16557" y="602"/>
                    <a:pt x="13362" y="5084"/>
                    <a:pt x="9972" y="8551"/>
                  </a:cubicBezTo>
                  <a:cubicBezTo>
                    <a:pt x="6578" y="12018"/>
                    <a:pt x="2535" y="14305"/>
                    <a:pt x="95" y="19968"/>
                  </a:cubicBezTo>
                  <a:cubicBezTo>
                    <a:pt x="-158" y="20562"/>
                    <a:pt x="144" y="21239"/>
                    <a:pt x="441" y="21404"/>
                  </a:cubicBezTo>
                  <a:cubicBezTo>
                    <a:pt x="641" y="21540"/>
                    <a:pt x="840" y="21600"/>
                    <a:pt x="1040" y="21600"/>
                  </a:cubicBezTo>
                  <a:cubicBezTo>
                    <a:pt x="1586" y="21600"/>
                    <a:pt x="2123" y="21164"/>
                    <a:pt x="2637" y="20728"/>
                  </a:cubicBezTo>
                  <a:cubicBezTo>
                    <a:pt x="3534" y="20051"/>
                    <a:pt x="4381" y="19208"/>
                    <a:pt x="5282" y="18449"/>
                  </a:cubicBezTo>
                  <a:cubicBezTo>
                    <a:pt x="7079" y="16922"/>
                    <a:pt x="8823" y="15230"/>
                    <a:pt x="10567" y="13455"/>
                  </a:cubicBezTo>
                  <a:cubicBezTo>
                    <a:pt x="14010" y="9988"/>
                    <a:pt x="17302" y="6182"/>
                    <a:pt x="20497" y="2128"/>
                  </a:cubicBezTo>
                  <a:lnTo>
                    <a:pt x="20546" y="2046"/>
                  </a:lnTo>
                  <a:lnTo>
                    <a:pt x="20697" y="2046"/>
                  </a:lnTo>
                  <a:cubicBezTo>
                    <a:pt x="21415" y="1880"/>
                    <a:pt x="21442" y="0"/>
                    <a:pt x="2073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70" name="Google Shape;2328;p49"/>
            <p:cNvSpPr/>
            <p:nvPr/>
          </p:nvSpPr>
          <p:spPr>
            <a:xfrm>
              <a:off x="711896" y="1237549"/>
              <a:ext cx="100939" cy="90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9" h="21600" fill="norm" stroke="1" extrusionOk="0">
                  <a:moveTo>
                    <a:pt x="15529" y="0"/>
                  </a:moveTo>
                  <a:cubicBezTo>
                    <a:pt x="14867" y="0"/>
                    <a:pt x="14227" y="333"/>
                    <a:pt x="13772" y="1000"/>
                  </a:cubicBezTo>
                  <a:cubicBezTo>
                    <a:pt x="8646" y="5549"/>
                    <a:pt x="4243" y="10907"/>
                    <a:pt x="295" y="16789"/>
                  </a:cubicBezTo>
                  <a:cubicBezTo>
                    <a:pt x="-635" y="18933"/>
                    <a:pt x="750" y="21338"/>
                    <a:pt x="2838" y="21600"/>
                  </a:cubicBezTo>
                  <a:cubicBezTo>
                    <a:pt x="10981" y="20266"/>
                    <a:pt x="17947" y="14122"/>
                    <a:pt x="20738" y="5287"/>
                  </a:cubicBezTo>
                  <a:cubicBezTo>
                    <a:pt x="20965" y="3929"/>
                    <a:pt x="20738" y="2596"/>
                    <a:pt x="19807" y="1786"/>
                  </a:cubicBezTo>
                  <a:cubicBezTo>
                    <a:pt x="19311" y="1596"/>
                    <a:pt x="18815" y="1429"/>
                    <a:pt x="18319" y="1429"/>
                  </a:cubicBezTo>
                  <a:cubicBezTo>
                    <a:pt x="18113" y="1429"/>
                    <a:pt x="17927" y="1453"/>
                    <a:pt x="17720" y="1524"/>
                  </a:cubicBezTo>
                  <a:cubicBezTo>
                    <a:pt x="17720" y="1262"/>
                    <a:pt x="17720" y="1000"/>
                    <a:pt x="17472" y="1000"/>
                  </a:cubicBezTo>
                  <a:cubicBezTo>
                    <a:pt x="16893" y="333"/>
                    <a:pt x="16211" y="0"/>
                    <a:pt x="1552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71" name="Google Shape;2329;p49"/>
            <p:cNvSpPr/>
            <p:nvPr/>
          </p:nvSpPr>
          <p:spPr>
            <a:xfrm>
              <a:off x="965655" y="1381457"/>
              <a:ext cx="63046" cy="142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93" h="21600" fill="norm" stroke="1" extrusionOk="0">
                  <a:moveTo>
                    <a:pt x="13549" y="0"/>
                  </a:moveTo>
                  <a:cubicBezTo>
                    <a:pt x="12512" y="0"/>
                    <a:pt x="11474" y="167"/>
                    <a:pt x="10620" y="501"/>
                  </a:cubicBezTo>
                  <a:cubicBezTo>
                    <a:pt x="1040" y="5965"/>
                    <a:pt x="-2407" y="13312"/>
                    <a:pt x="1712" y="20310"/>
                  </a:cubicBezTo>
                  <a:cubicBezTo>
                    <a:pt x="2291" y="21175"/>
                    <a:pt x="3847" y="21600"/>
                    <a:pt x="5464" y="21600"/>
                  </a:cubicBezTo>
                  <a:cubicBezTo>
                    <a:pt x="6715" y="21600"/>
                    <a:pt x="8027" y="21342"/>
                    <a:pt x="8912" y="20811"/>
                  </a:cubicBezTo>
                  <a:cubicBezTo>
                    <a:pt x="14739" y="15361"/>
                    <a:pt x="18186" y="9548"/>
                    <a:pt x="19193" y="3582"/>
                  </a:cubicBezTo>
                  <a:cubicBezTo>
                    <a:pt x="19193" y="2899"/>
                    <a:pt x="18522" y="2216"/>
                    <a:pt x="17485" y="1867"/>
                  </a:cubicBezTo>
                  <a:cubicBezTo>
                    <a:pt x="17485" y="1366"/>
                    <a:pt x="17149" y="850"/>
                    <a:pt x="16447" y="501"/>
                  </a:cubicBezTo>
                  <a:cubicBezTo>
                    <a:pt x="15593" y="167"/>
                    <a:pt x="14586" y="0"/>
                    <a:pt x="1354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72" name="Google Shape;2330;p49"/>
            <p:cNvSpPr/>
            <p:nvPr/>
          </p:nvSpPr>
          <p:spPr>
            <a:xfrm>
              <a:off x="1314637" y="1385565"/>
              <a:ext cx="57828" cy="118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8" h="21600" fill="norm" stroke="1" extrusionOk="0">
                  <a:moveTo>
                    <a:pt x="4709" y="0"/>
                  </a:moveTo>
                  <a:cubicBezTo>
                    <a:pt x="3905" y="0"/>
                    <a:pt x="3101" y="109"/>
                    <a:pt x="2437" y="273"/>
                  </a:cubicBezTo>
                  <a:cubicBezTo>
                    <a:pt x="480" y="1493"/>
                    <a:pt x="-289" y="2932"/>
                    <a:pt x="95" y="4571"/>
                  </a:cubicBezTo>
                  <a:cubicBezTo>
                    <a:pt x="2053" y="9689"/>
                    <a:pt x="4429" y="14807"/>
                    <a:pt x="6771" y="19924"/>
                  </a:cubicBezTo>
                  <a:cubicBezTo>
                    <a:pt x="7540" y="20981"/>
                    <a:pt x="9567" y="21600"/>
                    <a:pt x="11525" y="21600"/>
                  </a:cubicBezTo>
                  <a:cubicBezTo>
                    <a:pt x="12678" y="21600"/>
                    <a:pt x="13796" y="21400"/>
                    <a:pt x="14635" y="20944"/>
                  </a:cubicBezTo>
                  <a:cubicBezTo>
                    <a:pt x="19738" y="18085"/>
                    <a:pt x="21311" y="13987"/>
                    <a:pt x="19354" y="10308"/>
                  </a:cubicBezTo>
                  <a:cubicBezTo>
                    <a:pt x="16593" y="6611"/>
                    <a:pt x="13062" y="3351"/>
                    <a:pt x="7960" y="674"/>
                  </a:cubicBezTo>
                  <a:cubicBezTo>
                    <a:pt x="7016" y="200"/>
                    <a:pt x="5828" y="0"/>
                    <a:pt x="470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73" name="Google Shape;2331;p49"/>
            <p:cNvSpPr/>
            <p:nvPr/>
          </p:nvSpPr>
          <p:spPr>
            <a:xfrm>
              <a:off x="1611937" y="1297678"/>
              <a:ext cx="76977" cy="101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fill="norm" stroke="1" extrusionOk="0">
                  <a:moveTo>
                    <a:pt x="3571" y="0"/>
                  </a:moveTo>
                  <a:cubicBezTo>
                    <a:pt x="2651" y="0"/>
                    <a:pt x="1759" y="256"/>
                    <a:pt x="1062" y="812"/>
                  </a:cubicBezTo>
                  <a:cubicBezTo>
                    <a:pt x="115" y="1517"/>
                    <a:pt x="-192" y="2713"/>
                    <a:pt x="115" y="3675"/>
                  </a:cubicBezTo>
                  <a:cubicBezTo>
                    <a:pt x="3236" y="10170"/>
                    <a:pt x="8253" y="16173"/>
                    <a:pt x="15165" y="20980"/>
                  </a:cubicBezTo>
                  <a:cubicBezTo>
                    <a:pt x="15890" y="21408"/>
                    <a:pt x="16726" y="21600"/>
                    <a:pt x="17534" y="21600"/>
                  </a:cubicBezTo>
                  <a:cubicBezTo>
                    <a:pt x="19429" y="21600"/>
                    <a:pt x="21213" y="20510"/>
                    <a:pt x="21408" y="18823"/>
                  </a:cubicBezTo>
                  <a:cubicBezTo>
                    <a:pt x="21408" y="16665"/>
                    <a:pt x="20795" y="14742"/>
                    <a:pt x="19847" y="12819"/>
                  </a:cubicBezTo>
                  <a:cubicBezTo>
                    <a:pt x="18927" y="6559"/>
                    <a:pt x="12963" y="1282"/>
                    <a:pt x="4490" y="85"/>
                  </a:cubicBezTo>
                  <a:cubicBezTo>
                    <a:pt x="4184" y="21"/>
                    <a:pt x="3877" y="0"/>
                    <a:pt x="3571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74" name="Google Shape;2332;p49"/>
            <p:cNvSpPr/>
            <p:nvPr/>
          </p:nvSpPr>
          <p:spPr>
            <a:xfrm>
              <a:off x="632087" y="1323433"/>
              <a:ext cx="282886" cy="51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600" fill="norm" stroke="1" extrusionOk="0">
                  <a:moveTo>
                    <a:pt x="20305" y="0"/>
                  </a:moveTo>
                  <a:cubicBezTo>
                    <a:pt x="20064" y="0"/>
                    <a:pt x="19822" y="51"/>
                    <a:pt x="19618" y="165"/>
                  </a:cubicBezTo>
                  <a:cubicBezTo>
                    <a:pt x="19512" y="140"/>
                    <a:pt x="19392" y="127"/>
                    <a:pt x="19278" y="127"/>
                  </a:cubicBezTo>
                  <a:cubicBezTo>
                    <a:pt x="18946" y="127"/>
                    <a:pt x="18621" y="229"/>
                    <a:pt x="18432" y="403"/>
                  </a:cubicBezTo>
                  <a:cubicBezTo>
                    <a:pt x="10955" y="6837"/>
                    <a:pt x="4762" y="13699"/>
                    <a:pt x="4" y="20943"/>
                  </a:cubicBezTo>
                  <a:cubicBezTo>
                    <a:pt x="-56" y="21320"/>
                    <a:pt x="458" y="21600"/>
                    <a:pt x="1039" y="21600"/>
                  </a:cubicBezTo>
                  <a:cubicBezTo>
                    <a:pt x="1258" y="21600"/>
                    <a:pt x="1492" y="21558"/>
                    <a:pt x="1704" y="21464"/>
                  </a:cubicBezTo>
                  <a:cubicBezTo>
                    <a:pt x="3743" y="20083"/>
                    <a:pt x="5012" y="18319"/>
                    <a:pt x="6454" y="16700"/>
                  </a:cubicBezTo>
                  <a:lnTo>
                    <a:pt x="11469" y="11364"/>
                  </a:lnTo>
                  <a:lnTo>
                    <a:pt x="21234" y="784"/>
                  </a:lnTo>
                  <a:cubicBezTo>
                    <a:pt x="21544" y="369"/>
                    <a:pt x="20947" y="0"/>
                    <a:pt x="20305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75" name="Google Shape;2333;p49"/>
            <p:cNvSpPr/>
            <p:nvPr/>
          </p:nvSpPr>
          <p:spPr>
            <a:xfrm>
              <a:off x="1162715" y="1423246"/>
              <a:ext cx="71126" cy="515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0" h="21600" fill="norm" stroke="1" extrusionOk="0">
                  <a:moveTo>
                    <a:pt x="7298" y="0"/>
                  </a:moveTo>
                  <a:cubicBezTo>
                    <a:pt x="6192" y="0"/>
                    <a:pt x="5144" y="84"/>
                    <a:pt x="4620" y="277"/>
                  </a:cubicBezTo>
                  <a:lnTo>
                    <a:pt x="4271" y="420"/>
                  </a:lnTo>
                  <a:cubicBezTo>
                    <a:pt x="341" y="1977"/>
                    <a:pt x="-940" y="3627"/>
                    <a:pt x="690" y="5281"/>
                  </a:cubicBezTo>
                  <a:cubicBezTo>
                    <a:pt x="1331" y="7028"/>
                    <a:pt x="2320" y="8867"/>
                    <a:pt x="3310" y="10613"/>
                  </a:cubicBezTo>
                  <a:cubicBezTo>
                    <a:pt x="4940" y="14152"/>
                    <a:pt x="8201" y="17696"/>
                    <a:pt x="12451" y="21189"/>
                  </a:cubicBezTo>
                  <a:cubicBezTo>
                    <a:pt x="12887" y="21474"/>
                    <a:pt x="14372" y="21600"/>
                    <a:pt x="15915" y="21600"/>
                  </a:cubicBezTo>
                  <a:cubicBezTo>
                    <a:pt x="17924" y="21600"/>
                    <a:pt x="19990" y="21390"/>
                    <a:pt x="19990" y="21046"/>
                  </a:cubicBezTo>
                  <a:cubicBezTo>
                    <a:pt x="19990" y="17078"/>
                    <a:pt x="20311" y="13162"/>
                    <a:pt x="20660" y="9198"/>
                  </a:cubicBezTo>
                  <a:cubicBezTo>
                    <a:pt x="20660" y="7263"/>
                    <a:pt x="20660" y="5328"/>
                    <a:pt x="20660" y="3392"/>
                  </a:cubicBezTo>
                  <a:cubicBezTo>
                    <a:pt x="20660" y="2259"/>
                    <a:pt x="19670" y="844"/>
                    <a:pt x="11490" y="420"/>
                  </a:cubicBezTo>
                  <a:cubicBezTo>
                    <a:pt x="10704" y="168"/>
                    <a:pt x="8928" y="0"/>
                    <a:pt x="7298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76" name="Google Shape;2334;p49"/>
            <p:cNvSpPr/>
            <p:nvPr/>
          </p:nvSpPr>
          <p:spPr>
            <a:xfrm>
              <a:off x="1472442" y="1376446"/>
              <a:ext cx="286122" cy="538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600" fill="norm" stroke="1" extrusionOk="0">
                  <a:moveTo>
                    <a:pt x="1383" y="0"/>
                  </a:moveTo>
                  <a:cubicBezTo>
                    <a:pt x="1167" y="0"/>
                    <a:pt x="935" y="20"/>
                    <a:pt x="688" y="64"/>
                  </a:cubicBezTo>
                  <a:cubicBezTo>
                    <a:pt x="180" y="109"/>
                    <a:pt x="-67" y="426"/>
                    <a:pt x="15" y="696"/>
                  </a:cubicBezTo>
                  <a:cubicBezTo>
                    <a:pt x="4299" y="8025"/>
                    <a:pt x="10520" y="15032"/>
                    <a:pt x="18505" y="21407"/>
                  </a:cubicBezTo>
                  <a:cubicBezTo>
                    <a:pt x="18722" y="21540"/>
                    <a:pt x="19006" y="21600"/>
                    <a:pt x="19297" y="21600"/>
                  </a:cubicBezTo>
                  <a:cubicBezTo>
                    <a:pt x="19798" y="21600"/>
                    <a:pt x="20299" y="21411"/>
                    <a:pt x="20359" y="21093"/>
                  </a:cubicBezTo>
                  <a:cubicBezTo>
                    <a:pt x="21032" y="21093"/>
                    <a:pt x="21533" y="20775"/>
                    <a:pt x="21279" y="20413"/>
                  </a:cubicBezTo>
                  <a:cubicBezTo>
                    <a:pt x="18505" y="16616"/>
                    <a:pt x="15395" y="12815"/>
                    <a:pt x="12038" y="9155"/>
                  </a:cubicBezTo>
                  <a:cubicBezTo>
                    <a:pt x="10355" y="7301"/>
                    <a:pt x="8501" y="5491"/>
                    <a:pt x="6654" y="3729"/>
                  </a:cubicBezTo>
                  <a:cubicBezTo>
                    <a:pt x="5727" y="2824"/>
                    <a:pt x="4808" y="1919"/>
                    <a:pt x="3798" y="1058"/>
                  </a:cubicBezTo>
                  <a:cubicBezTo>
                    <a:pt x="3238" y="531"/>
                    <a:pt x="2497" y="0"/>
                    <a:pt x="1383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77" name="Google Shape;2335;p49"/>
            <p:cNvSpPr/>
            <p:nvPr/>
          </p:nvSpPr>
          <p:spPr>
            <a:xfrm>
              <a:off x="1725994" y="1175216"/>
              <a:ext cx="556646" cy="250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600" fill="norm" stroke="1" extrusionOk="0">
                  <a:moveTo>
                    <a:pt x="547" y="0"/>
                  </a:moveTo>
                  <a:cubicBezTo>
                    <a:pt x="149" y="0"/>
                    <a:pt x="-115" y="916"/>
                    <a:pt x="50" y="1651"/>
                  </a:cubicBezTo>
                  <a:cubicBezTo>
                    <a:pt x="953" y="4858"/>
                    <a:pt x="2629" y="4961"/>
                    <a:pt x="4048" y="6128"/>
                  </a:cubicBezTo>
                  <a:cubicBezTo>
                    <a:pt x="5984" y="7580"/>
                    <a:pt x="7618" y="10597"/>
                    <a:pt x="9382" y="12931"/>
                  </a:cubicBezTo>
                  <a:cubicBezTo>
                    <a:pt x="12826" y="17399"/>
                    <a:pt x="16652" y="20407"/>
                    <a:pt x="20613" y="21574"/>
                  </a:cubicBezTo>
                  <a:cubicBezTo>
                    <a:pt x="20639" y="21591"/>
                    <a:pt x="20670" y="21600"/>
                    <a:pt x="20701" y="21600"/>
                  </a:cubicBezTo>
                  <a:cubicBezTo>
                    <a:pt x="21102" y="21600"/>
                    <a:pt x="21485" y="20450"/>
                    <a:pt x="21083" y="19733"/>
                  </a:cubicBezTo>
                  <a:cubicBezTo>
                    <a:pt x="19752" y="17399"/>
                    <a:pt x="18290" y="15550"/>
                    <a:pt x="16740" y="14193"/>
                  </a:cubicBezTo>
                  <a:lnTo>
                    <a:pt x="11490" y="9041"/>
                  </a:lnTo>
                  <a:cubicBezTo>
                    <a:pt x="9726" y="7295"/>
                    <a:pt x="8008" y="5540"/>
                    <a:pt x="6244" y="3890"/>
                  </a:cubicBezTo>
                  <a:cubicBezTo>
                    <a:pt x="4607" y="2144"/>
                    <a:pt x="2843" y="882"/>
                    <a:pt x="1037" y="199"/>
                  </a:cubicBezTo>
                  <a:cubicBezTo>
                    <a:pt x="1018" y="147"/>
                    <a:pt x="983" y="121"/>
                    <a:pt x="945" y="121"/>
                  </a:cubicBezTo>
                  <a:cubicBezTo>
                    <a:pt x="910" y="121"/>
                    <a:pt x="865" y="147"/>
                    <a:pt x="822" y="199"/>
                  </a:cubicBezTo>
                  <a:lnTo>
                    <a:pt x="608" y="0"/>
                  </a:lnTo>
                  <a:cubicBezTo>
                    <a:pt x="589" y="0"/>
                    <a:pt x="566" y="0"/>
                    <a:pt x="54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78" name="Google Shape;2336;p49"/>
            <p:cNvSpPr/>
            <p:nvPr/>
          </p:nvSpPr>
          <p:spPr>
            <a:xfrm>
              <a:off x="858572" y="666727"/>
              <a:ext cx="109750" cy="229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8" h="21600" fill="norm" stroke="1" extrusionOk="0">
                  <a:moveTo>
                    <a:pt x="19458" y="0"/>
                  </a:moveTo>
                  <a:cubicBezTo>
                    <a:pt x="19115" y="0"/>
                    <a:pt x="18753" y="66"/>
                    <a:pt x="18448" y="255"/>
                  </a:cubicBezTo>
                  <a:cubicBezTo>
                    <a:pt x="7733" y="5877"/>
                    <a:pt x="1290" y="13209"/>
                    <a:pt x="12" y="20967"/>
                  </a:cubicBezTo>
                  <a:cubicBezTo>
                    <a:pt x="-102" y="21392"/>
                    <a:pt x="603" y="21600"/>
                    <a:pt x="1347" y="21600"/>
                  </a:cubicBezTo>
                  <a:cubicBezTo>
                    <a:pt x="2090" y="21600"/>
                    <a:pt x="2910" y="21392"/>
                    <a:pt x="3006" y="20967"/>
                  </a:cubicBezTo>
                  <a:cubicBezTo>
                    <a:pt x="4073" y="13531"/>
                    <a:pt x="10288" y="6624"/>
                    <a:pt x="20373" y="1209"/>
                  </a:cubicBezTo>
                  <a:cubicBezTo>
                    <a:pt x="21498" y="728"/>
                    <a:pt x="20545" y="0"/>
                    <a:pt x="1945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79" name="Google Shape;2337;p49"/>
            <p:cNvSpPr/>
            <p:nvPr/>
          </p:nvSpPr>
          <p:spPr>
            <a:xfrm>
              <a:off x="1092579" y="563105"/>
              <a:ext cx="172839" cy="47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8" h="21600" fill="norm" stroke="1" extrusionOk="0">
                  <a:moveTo>
                    <a:pt x="13959" y="0"/>
                  </a:moveTo>
                  <a:cubicBezTo>
                    <a:pt x="9204" y="0"/>
                    <a:pt x="4522" y="5061"/>
                    <a:pt x="452" y="15409"/>
                  </a:cubicBezTo>
                  <a:cubicBezTo>
                    <a:pt x="-449" y="17081"/>
                    <a:pt x="151" y="21600"/>
                    <a:pt x="920" y="21600"/>
                  </a:cubicBezTo>
                  <a:cubicBezTo>
                    <a:pt x="1076" y="21600"/>
                    <a:pt x="1232" y="21419"/>
                    <a:pt x="1400" y="21013"/>
                  </a:cubicBezTo>
                  <a:cubicBezTo>
                    <a:pt x="5062" y="11794"/>
                    <a:pt x="9372" y="7049"/>
                    <a:pt x="13743" y="7049"/>
                  </a:cubicBezTo>
                  <a:cubicBezTo>
                    <a:pt x="15664" y="7049"/>
                    <a:pt x="17597" y="7953"/>
                    <a:pt x="19482" y="9806"/>
                  </a:cubicBezTo>
                  <a:cubicBezTo>
                    <a:pt x="19566" y="9896"/>
                    <a:pt x="19650" y="9941"/>
                    <a:pt x="19734" y="9941"/>
                  </a:cubicBezTo>
                  <a:cubicBezTo>
                    <a:pt x="20767" y="9941"/>
                    <a:pt x="21151" y="4112"/>
                    <a:pt x="20022" y="2711"/>
                  </a:cubicBezTo>
                  <a:cubicBezTo>
                    <a:pt x="18017" y="904"/>
                    <a:pt x="15976" y="0"/>
                    <a:pt x="1395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80" name="Google Shape;2338;p49"/>
            <p:cNvSpPr/>
            <p:nvPr/>
          </p:nvSpPr>
          <p:spPr>
            <a:xfrm>
              <a:off x="865158" y="998637"/>
              <a:ext cx="61256" cy="161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6" h="21600" fill="norm" stroke="1" extrusionOk="0">
                  <a:moveTo>
                    <a:pt x="2665" y="0"/>
                  </a:moveTo>
                  <a:cubicBezTo>
                    <a:pt x="1380" y="0"/>
                    <a:pt x="63" y="335"/>
                    <a:pt x="63" y="1019"/>
                  </a:cubicBezTo>
                  <a:cubicBezTo>
                    <a:pt x="-661" y="8259"/>
                    <a:pt x="4871" y="15339"/>
                    <a:pt x="15243" y="21064"/>
                  </a:cubicBezTo>
                  <a:cubicBezTo>
                    <a:pt x="15835" y="21453"/>
                    <a:pt x="16691" y="21600"/>
                    <a:pt x="17515" y="21600"/>
                  </a:cubicBezTo>
                  <a:cubicBezTo>
                    <a:pt x="19293" y="21600"/>
                    <a:pt x="20939" y="20889"/>
                    <a:pt x="19688" y="20165"/>
                  </a:cubicBezTo>
                  <a:cubicBezTo>
                    <a:pt x="9711" y="14588"/>
                    <a:pt x="4509" y="7803"/>
                    <a:pt x="5266" y="1019"/>
                  </a:cubicBezTo>
                  <a:cubicBezTo>
                    <a:pt x="5266" y="335"/>
                    <a:pt x="3949" y="0"/>
                    <a:pt x="266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81" name="Google Shape;2339;p49"/>
            <p:cNvSpPr/>
            <p:nvPr/>
          </p:nvSpPr>
          <p:spPr>
            <a:xfrm>
              <a:off x="1178366" y="984006"/>
              <a:ext cx="161547" cy="124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8" h="21600" fill="norm" stroke="1" extrusionOk="0">
                  <a:moveTo>
                    <a:pt x="19876" y="0"/>
                  </a:moveTo>
                  <a:cubicBezTo>
                    <a:pt x="19355" y="0"/>
                    <a:pt x="18834" y="434"/>
                    <a:pt x="18912" y="1319"/>
                  </a:cubicBezTo>
                  <a:cubicBezTo>
                    <a:pt x="19056" y="7564"/>
                    <a:pt x="17884" y="14782"/>
                    <a:pt x="13197" y="17887"/>
                  </a:cubicBezTo>
                  <a:cubicBezTo>
                    <a:pt x="12181" y="18633"/>
                    <a:pt x="11035" y="19015"/>
                    <a:pt x="9877" y="19015"/>
                  </a:cubicBezTo>
                  <a:cubicBezTo>
                    <a:pt x="8874" y="19015"/>
                    <a:pt x="7859" y="18720"/>
                    <a:pt x="6908" y="18095"/>
                  </a:cubicBezTo>
                  <a:cubicBezTo>
                    <a:pt x="4864" y="16343"/>
                    <a:pt x="3249" y="14192"/>
                    <a:pt x="1934" y="11451"/>
                  </a:cubicBezTo>
                  <a:cubicBezTo>
                    <a:pt x="1713" y="11052"/>
                    <a:pt x="1414" y="10895"/>
                    <a:pt x="1114" y="10895"/>
                  </a:cubicBezTo>
                  <a:cubicBezTo>
                    <a:pt x="385" y="10895"/>
                    <a:pt x="-344" y="11867"/>
                    <a:pt x="177" y="12821"/>
                  </a:cubicBezTo>
                  <a:cubicBezTo>
                    <a:pt x="1635" y="15944"/>
                    <a:pt x="3692" y="18668"/>
                    <a:pt x="6036" y="20438"/>
                  </a:cubicBezTo>
                  <a:cubicBezTo>
                    <a:pt x="7273" y="21218"/>
                    <a:pt x="8588" y="21600"/>
                    <a:pt x="9890" y="21600"/>
                  </a:cubicBezTo>
                  <a:cubicBezTo>
                    <a:pt x="11192" y="21600"/>
                    <a:pt x="12468" y="21218"/>
                    <a:pt x="13639" y="20438"/>
                  </a:cubicBezTo>
                  <a:cubicBezTo>
                    <a:pt x="19498" y="17315"/>
                    <a:pt x="21256" y="8727"/>
                    <a:pt x="20957" y="1319"/>
                  </a:cubicBezTo>
                  <a:cubicBezTo>
                    <a:pt x="20957" y="434"/>
                    <a:pt x="20410" y="0"/>
                    <a:pt x="198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82" name="Google Shape;2340;p49"/>
            <p:cNvSpPr/>
            <p:nvPr/>
          </p:nvSpPr>
          <p:spPr>
            <a:xfrm>
              <a:off x="1081281" y="883090"/>
              <a:ext cx="62406" cy="5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7" h="21600" fill="norm" stroke="1" extrusionOk="0">
                  <a:moveTo>
                    <a:pt x="13004" y="0"/>
                  </a:moveTo>
                  <a:cubicBezTo>
                    <a:pt x="11857" y="0"/>
                    <a:pt x="10743" y="181"/>
                    <a:pt x="9629" y="543"/>
                  </a:cubicBezTo>
                  <a:cubicBezTo>
                    <a:pt x="5073" y="2171"/>
                    <a:pt x="2035" y="6223"/>
                    <a:pt x="888" y="10710"/>
                  </a:cubicBezTo>
                  <a:cubicBezTo>
                    <a:pt x="145" y="13568"/>
                    <a:pt x="-226" y="15992"/>
                    <a:pt x="145" y="18850"/>
                  </a:cubicBezTo>
                  <a:cubicBezTo>
                    <a:pt x="145" y="20659"/>
                    <a:pt x="1461" y="21600"/>
                    <a:pt x="2778" y="21600"/>
                  </a:cubicBezTo>
                  <a:cubicBezTo>
                    <a:pt x="4128" y="21600"/>
                    <a:pt x="5444" y="20659"/>
                    <a:pt x="5444" y="18850"/>
                  </a:cubicBezTo>
                  <a:cubicBezTo>
                    <a:pt x="5073" y="17620"/>
                    <a:pt x="5073" y="16390"/>
                    <a:pt x="5444" y="15196"/>
                  </a:cubicBezTo>
                  <a:lnTo>
                    <a:pt x="5444" y="13966"/>
                  </a:lnTo>
                  <a:cubicBezTo>
                    <a:pt x="5444" y="13134"/>
                    <a:pt x="5444" y="12736"/>
                    <a:pt x="5815" y="11940"/>
                  </a:cubicBezTo>
                  <a:cubicBezTo>
                    <a:pt x="5815" y="11940"/>
                    <a:pt x="5815" y="11506"/>
                    <a:pt x="5815" y="11506"/>
                  </a:cubicBezTo>
                  <a:lnTo>
                    <a:pt x="5815" y="11108"/>
                  </a:lnTo>
                  <a:cubicBezTo>
                    <a:pt x="6220" y="10312"/>
                    <a:pt x="6591" y="9877"/>
                    <a:pt x="6963" y="9479"/>
                  </a:cubicBezTo>
                  <a:lnTo>
                    <a:pt x="6963" y="9081"/>
                  </a:lnTo>
                  <a:lnTo>
                    <a:pt x="7334" y="8249"/>
                  </a:lnTo>
                  <a:lnTo>
                    <a:pt x="8110" y="7851"/>
                  </a:lnTo>
                  <a:lnTo>
                    <a:pt x="8853" y="7055"/>
                  </a:lnTo>
                  <a:lnTo>
                    <a:pt x="9258" y="7055"/>
                  </a:lnTo>
                  <a:cubicBezTo>
                    <a:pt x="9258" y="7055"/>
                    <a:pt x="9764" y="6693"/>
                    <a:pt x="9865" y="6693"/>
                  </a:cubicBezTo>
                  <a:cubicBezTo>
                    <a:pt x="9933" y="6693"/>
                    <a:pt x="9865" y="6766"/>
                    <a:pt x="9629" y="7055"/>
                  </a:cubicBezTo>
                  <a:lnTo>
                    <a:pt x="10371" y="7055"/>
                  </a:lnTo>
                  <a:cubicBezTo>
                    <a:pt x="10776" y="6621"/>
                    <a:pt x="11148" y="6621"/>
                    <a:pt x="11519" y="6621"/>
                  </a:cubicBezTo>
                  <a:lnTo>
                    <a:pt x="14556" y="6621"/>
                  </a:lnTo>
                  <a:cubicBezTo>
                    <a:pt x="14928" y="6621"/>
                    <a:pt x="15299" y="7055"/>
                    <a:pt x="15704" y="7055"/>
                  </a:cubicBezTo>
                  <a:lnTo>
                    <a:pt x="16075" y="7851"/>
                  </a:lnTo>
                  <a:cubicBezTo>
                    <a:pt x="16649" y="8249"/>
                    <a:pt x="17324" y="8466"/>
                    <a:pt x="17965" y="8466"/>
                  </a:cubicBezTo>
                  <a:cubicBezTo>
                    <a:pt x="18640" y="8466"/>
                    <a:pt x="19315" y="8249"/>
                    <a:pt x="19855" y="7851"/>
                  </a:cubicBezTo>
                  <a:cubicBezTo>
                    <a:pt x="21003" y="6621"/>
                    <a:pt x="21374" y="4993"/>
                    <a:pt x="20632" y="3401"/>
                  </a:cubicBezTo>
                  <a:cubicBezTo>
                    <a:pt x="18471" y="1085"/>
                    <a:pt x="15771" y="0"/>
                    <a:pt x="1300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83" name="Google Shape;2341;p49"/>
            <p:cNvSpPr/>
            <p:nvPr/>
          </p:nvSpPr>
          <p:spPr>
            <a:xfrm>
              <a:off x="1231774" y="804622"/>
              <a:ext cx="69079" cy="57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8" h="21600" fill="norm" stroke="1" extrusionOk="0">
                  <a:moveTo>
                    <a:pt x="10053" y="0"/>
                  </a:moveTo>
                  <a:cubicBezTo>
                    <a:pt x="5006" y="0"/>
                    <a:pt x="950" y="4637"/>
                    <a:pt x="259" y="10593"/>
                  </a:cubicBezTo>
                  <a:cubicBezTo>
                    <a:pt x="-402" y="13985"/>
                    <a:pt x="259" y="17378"/>
                    <a:pt x="1611" y="19904"/>
                  </a:cubicBezTo>
                  <a:cubicBezTo>
                    <a:pt x="2061" y="21035"/>
                    <a:pt x="2812" y="21600"/>
                    <a:pt x="3684" y="21600"/>
                  </a:cubicBezTo>
                  <a:cubicBezTo>
                    <a:pt x="4104" y="21600"/>
                    <a:pt x="4555" y="21449"/>
                    <a:pt x="5006" y="21185"/>
                  </a:cubicBezTo>
                  <a:cubicBezTo>
                    <a:pt x="5997" y="20318"/>
                    <a:pt x="6357" y="18622"/>
                    <a:pt x="5666" y="17378"/>
                  </a:cubicBezTo>
                  <a:cubicBezTo>
                    <a:pt x="5336" y="16926"/>
                    <a:pt x="5336" y="16511"/>
                    <a:pt x="5006" y="15682"/>
                  </a:cubicBezTo>
                  <a:lnTo>
                    <a:pt x="5006" y="11837"/>
                  </a:lnTo>
                  <a:lnTo>
                    <a:pt x="5336" y="10593"/>
                  </a:lnTo>
                  <a:lnTo>
                    <a:pt x="5666" y="9726"/>
                  </a:lnTo>
                  <a:lnTo>
                    <a:pt x="5997" y="8896"/>
                  </a:lnTo>
                  <a:cubicBezTo>
                    <a:pt x="6357" y="8444"/>
                    <a:pt x="6688" y="8029"/>
                    <a:pt x="7018" y="7615"/>
                  </a:cubicBezTo>
                  <a:lnTo>
                    <a:pt x="7349" y="7200"/>
                  </a:lnTo>
                  <a:lnTo>
                    <a:pt x="12095" y="7200"/>
                  </a:lnTo>
                  <a:cubicBezTo>
                    <a:pt x="12426" y="7615"/>
                    <a:pt x="12756" y="7615"/>
                    <a:pt x="13117" y="8029"/>
                  </a:cubicBezTo>
                  <a:lnTo>
                    <a:pt x="13447" y="8444"/>
                  </a:lnTo>
                  <a:lnTo>
                    <a:pt x="13778" y="8896"/>
                  </a:lnTo>
                  <a:lnTo>
                    <a:pt x="15460" y="11007"/>
                  </a:lnTo>
                  <a:lnTo>
                    <a:pt x="15460" y="11422"/>
                  </a:lnTo>
                  <a:cubicBezTo>
                    <a:pt x="15460" y="11837"/>
                    <a:pt x="15460" y="12289"/>
                    <a:pt x="15460" y="12704"/>
                  </a:cubicBezTo>
                  <a:cubicBezTo>
                    <a:pt x="15790" y="13985"/>
                    <a:pt x="16812" y="14815"/>
                    <a:pt x="18164" y="14815"/>
                  </a:cubicBezTo>
                  <a:cubicBezTo>
                    <a:pt x="19846" y="14815"/>
                    <a:pt x="21198" y="12289"/>
                    <a:pt x="20537" y="10593"/>
                  </a:cubicBezTo>
                  <a:cubicBezTo>
                    <a:pt x="19185" y="4222"/>
                    <a:pt x="14799" y="0"/>
                    <a:pt x="1005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491" name="Google Shape;2342;p49"/>
          <p:cNvGrpSpPr/>
          <p:nvPr/>
        </p:nvGrpSpPr>
        <p:grpSpPr>
          <a:xfrm>
            <a:off x="113154" y="1727062"/>
            <a:ext cx="1765994" cy="874076"/>
            <a:chOff x="0" y="0"/>
            <a:chExt cx="1765992" cy="874075"/>
          </a:xfrm>
        </p:grpSpPr>
        <p:sp>
          <p:nvSpPr>
            <p:cNvPr id="2485" name="Google Shape;2343;p49"/>
            <p:cNvSpPr/>
            <p:nvPr/>
          </p:nvSpPr>
          <p:spPr>
            <a:xfrm flipH="1">
              <a:off x="-1" y="0"/>
              <a:ext cx="1765994" cy="874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86" name="Google Shape;2344;p49"/>
            <p:cNvSpPr/>
            <p:nvPr/>
          </p:nvSpPr>
          <p:spPr>
            <a:xfrm flipH="1">
              <a:off x="803069" y="116974"/>
              <a:ext cx="105102" cy="65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87" name="Google Shape;2345;p49"/>
            <p:cNvSpPr/>
            <p:nvPr/>
          </p:nvSpPr>
          <p:spPr>
            <a:xfrm flipH="1">
              <a:off x="1003231" y="126234"/>
              <a:ext cx="199851" cy="255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88" name="Google Shape;2346;p49"/>
            <p:cNvSpPr/>
            <p:nvPr/>
          </p:nvSpPr>
          <p:spPr>
            <a:xfrm flipH="1">
              <a:off x="135836" y="212653"/>
              <a:ext cx="175861" cy="357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89" name="Google Shape;2347;p49"/>
            <p:cNvSpPr/>
            <p:nvPr/>
          </p:nvSpPr>
          <p:spPr>
            <a:xfrm flipH="1">
              <a:off x="1495082" y="445058"/>
              <a:ext cx="159007" cy="141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90" name="Google Shape;2348;p49"/>
            <p:cNvSpPr/>
            <p:nvPr/>
          </p:nvSpPr>
          <p:spPr>
            <a:xfrm flipH="1">
              <a:off x="417199" y="67592"/>
              <a:ext cx="232604" cy="103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375;p51"/>
          <p:cNvSpPr/>
          <p:nvPr/>
        </p:nvSpPr>
        <p:spPr>
          <a:xfrm>
            <a:off x="3944549" y="946345"/>
            <a:ext cx="1254901" cy="1254900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494" name="Google Shape;2376;p5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0079">
              <a:defRPr sz="2520"/>
            </a:lvl1pPr>
          </a:lstStyle>
          <a:p>
            <a:pPr/>
            <a:r>
              <a:t>Front End</a:t>
            </a:r>
          </a:p>
        </p:txBody>
      </p:sp>
      <p:sp>
        <p:nvSpPr>
          <p:cNvPr id="2495" name="Google Shape;2377;p51"/>
          <p:cNvSpPr txBox="1"/>
          <p:nvPr/>
        </p:nvSpPr>
        <p:spPr>
          <a:xfrm>
            <a:off x="4045799" y="1169994"/>
            <a:ext cx="1052401" cy="80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 defTabSz="749808">
              <a:defRPr b="1" sz="4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2496" name="Google Shape;2378;p51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704087">
              <a:defRPr sz="1232"/>
            </a:lvl1pPr>
          </a:lstStyle>
          <a:p>
            <a:pPr/>
            <a:r>
              <a:t>Front End is made using React JS</a:t>
            </a:r>
          </a:p>
        </p:txBody>
      </p:sp>
      <p:grpSp>
        <p:nvGrpSpPr>
          <p:cNvPr id="2515" name="Google Shape;2379;p51"/>
          <p:cNvGrpSpPr/>
          <p:nvPr/>
        </p:nvGrpSpPr>
        <p:grpSpPr>
          <a:xfrm>
            <a:off x="1199796" y="158889"/>
            <a:ext cx="1588620" cy="1156457"/>
            <a:chOff x="0" y="0"/>
            <a:chExt cx="1588619" cy="1156455"/>
          </a:xfrm>
        </p:grpSpPr>
        <p:sp>
          <p:nvSpPr>
            <p:cNvPr id="2497" name="Google Shape;2380;p51"/>
            <p:cNvSpPr/>
            <p:nvPr/>
          </p:nvSpPr>
          <p:spPr>
            <a:xfrm>
              <a:off x="-1" y="0"/>
              <a:ext cx="1588621" cy="1156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0" h="21600" fill="norm" stroke="1" extrusionOk="0">
                  <a:moveTo>
                    <a:pt x="7205" y="0"/>
                  </a:moveTo>
                  <a:cubicBezTo>
                    <a:pt x="6840" y="0"/>
                    <a:pt x="6435" y="151"/>
                    <a:pt x="5995" y="504"/>
                  </a:cubicBezTo>
                  <a:cubicBezTo>
                    <a:pt x="4821" y="1423"/>
                    <a:pt x="4109" y="3239"/>
                    <a:pt x="4149" y="5192"/>
                  </a:cubicBezTo>
                  <a:cubicBezTo>
                    <a:pt x="4149" y="5192"/>
                    <a:pt x="3462" y="4637"/>
                    <a:pt x="2636" y="4637"/>
                  </a:cubicBezTo>
                  <a:cubicBezTo>
                    <a:pt x="1793" y="4637"/>
                    <a:pt x="805" y="5216"/>
                    <a:pt x="258" y="7556"/>
                  </a:cubicBezTo>
                  <a:cubicBezTo>
                    <a:pt x="-823" y="12185"/>
                    <a:pt x="1841" y="13005"/>
                    <a:pt x="1841" y="13005"/>
                  </a:cubicBezTo>
                  <a:cubicBezTo>
                    <a:pt x="1841" y="13005"/>
                    <a:pt x="404" y="19451"/>
                    <a:pt x="3938" y="21190"/>
                  </a:cubicBezTo>
                  <a:cubicBezTo>
                    <a:pt x="4518" y="21478"/>
                    <a:pt x="5057" y="21600"/>
                    <a:pt x="5553" y="21600"/>
                  </a:cubicBezTo>
                  <a:cubicBezTo>
                    <a:pt x="8076" y="21600"/>
                    <a:pt x="9476" y="18474"/>
                    <a:pt x="9476" y="18474"/>
                  </a:cubicBezTo>
                  <a:cubicBezTo>
                    <a:pt x="9476" y="18474"/>
                    <a:pt x="10244" y="20768"/>
                    <a:pt x="12168" y="20768"/>
                  </a:cubicBezTo>
                  <a:cubicBezTo>
                    <a:pt x="12397" y="20768"/>
                    <a:pt x="12642" y="20735"/>
                    <a:pt x="12905" y="20662"/>
                  </a:cubicBezTo>
                  <a:cubicBezTo>
                    <a:pt x="15357" y="19979"/>
                    <a:pt x="15146" y="16131"/>
                    <a:pt x="15146" y="16131"/>
                  </a:cubicBezTo>
                  <a:cubicBezTo>
                    <a:pt x="15146" y="16131"/>
                    <a:pt x="16395" y="17201"/>
                    <a:pt x="17630" y="17201"/>
                  </a:cubicBezTo>
                  <a:cubicBezTo>
                    <a:pt x="18518" y="17201"/>
                    <a:pt x="19398" y="16648"/>
                    <a:pt x="19801" y="14744"/>
                  </a:cubicBezTo>
                  <a:cubicBezTo>
                    <a:pt x="20777" y="10192"/>
                    <a:pt x="18323" y="8611"/>
                    <a:pt x="18323" y="8611"/>
                  </a:cubicBezTo>
                  <a:cubicBezTo>
                    <a:pt x="18323" y="8611"/>
                    <a:pt x="20420" y="4665"/>
                    <a:pt x="17559" y="1558"/>
                  </a:cubicBezTo>
                  <a:cubicBezTo>
                    <a:pt x="16929" y="877"/>
                    <a:pt x="16348" y="612"/>
                    <a:pt x="15826" y="612"/>
                  </a:cubicBezTo>
                  <a:cubicBezTo>
                    <a:pt x="13968" y="612"/>
                    <a:pt x="12852" y="3981"/>
                    <a:pt x="12852" y="3981"/>
                  </a:cubicBezTo>
                  <a:cubicBezTo>
                    <a:pt x="12786" y="2672"/>
                    <a:pt x="12100" y="1598"/>
                    <a:pt x="11204" y="1480"/>
                  </a:cubicBezTo>
                  <a:cubicBezTo>
                    <a:pt x="11097" y="1461"/>
                    <a:pt x="10996" y="1453"/>
                    <a:pt x="10901" y="1453"/>
                  </a:cubicBezTo>
                  <a:cubicBezTo>
                    <a:pt x="9589" y="1453"/>
                    <a:pt x="9371" y="3219"/>
                    <a:pt x="9371" y="3219"/>
                  </a:cubicBezTo>
                  <a:cubicBezTo>
                    <a:pt x="9289" y="1864"/>
                    <a:pt x="8493" y="0"/>
                    <a:pt x="7205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98" name="Google Shape;2381;p51"/>
            <p:cNvSpPr/>
            <p:nvPr/>
          </p:nvSpPr>
          <p:spPr>
            <a:xfrm>
              <a:off x="79591" y="290039"/>
              <a:ext cx="165785" cy="101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8" h="21600" fill="norm" stroke="1" extrusionOk="0">
                  <a:moveTo>
                    <a:pt x="18667" y="0"/>
                  </a:moveTo>
                  <a:cubicBezTo>
                    <a:pt x="10772" y="0"/>
                    <a:pt x="3552" y="7419"/>
                    <a:pt x="67" y="19333"/>
                  </a:cubicBezTo>
                  <a:cubicBezTo>
                    <a:pt x="-206" y="20566"/>
                    <a:pt x="410" y="21600"/>
                    <a:pt x="991" y="21600"/>
                  </a:cubicBezTo>
                  <a:cubicBezTo>
                    <a:pt x="1252" y="21600"/>
                    <a:pt x="1501" y="21381"/>
                    <a:pt x="1667" y="20904"/>
                  </a:cubicBezTo>
                  <a:cubicBezTo>
                    <a:pt x="4726" y="10004"/>
                    <a:pt x="11293" y="3083"/>
                    <a:pt x="18442" y="3083"/>
                  </a:cubicBezTo>
                  <a:cubicBezTo>
                    <a:pt x="19070" y="3083"/>
                    <a:pt x="19699" y="3123"/>
                    <a:pt x="20327" y="3242"/>
                  </a:cubicBezTo>
                  <a:cubicBezTo>
                    <a:pt x="20363" y="3242"/>
                    <a:pt x="20398" y="3242"/>
                    <a:pt x="20434" y="3242"/>
                  </a:cubicBezTo>
                  <a:cubicBezTo>
                    <a:pt x="21394" y="3242"/>
                    <a:pt x="21358" y="318"/>
                    <a:pt x="20327" y="99"/>
                  </a:cubicBezTo>
                  <a:cubicBezTo>
                    <a:pt x="19770" y="40"/>
                    <a:pt x="19225" y="0"/>
                    <a:pt x="186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99" name="Google Shape;2382;p51"/>
            <p:cNvSpPr/>
            <p:nvPr/>
          </p:nvSpPr>
          <p:spPr>
            <a:xfrm>
              <a:off x="282992" y="297853"/>
              <a:ext cx="52861" cy="27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600" fill="norm" stroke="1" extrusionOk="0">
                  <a:moveTo>
                    <a:pt x="2973" y="0"/>
                  </a:moveTo>
                  <a:cubicBezTo>
                    <a:pt x="1279" y="0"/>
                    <a:pt x="0" y="2489"/>
                    <a:pt x="0" y="5784"/>
                  </a:cubicBezTo>
                  <a:cubicBezTo>
                    <a:pt x="0" y="9079"/>
                    <a:pt x="1279" y="11496"/>
                    <a:pt x="2973" y="11496"/>
                  </a:cubicBezTo>
                  <a:lnTo>
                    <a:pt x="6360" y="11496"/>
                  </a:lnTo>
                  <a:cubicBezTo>
                    <a:pt x="7639" y="11496"/>
                    <a:pt x="8881" y="12374"/>
                    <a:pt x="10574" y="13180"/>
                  </a:cubicBezTo>
                  <a:lnTo>
                    <a:pt x="11440" y="13985"/>
                  </a:lnTo>
                  <a:lnTo>
                    <a:pt x="11854" y="14791"/>
                  </a:lnTo>
                  <a:cubicBezTo>
                    <a:pt x="12268" y="14791"/>
                    <a:pt x="13133" y="15669"/>
                    <a:pt x="13547" y="16475"/>
                  </a:cubicBezTo>
                  <a:cubicBezTo>
                    <a:pt x="14375" y="16475"/>
                    <a:pt x="14826" y="17280"/>
                    <a:pt x="15240" y="18085"/>
                  </a:cubicBezTo>
                  <a:lnTo>
                    <a:pt x="16068" y="19769"/>
                  </a:lnTo>
                  <a:cubicBezTo>
                    <a:pt x="16068" y="19769"/>
                    <a:pt x="16633" y="20136"/>
                    <a:pt x="16896" y="20136"/>
                  </a:cubicBezTo>
                  <a:cubicBezTo>
                    <a:pt x="16971" y="20136"/>
                    <a:pt x="17009" y="20062"/>
                    <a:pt x="17009" y="19989"/>
                  </a:cubicBezTo>
                  <a:cubicBezTo>
                    <a:pt x="17423" y="21087"/>
                    <a:pt x="18025" y="21600"/>
                    <a:pt x="18665" y="21600"/>
                  </a:cubicBezTo>
                  <a:cubicBezTo>
                    <a:pt x="19342" y="21600"/>
                    <a:pt x="20095" y="21014"/>
                    <a:pt x="20734" y="19769"/>
                  </a:cubicBezTo>
                  <a:cubicBezTo>
                    <a:pt x="21600" y="18085"/>
                    <a:pt x="21600" y="14791"/>
                    <a:pt x="20734" y="13180"/>
                  </a:cubicBezTo>
                  <a:cubicBezTo>
                    <a:pt x="15654" y="4906"/>
                    <a:pt x="9295" y="805"/>
                    <a:pt x="29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00" name="Google Shape;2383;p51"/>
            <p:cNvSpPr/>
            <p:nvPr/>
          </p:nvSpPr>
          <p:spPr>
            <a:xfrm>
              <a:off x="29905" y="442781"/>
              <a:ext cx="33464" cy="99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03" h="21600" fill="norm" stroke="1" extrusionOk="0">
                  <a:moveTo>
                    <a:pt x="14121" y="0"/>
                  </a:moveTo>
                  <a:cubicBezTo>
                    <a:pt x="13176" y="0"/>
                    <a:pt x="12130" y="161"/>
                    <a:pt x="11185" y="544"/>
                  </a:cubicBezTo>
                  <a:cubicBezTo>
                    <a:pt x="-2253" y="5536"/>
                    <a:pt x="-561" y="13447"/>
                    <a:pt x="1131" y="20231"/>
                  </a:cubicBezTo>
                  <a:cubicBezTo>
                    <a:pt x="833" y="21137"/>
                    <a:pt x="2823" y="21600"/>
                    <a:pt x="4765" y="21600"/>
                  </a:cubicBezTo>
                  <a:cubicBezTo>
                    <a:pt x="6706" y="21600"/>
                    <a:pt x="8696" y="21137"/>
                    <a:pt x="8398" y="20231"/>
                  </a:cubicBezTo>
                  <a:cubicBezTo>
                    <a:pt x="6706" y="14353"/>
                    <a:pt x="5063" y="7106"/>
                    <a:pt x="16809" y="2577"/>
                  </a:cubicBezTo>
                  <a:cubicBezTo>
                    <a:pt x="19347" y="1550"/>
                    <a:pt x="17058" y="0"/>
                    <a:pt x="141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01" name="Google Shape;2384;p51"/>
            <p:cNvSpPr/>
            <p:nvPr/>
          </p:nvSpPr>
          <p:spPr>
            <a:xfrm>
              <a:off x="373921" y="82230"/>
              <a:ext cx="139285" cy="169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600" fill="norm" stroke="1" extrusionOk="0">
                  <a:moveTo>
                    <a:pt x="20006" y="0"/>
                  </a:moveTo>
                  <a:cubicBezTo>
                    <a:pt x="19922" y="0"/>
                    <a:pt x="19838" y="0"/>
                    <a:pt x="19753" y="24"/>
                  </a:cubicBezTo>
                  <a:cubicBezTo>
                    <a:pt x="9164" y="3357"/>
                    <a:pt x="1426" y="11221"/>
                    <a:pt x="7" y="20699"/>
                  </a:cubicBezTo>
                  <a:cubicBezTo>
                    <a:pt x="-63" y="21292"/>
                    <a:pt x="400" y="21600"/>
                    <a:pt x="920" y="21600"/>
                  </a:cubicBezTo>
                  <a:cubicBezTo>
                    <a:pt x="1426" y="21600"/>
                    <a:pt x="1987" y="21292"/>
                    <a:pt x="2058" y="20699"/>
                  </a:cubicBezTo>
                  <a:cubicBezTo>
                    <a:pt x="3490" y="12028"/>
                    <a:pt x="10583" y="4828"/>
                    <a:pt x="20217" y="1756"/>
                  </a:cubicBezTo>
                  <a:cubicBezTo>
                    <a:pt x="21537" y="1506"/>
                    <a:pt x="21088" y="0"/>
                    <a:pt x="2000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02" name="Google Shape;2385;p51"/>
            <p:cNvSpPr/>
            <p:nvPr/>
          </p:nvSpPr>
          <p:spPr>
            <a:xfrm>
              <a:off x="581050" y="61207"/>
              <a:ext cx="65992" cy="29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7" h="21600" fill="norm" stroke="1" extrusionOk="0">
                  <a:moveTo>
                    <a:pt x="4052" y="0"/>
                  </a:moveTo>
                  <a:cubicBezTo>
                    <a:pt x="3352" y="0"/>
                    <a:pt x="2680" y="69"/>
                    <a:pt x="1980" y="206"/>
                  </a:cubicBezTo>
                  <a:cubicBezTo>
                    <a:pt x="1805" y="137"/>
                    <a:pt x="1659" y="69"/>
                    <a:pt x="1542" y="69"/>
                  </a:cubicBezTo>
                  <a:cubicBezTo>
                    <a:pt x="-589" y="69"/>
                    <a:pt x="-501" y="10286"/>
                    <a:pt x="1746" y="10286"/>
                  </a:cubicBezTo>
                  <a:cubicBezTo>
                    <a:pt x="1805" y="10286"/>
                    <a:pt x="1892" y="10286"/>
                    <a:pt x="1980" y="10217"/>
                  </a:cubicBezTo>
                  <a:cubicBezTo>
                    <a:pt x="2797" y="10080"/>
                    <a:pt x="3585" y="9943"/>
                    <a:pt x="4373" y="9943"/>
                  </a:cubicBezTo>
                  <a:cubicBezTo>
                    <a:pt x="6737" y="9943"/>
                    <a:pt x="8956" y="10834"/>
                    <a:pt x="11145" y="12549"/>
                  </a:cubicBezTo>
                  <a:cubicBezTo>
                    <a:pt x="12459" y="13303"/>
                    <a:pt x="14122" y="14126"/>
                    <a:pt x="15436" y="14880"/>
                  </a:cubicBezTo>
                  <a:cubicBezTo>
                    <a:pt x="15757" y="15634"/>
                    <a:pt x="16078" y="15634"/>
                    <a:pt x="16399" y="16389"/>
                  </a:cubicBezTo>
                  <a:cubicBezTo>
                    <a:pt x="16341" y="16251"/>
                    <a:pt x="16341" y="16183"/>
                    <a:pt x="16341" y="16183"/>
                  </a:cubicBezTo>
                  <a:cubicBezTo>
                    <a:pt x="16399" y="16183"/>
                    <a:pt x="16691" y="16663"/>
                    <a:pt x="16633" y="16663"/>
                  </a:cubicBezTo>
                  <a:cubicBezTo>
                    <a:pt x="16603" y="16663"/>
                    <a:pt x="16545" y="16594"/>
                    <a:pt x="16399" y="16389"/>
                  </a:cubicBezTo>
                  <a:cubicBezTo>
                    <a:pt x="16399" y="19886"/>
                    <a:pt x="17479" y="21600"/>
                    <a:pt x="18530" y="21600"/>
                  </a:cubicBezTo>
                  <a:cubicBezTo>
                    <a:pt x="19610" y="21600"/>
                    <a:pt x="20690" y="19886"/>
                    <a:pt x="20690" y="16389"/>
                  </a:cubicBezTo>
                  <a:cubicBezTo>
                    <a:pt x="21011" y="7954"/>
                    <a:pt x="16749" y="5623"/>
                    <a:pt x="13772" y="3291"/>
                  </a:cubicBezTo>
                  <a:cubicBezTo>
                    <a:pt x="10532" y="1371"/>
                    <a:pt x="7292" y="0"/>
                    <a:pt x="40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03" name="Google Shape;2386;p51"/>
            <p:cNvSpPr/>
            <p:nvPr/>
          </p:nvSpPr>
          <p:spPr>
            <a:xfrm>
              <a:off x="780537" y="118043"/>
              <a:ext cx="100810" cy="66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4" h="21600" fill="norm" stroke="1" extrusionOk="0">
                  <a:moveTo>
                    <a:pt x="16776" y="0"/>
                  </a:moveTo>
                  <a:cubicBezTo>
                    <a:pt x="13838" y="0"/>
                    <a:pt x="10993" y="1446"/>
                    <a:pt x="8690" y="4368"/>
                  </a:cubicBezTo>
                  <a:cubicBezTo>
                    <a:pt x="5527" y="7772"/>
                    <a:pt x="2794" y="12502"/>
                    <a:pt x="473" y="17593"/>
                  </a:cubicBezTo>
                  <a:cubicBezTo>
                    <a:pt x="-631" y="19130"/>
                    <a:pt x="398" y="21600"/>
                    <a:pt x="1503" y="21600"/>
                  </a:cubicBezTo>
                  <a:cubicBezTo>
                    <a:pt x="1877" y="21600"/>
                    <a:pt x="2270" y="21329"/>
                    <a:pt x="2570" y="20636"/>
                  </a:cubicBezTo>
                  <a:cubicBezTo>
                    <a:pt x="5995" y="13617"/>
                    <a:pt x="10618" y="4368"/>
                    <a:pt x="16589" y="4368"/>
                  </a:cubicBezTo>
                  <a:cubicBezTo>
                    <a:pt x="17225" y="4368"/>
                    <a:pt x="17899" y="4489"/>
                    <a:pt x="18573" y="4730"/>
                  </a:cubicBezTo>
                  <a:cubicBezTo>
                    <a:pt x="18685" y="4760"/>
                    <a:pt x="18798" y="4790"/>
                    <a:pt x="18910" y="4790"/>
                  </a:cubicBezTo>
                  <a:cubicBezTo>
                    <a:pt x="20351" y="4790"/>
                    <a:pt x="20969" y="934"/>
                    <a:pt x="19210" y="331"/>
                  </a:cubicBezTo>
                  <a:cubicBezTo>
                    <a:pt x="18386" y="90"/>
                    <a:pt x="17581" y="0"/>
                    <a:pt x="167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04" name="Google Shape;2387;p51"/>
            <p:cNvSpPr/>
            <p:nvPr/>
          </p:nvSpPr>
          <p:spPr>
            <a:xfrm>
              <a:off x="930969" y="133205"/>
              <a:ext cx="40579" cy="36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9" h="21600" fill="norm" stroke="1" extrusionOk="0">
                  <a:moveTo>
                    <a:pt x="3317" y="0"/>
                  </a:moveTo>
                  <a:cubicBezTo>
                    <a:pt x="3029" y="0"/>
                    <a:pt x="2693" y="111"/>
                    <a:pt x="2357" y="278"/>
                  </a:cubicBezTo>
                  <a:cubicBezTo>
                    <a:pt x="1829" y="278"/>
                    <a:pt x="773" y="1503"/>
                    <a:pt x="197" y="2171"/>
                  </a:cubicBezTo>
                  <a:cubicBezTo>
                    <a:pt x="-331" y="4008"/>
                    <a:pt x="197" y="6513"/>
                    <a:pt x="1829" y="7794"/>
                  </a:cubicBezTo>
                  <a:cubicBezTo>
                    <a:pt x="2933" y="8406"/>
                    <a:pt x="4517" y="9019"/>
                    <a:pt x="5621" y="10299"/>
                  </a:cubicBezTo>
                  <a:lnTo>
                    <a:pt x="7781" y="11524"/>
                  </a:lnTo>
                  <a:lnTo>
                    <a:pt x="8837" y="12192"/>
                  </a:lnTo>
                  <a:cubicBezTo>
                    <a:pt x="9941" y="13416"/>
                    <a:pt x="10997" y="14697"/>
                    <a:pt x="12101" y="15922"/>
                  </a:cubicBezTo>
                  <a:lnTo>
                    <a:pt x="12629" y="17146"/>
                  </a:lnTo>
                  <a:cubicBezTo>
                    <a:pt x="13157" y="17814"/>
                    <a:pt x="13733" y="19039"/>
                    <a:pt x="13733" y="19652"/>
                  </a:cubicBezTo>
                  <a:cubicBezTo>
                    <a:pt x="14405" y="20876"/>
                    <a:pt x="15557" y="21600"/>
                    <a:pt x="16853" y="21600"/>
                  </a:cubicBezTo>
                  <a:cubicBezTo>
                    <a:pt x="17573" y="21600"/>
                    <a:pt x="18341" y="21377"/>
                    <a:pt x="19109" y="20932"/>
                  </a:cubicBezTo>
                  <a:cubicBezTo>
                    <a:pt x="20741" y="20320"/>
                    <a:pt x="21269" y="17814"/>
                    <a:pt x="20741" y="15922"/>
                  </a:cubicBezTo>
                  <a:cubicBezTo>
                    <a:pt x="16949" y="9019"/>
                    <a:pt x="11573" y="4008"/>
                    <a:pt x="5621" y="891"/>
                  </a:cubicBezTo>
                  <a:cubicBezTo>
                    <a:pt x="4853" y="445"/>
                    <a:pt x="4085" y="0"/>
                    <a:pt x="331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05" name="Google Shape;2388;p51"/>
            <p:cNvSpPr/>
            <p:nvPr/>
          </p:nvSpPr>
          <p:spPr>
            <a:xfrm>
              <a:off x="1059531" y="132554"/>
              <a:ext cx="67444" cy="8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3" h="21600" fill="norm" stroke="1" extrusionOk="0">
                  <a:moveTo>
                    <a:pt x="18725" y="0"/>
                  </a:moveTo>
                  <a:cubicBezTo>
                    <a:pt x="18351" y="0"/>
                    <a:pt x="17949" y="93"/>
                    <a:pt x="17604" y="278"/>
                  </a:cubicBezTo>
                  <a:cubicBezTo>
                    <a:pt x="9205" y="4965"/>
                    <a:pt x="3050" y="11763"/>
                    <a:pt x="145" y="19582"/>
                  </a:cubicBezTo>
                  <a:cubicBezTo>
                    <a:pt x="-430" y="20811"/>
                    <a:pt x="807" y="21600"/>
                    <a:pt x="2044" y="21600"/>
                  </a:cubicBezTo>
                  <a:cubicBezTo>
                    <a:pt x="2906" y="21600"/>
                    <a:pt x="3769" y="21206"/>
                    <a:pt x="4028" y="20370"/>
                  </a:cubicBezTo>
                  <a:cubicBezTo>
                    <a:pt x="6933" y="13573"/>
                    <a:pt x="12455" y="7587"/>
                    <a:pt x="19559" y="3411"/>
                  </a:cubicBezTo>
                  <a:cubicBezTo>
                    <a:pt x="20854" y="2877"/>
                    <a:pt x="21170" y="1833"/>
                    <a:pt x="20537" y="789"/>
                  </a:cubicBezTo>
                  <a:cubicBezTo>
                    <a:pt x="20106" y="302"/>
                    <a:pt x="19416" y="0"/>
                    <a:pt x="1872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06" name="Google Shape;2389;p51"/>
            <p:cNvSpPr/>
            <p:nvPr/>
          </p:nvSpPr>
          <p:spPr>
            <a:xfrm>
              <a:off x="1188777" y="76741"/>
              <a:ext cx="243592" cy="10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600" fill="norm" stroke="1" extrusionOk="0">
                  <a:moveTo>
                    <a:pt x="7357" y="0"/>
                  </a:moveTo>
                  <a:cubicBezTo>
                    <a:pt x="4882" y="0"/>
                    <a:pt x="2431" y="1523"/>
                    <a:pt x="265" y="4531"/>
                  </a:cubicBezTo>
                  <a:cubicBezTo>
                    <a:pt x="-280" y="5433"/>
                    <a:pt x="103" y="7256"/>
                    <a:pt x="624" y="7256"/>
                  </a:cubicBezTo>
                  <a:cubicBezTo>
                    <a:pt x="713" y="7256"/>
                    <a:pt x="811" y="7200"/>
                    <a:pt x="909" y="7068"/>
                  </a:cubicBezTo>
                  <a:cubicBezTo>
                    <a:pt x="2830" y="4267"/>
                    <a:pt x="5020" y="2857"/>
                    <a:pt x="7235" y="2857"/>
                  </a:cubicBezTo>
                  <a:cubicBezTo>
                    <a:pt x="8708" y="2857"/>
                    <a:pt x="10190" y="3478"/>
                    <a:pt x="11615" y="4737"/>
                  </a:cubicBezTo>
                  <a:cubicBezTo>
                    <a:pt x="13357" y="6016"/>
                    <a:pt x="14912" y="7914"/>
                    <a:pt x="16378" y="10659"/>
                  </a:cubicBezTo>
                  <a:cubicBezTo>
                    <a:pt x="17103" y="11919"/>
                    <a:pt x="17746" y="13404"/>
                    <a:pt x="18389" y="14889"/>
                  </a:cubicBezTo>
                  <a:cubicBezTo>
                    <a:pt x="18934" y="16148"/>
                    <a:pt x="19944" y="18047"/>
                    <a:pt x="20034" y="20171"/>
                  </a:cubicBezTo>
                  <a:cubicBezTo>
                    <a:pt x="20082" y="21111"/>
                    <a:pt x="20400" y="21600"/>
                    <a:pt x="20709" y="21600"/>
                  </a:cubicBezTo>
                  <a:cubicBezTo>
                    <a:pt x="21019" y="21600"/>
                    <a:pt x="21320" y="21111"/>
                    <a:pt x="21320" y="20171"/>
                  </a:cubicBezTo>
                  <a:cubicBezTo>
                    <a:pt x="21133" y="18047"/>
                    <a:pt x="20677" y="15942"/>
                    <a:pt x="19944" y="14456"/>
                  </a:cubicBezTo>
                  <a:cubicBezTo>
                    <a:pt x="19211" y="12764"/>
                    <a:pt x="18479" y="10866"/>
                    <a:pt x="17656" y="9399"/>
                  </a:cubicBezTo>
                  <a:cubicBezTo>
                    <a:pt x="16101" y="6429"/>
                    <a:pt x="14359" y="3891"/>
                    <a:pt x="12437" y="2199"/>
                  </a:cubicBezTo>
                  <a:cubicBezTo>
                    <a:pt x="10793" y="733"/>
                    <a:pt x="9067" y="0"/>
                    <a:pt x="7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07" name="Google Shape;2390;p51"/>
            <p:cNvSpPr/>
            <p:nvPr/>
          </p:nvSpPr>
          <p:spPr>
            <a:xfrm>
              <a:off x="1098146" y="852540"/>
              <a:ext cx="74893" cy="178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28" h="21600" fill="norm" stroke="1" extrusionOk="0">
                  <a:moveTo>
                    <a:pt x="16673" y="0"/>
                  </a:moveTo>
                  <a:cubicBezTo>
                    <a:pt x="15552" y="0"/>
                    <a:pt x="14455" y="406"/>
                    <a:pt x="14943" y="1094"/>
                  </a:cubicBezTo>
                  <a:cubicBezTo>
                    <a:pt x="16868" y="4633"/>
                    <a:pt x="15771" y="8444"/>
                    <a:pt x="12212" y="11736"/>
                  </a:cubicBezTo>
                  <a:cubicBezTo>
                    <a:pt x="10554" y="13382"/>
                    <a:pt x="9189" y="14904"/>
                    <a:pt x="7287" y="16549"/>
                  </a:cubicBezTo>
                  <a:cubicBezTo>
                    <a:pt x="5898" y="17947"/>
                    <a:pt x="3704" y="19086"/>
                    <a:pt x="973" y="19977"/>
                  </a:cubicBezTo>
                  <a:cubicBezTo>
                    <a:pt x="-904" y="20518"/>
                    <a:pt x="217" y="21600"/>
                    <a:pt x="1948" y="21600"/>
                  </a:cubicBezTo>
                  <a:cubicBezTo>
                    <a:pt x="2241" y="21600"/>
                    <a:pt x="2558" y="21566"/>
                    <a:pt x="2899" y="21499"/>
                  </a:cubicBezTo>
                  <a:cubicBezTo>
                    <a:pt x="5898" y="20608"/>
                    <a:pt x="8384" y="19345"/>
                    <a:pt x="10018" y="17823"/>
                  </a:cubicBezTo>
                  <a:cubicBezTo>
                    <a:pt x="12212" y="16042"/>
                    <a:pt x="13845" y="14272"/>
                    <a:pt x="15771" y="12367"/>
                  </a:cubicBezTo>
                  <a:cubicBezTo>
                    <a:pt x="19599" y="8692"/>
                    <a:pt x="20696" y="4509"/>
                    <a:pt x="18526" y="586"/>
                  </a:cubicBezTo>
                  <a:cubicBezTo>
                    <a:pt x="18185" y="180"/>
                    <a:pt x="17429" y="0"/>
                    <a:pt x="16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08" name="Google Shape;2391;p51"/>
            <p:cNvSpPr/>
            <p:nvPr/>
          </p:nvSpPr>
          <p:spPr>
            <a:xfrm>
              <a:off x="907122" y="1063327"/>
              <a:ext cx="117515" cy="20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1" h="21600" fill="norm" stroke="1" extrusionOk="0">
                  <a:moveTo>
                    <a:pt x="1322" y="0"/>
                  </a:moveTo>
                  <a:cubicBezTo>
                    <a:pt x="40" y="0"/>
                    <a:pt x="-512" y="11095"/>
                    <a:pt x="592" y="14433"/>
                  </a:cubicBezTo>
                  <a:cubicBezTo>
                    <a:pt x="3886" y="19047"/>
                    <a:pt x="7278" y="21600"/>
                    <a:pt x="10669" y="21600"/>
                  </a:cubicBezTo>
                  <a:cubicBezTo>
                    <a:pt x="13655" y="21600"/>
                    <a:pt x="16658" y="19636"/>
                    <a:pt x="19563" y="15513"/>
                  </a:cubicBezTo>
                  <a:cubicBezTo>
                    <a:pt x="21088" y="14433"/>
                    <a:pt x="20569" y="2062"/>
                    <a:pt x="19319" y="2062"/>
                  </a:cubicBezTo>
                  <a:cubicBezTo>
                    <a:pt x="19222" y="2062"/>
                    <a:pt x="19124" y="2062"/>
                    <a:pt x="19011" y="2258"/>
                  </a:cubicBezTo>
                  <a:cubicBezTo>
                    <a:pt x="16382" y="5695"/>
                    <a:pt x="13720" y="7462"/>
                    <a:pt x="11043" y="7462"/>
                  </a:cubicBezTo>
                  <a:cubicBezTo>
                    <a:pt x="7797" y="7462"/>
                    <a:pt x="4519" y="4909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09" name="Google Shape;2392;p51"/>
            <p:cNvSpPr/>
            <p:nvPr/>
          </p:nvSpPr>
          <p:spPr>
            <a:xfrm>
              <a:off x="158479" y="728729"/>
              <a:ext cx="52217" cy="223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7" h="21600" fill="norm" stroke="1" extrusionOk="0">
                  <a:moveTo>
                    <a:pt x="12915" y="0"/>
                  </a:moveTo>
                  <a:cubicBezTo>
                    <a:pt x="12270" y="0"/>
                    <a:pt x="11553" y="63"/>
                    <a:pt x="10909" y="198"/>
                  </a:cubicBezTo>
                  <a:cubicBezTo>
                    <a:pt x="6073" y="1410"/>
                    <a:pt x="3243" y="2928"/>
                    <a:pt x="2455" y="4643"/>
                  </a:cubicBezTo>
                  <a:cubicBezTo>
                    <a:pt x="843" y="6763"/>
                    <a:pt x="19" y="8882"/>
                    <a:pt x="19" y="11110"/>
                  </a:cubicBezTo>
                  <a:cubicBezTo>
                    <a:pt x="-375" y="14846"/>
                    <a:pt x="5249" y="18582"/>
                    <a:pt x="15315" y="21402"/>
                  </a:cubicBezTo>
                  <a:cubicBezTo>
                    <a:pt x="15888" y="21546"/>
                    <a:pt x="16532" y="21600"/>
                    <a:pt x="17141" y="21600"/>
                  </a:cubicBezTo>
                  <a:cubicBezTo>
                    <a:pt x="19255" y="21600"/>
                    <a:pt x="21225" y="20935"/>
                    <a:pt x="19362" y="20397"/>
                  </a:cubicBezTo>
                  <a:cubicBezTo>
                    <a:pt x="10085" y="17873"/>
                    <a:pt x="5249" y="14541"/>
                    <a:pt x="5249" y="11110"/>
                  </a:cubicBezTo>
                  <a:cubicBezTo>
                    <a:pt x="5249" y="9188"/>
                    <a:pt x="6073" y="7266"/>
                    <a:pt x="7291" y="5452"/>
                  </a:cubicBezTo>
                  <a:cubicBezTo>
                    <a:pt x="7685" y="3835"/>
                    <a:pt x="10515" y="2317"/>
                    <a:pt x="14921" y="1114"/>
                  </a:cubicBezTo>
                  <a:cubicBezTo>
                    <a:pt x="16783" y="647"/>
                    <a:pt x="15064" y="0"/>
                    <a:pt x="129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10" name="Google Shape;2393;p51"/>
            <p:cNvSpPr/>
            <p:nvPr/>
          </p:nvSpPr>
          <p:spPr>
            <a:xfrm>
              <a:off x="270169" y="1040072"/>
              <a:ext cx="85952" cy="53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5" h="21600" fill="norm" stroke="1" extrusionOk="0">
                  <a:moveTo>
                    <a:pt x="1567" y="0"/>
                  </a:moveTo>
                  <a:cubicBezTo>
                    <a:pt x="1410" y="0"/>
                    <a:pt x="1253" y="38"/>
                    <a:pt x="1073" y="113"/>
                  </a:cubicBezTo>
                  <a:cubicBezTo>
                    <a:pt x="310" y="529"/>
                    <a:pt x="-183" y="2228"/>
                    <a:pt x="64" y="3927"/>
                  </a:cubicBezTo>
                  <a:cubicBezTo>
                    <a:pt x="2643" y="14765"/>
                    <a:pt x="9013" y="21600"/>
                    <a:pt x="15989" y="21600"/>
                  </a:cubicBezTo>
                  <a:cubicBezTo>
                    <a:pt x="17223" y="21600"/>
                    <a:pt x="18479" y="21373"/>
                    <a:pt x="19735" y="20920"/>
                  </a:cubicBezTo>
                  <a:cubicBezTo>
                    <a:pt x="21417" y="19712"/>
                    <a:pt x="20811" y="15369"/>
                    <a:pt x="18995" y="15369"/>
                  </a:cubicBezTo>
                  <a:cubicBezTo>
                    <a:pt x="18905" y="15369"/>
                    <a:pt x="18815" y="15369"/>
                    <a:pt x="18725" y="15407"/>
                  </a:cubicBezTo>
                  <a:cubicBezTo>
                    <a:pt x="17694" y="15822"/>
                    <a:pt x="16662" y="16011"/>
                    <a:pt x="15630" y="16011"/>
                  </a:cubicBezTo>
                  <a:cubicBezTo>
                    <a:pt x="10381" y="16011"/>
                    <a:pt x="5424" y="10762"/>
                    <a:pt x="3092" y="2228"/>
                  </a:cubicBezTo>
                  <a:cubicBezTo>
                    <a:pt x="2890" y="831"/>
                    <a:pt x="2329" y="0"/>
                    <a:pt x="15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11" name="Google Shape;2394;p51"/>
            <p:cNvSpPr/>
            <p:nvPr/>
          </p:nvSpPr>
          <p:spPr>
            <a:xfrm>
              <a:off x="468105" y="1093466"/>
              <a:ext cx="66154" cy="25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600" fill="norm" stroke="1" extrusionOk="0">
                  <a:moveTo>
                    <a:pt x="18593" y="0"/>
                  </a:moveTo>
                  <a:cubicBezTo>
                    <a:pt x="18389" y="0"/>
                    <a:pt x="18214" y="79"/>
                    <a:pt x="18039" y="237"/>
                  </a:cubicBezTo>
                  <a:cubicBezTo>
                    <a:pt x="12814" y="4668"/>
                    <a:pt x="7210" y="7279"/>
                    <a:pt x="1985" y="9099"/>
                  </a:cubicBezTo>
                  <a:cubicBezTo>
                    <a:pt x="1897" y="9099"/>
                    <a:pt x="1810" y="9020"/>
                    <a:pt x="1751" y="9020"/>
                  </a:cubicBezTo>
                  <a:cubicBezTo>
                    <a:pt x="-584" y="9020"/>
                    <a:pt x="-584" y="21600"/>
                    <a:pt x="1751" y="21600"/>
                  </a:cubicBezTo>
                  <a:cubicBezTo>
                    <a:pt x="1810" y="21600"/>
                    <a:pt x="1897" y="21600"/>
                    <a:pt x="1985" y="21521"/>
                  </a:cubicBezTo>
                  <a:cubicBezTo>
                    <a:pt x="7881" y="19780"/>
                    <a:pt x="13456" y="16220"/>
                    <a:pt x="19031" y="11789"/>
                  </a:cubicBezTo>
                  <a:cubicBezTo>
                    <a:pt x="20345" y="10840"/>
                    <a:pt x="21016" y="7279"/>
                    <a:pt x="20666" y="4668"/>
                  </a:cubicBezTo>
                  <a:cubicBezTo>
                    <a:pt x="20403" y="1662"/>
                    <a:pt x="19469" y="0"/>
                    <a:pt x="185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12" name="Google Shape;2395;p51"/>
            <p:cNvSpPr/>
            <p:nvPr/>
          </p:nvSpPr>
          <p:spPr>
            <a:xfrm>
              <a:off x="745201" y="608080"/>
              <a:ext cx="133389" cy="10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4" h="21600" fill="norm" stroke="1" extrusionOk="0">
                  <a:moveTo>
                    <a:pt x="1461" y="0"/>
                  </a:moveTo>
                  <a:cubicBezTo>
                    <a:pt x="898" y="0"/>
                    <a:pt x="248" y="502"/>
                    <a:pt x="176" y="1427"/>
                  </a:cubicBezTo>
                  <a:cubicBezTo>
                    <a:pt x="-647" y="8439"/>
                    <a:pt x="1461" y="15452"/>
                    <a:pt x="5692" y="19510"/>
                  </a:cubicBezTo>
                  <a:cubicBezTo>
                    <a:pt x="7208" y="20917"/>
                    <a:pt x="8926" y="21600"/>
                    <a:pt x="10658" y="21600"/>
                  </a:cubicBezTo>
                  <a:cubicBezTo>
                    <a:pt x="13373" y="21600"/>
                    <a:pt x="16073" y="19892"/>
                    <a:pt x="17863" y="16577"/>
                  </a:cubicBezTo>
                  <a:cubicBezTo>
                    <a:pt x="19480" y="13181"/>
                    <a:pt x="19321" y="8881"/>
                    <a:pt x="20621" y="5284"/>
                  </a:cubicBezTo>
                  <a:cubicBezTo>
                    <a:pt x="20953" y="4199"/>
                    <a:pt x="20231" y="3114"/>
                    <a:pt x="19524" y="3114"/>
                  </a:cubicBezTo>
                  <a:cubicBezTo>
                    <a:pt x="19206" y="3114"/>
                    <a:pt x="18874" y="3356"/>
                    <a:pt x="18672" y="3918"/>
                  </a:cubicBezTo>
                  <a:cubicBezTo>
                    <a:pt x="17372" y="7314"/>
                    <a:pt x="17372" y="11594"/>
                    <a:pt x="15914" y="14768"/>
                  </a:cubicBezTo>
                  <a:cubicBezTo>
                    <a:pt x="14759" y="17159"/>
                    <a:pt x="12723" y="18687"/>
                    <a:pt x="10572" y="18687"/>
                  </a:cubicBezTo>
                  <a:cubicBezTo>
                    <a:pt x="10297" y="18687"/>
                    <a:pt x="10023" y="18646"/>
                    <a:pt x="9749" y="18606"/>
                  </a:cubicBezTo>
                  <a:cubicBezTo>
                    <a:pt x="7309" y="18144"/>
                    <a:pt x="5201" y="15894"/>
                    <a:pt x="3901" y="12960"/>
                  </a:cubicBezTo>
                  <a:cubicBezTo>
                    <a:pt x="2443" y="9564"/>
                    <a:pt x="1952" y="5505"/>
                    <a:pt x="2284" y="1427"/>
                  </a:cubicBezTo>
                  <a:cubicBezTo>
                    <a:pt x="2443" y="442"/>
                    <a:pt x="1981" y="0"/>
                    <a:pt x="146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13" name="Google Shape;2396;p51"/>
            <p:cNvSpPr/>
            <p:nvPr/>
          </p:nvSpPr>
          <p:spPr>
            <a:xfrm>
              <a:off x="781866" y="475524"/>
              <a:ext cx="29051" cy="38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2" h="21600" fill="norm" stroke="1" extrusionOk="0">
                  <a:moveTo>
                    <a:pt x="12920" y="0"/>
                  </a:moveTo>
                  <a:cubicBezTo>
                    <a:pt x="11264" y="0"/>
                    <a:pt x="9541" y="422"/>
                    <a:pt x="8150" y="1267"/>
                  </a:cubicBezTo>
                  <a:cubicBezTo>
                    <a:pt x="7686" y="1162"/>
                    <a:pt x="7156" y="1109"/>
                    <a:pt x="6692" y="1109"/>
                  </a:cubicBezTo>
                  <a:cubicBezTo>
                    <a:pt x="4506" y="1109"/>
                    <a:pt x="2849" y="2271"/>
                    <a:pt x="2253" y="4225"/>
                  </a:cubicBezTo>
                  <a:lnTo>
                    <a:pt x="729" y="10140"/>
                  </a:lnTo>
                  <a:cubicBezTo>
                    <a:pt x="0" y="11355"/>
                    <a:pt x="0" y="13150"/>
                    <a:pt x="0" y="14893"/>
                  </a:cubicBezTo>
                  <a:cubicBezTo>
                    <a:pt x="0" y="16689"/>
                    <a:pt x="729" y="18484"/>
                    <a:pt x="2253" y="20227"/>
                  </a:cubicBezTo>
                  <a:cubicBezTo>
                    <a:pt x="3710" y="21125"/>
                    <a:pt x="5566" y="21600"/>
                    <a:pt x="7421" y="21600"/>
                  </a:cubicBezTo>
                  <a:cubicBezTo>
                    <a:pt x="9276" y="21600"/>
                    <a:pt x="11131" y="21125"/>
                    <a:pt x="12655" y="20227"/>
                  </a:cubicBezTo>
                  <a:cubicBezTo>
                    <a:pt x="14113" y="18484"/>
                    <a:pt x="15637" y="16689"/>
                    <a:pt x="16366" y="14893"/>
                  </a:cubicBezTo>
                  <a:cubicBezTo>
                    <a:pt x="17890" y="13150"/>
                    <a:pt x="19347" y="11355"/>
                    <a:pt x="20076" y="9559"/>
                  </a:cubicBezTo>
                  <a:cubicBezTo>
                    <a:pt x="21600" y="6601"/>
                    <a:pt x="20076" y="3644"/>
                    <a:pt x="17890" y="1848"/>
                  </a:cubicBezTo>
                  <a:cubicBezTo>
                    <a:pt x="16697" y="581"/>
                    <a:pt x="14842" y="0"/>
                    <a:pt x="1292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14" name="Google Shape;2397;p51"/>
            <p:cNvSpPr/>
            <p:nvPr/>
          </p:nvSpPr>
          <p:spPr>
            <a:xfrm>
              <a:off x="847725" y="481943"/>
              <a:ext cx="23271" cy="46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2" h="21600" fill="norm" stroke="1" extrusionOk="0">
                  <a:moveTo>
                    <a:pt x="6588" y="0"/>
                  </a:moveTo>
                  <a:cubicBezTo>
                    <a:pt x="2836" y="0"/>
                    <a:pt x="0" y="1440"/>
                    <a:pt x="0" y="3404"/>
                  </a:cubicBezTo>
                  <a:lnTo>
                    <a:pt x="0" y="11258"/>
                  </a:lnTo>
                  <a:cubicBezTo>
                    <a:pt x="0" y="13702"/>
                    <a:pt x="0" y="16189"/>
                    <a:pt x="1918" y="18633"/>
                  </a:cubicBezTo>
                  <a:cubicBezTo>
                    <a:pt x="3669" y="20509"/>
                    <a:pt x="7089" y="21600"/>
                    <a:pt x="10508" y="21600"/>
                  </a:cubicBezTo>
                  <a:cubicBezTo>
                    <a:pt x="12426" y="21600"/>
                    <a:pt x="14261" y="21295"/>
                    <a:pt x="15929" y="20596"/>
                  </a:cubicBezTo>
                  <a:cubicBezTo>
                    <a:pt x="19682" y="18633"/>
                    <a:pt x="21600" y="15665"/>
                    <a:pt x="20599" y="12742"/>
                  </a:cubicBezTo>
                  <a:cubicBezTo>
                    <a:pt x="20599" y="9818"/>
                    <a:pt x="19682" y="6371"/>
                    <a:pt x="18764" y="3404"/>
                  </a:cubicBezTo>
                  <a:cubicBezTo>
                    <a:pt x="18014" y="2225"/>
                    <a:pt x="15929" y="1309"/>
                    <a:pt x="13177" y="1309"/>
                  </a:cubicBezTo>
                  <a:cubicBezTo>
                    <a:pt x="12593" y="1309"/>
                    <a:pt x="11926" y="1353"/>
                    <a:pt x="11259" y="1440"/>
                  </a:cubicBezTo>
                  <a:cubicBezTo>
                    <a:pt x="10341" y="480"/>
                    <a:pt x="8423" y="0"/>
                    <a:pt x="658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541" name="Google Shape;2398;p51"/>
          <p:cNvGrpSpPr/>
          <p:nvPr/>
        </p:nvGrpSpPr>
        <p:grpSpPr>
          <a:xfrm>
            <a:off x="6331688" y="3221907"/>
            <a:ext cx="3507100" cy="1921435"/>
            <a:chOff x="0" y="0"/>
            <a:chExt cx="3507099" cy="1921434"/>
          </a:xfrm>
        </p:grpSpPr>
        <p:sp>
          <p:nvSpPr>
            <p:cNvPr id="2516" name="Google Shape;2399;p51"/>
            <p:cNvSpPr/>
            <p:nvPr/>
          </p:nvSpPr>
          <p:spPr>
            <a:xfrm>
              <a:off x="0" y="0"/>
              <a:ext cx="3507100" cy="1921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6" h="21600" fill="norm" stroke="1" extrusionOk="0">
                  <a:moveTo>
                    <a:pt x="6361" y="0"/>
                  </a:moveTo>
                  <a:cubicBezTo>
                    <a:pt x="6248" y="0"/>
                    <a:pt x="6130" y="8"/>
                    <a:pt x="6009" y="25"/>
                  </a:cubicBezTo>
                  <a:cubicBezTo>
                    <a:pt x="2450" y="518"/>
                    <a:pt x="2659" y="8102"/>
                    <a:pt x="2692" y="8939"/>
                  </a:cubicBezTo>
                  <a:cubicBezTo>
                    <a:pt x="2368" y="8633"/>
                    <a:pt x="2060" y="8496"/>
                    <a:pt x="1776" y="8496"/>
                  </a:cubicBezTo>
                  <a:cubicBezTo>
                    <a:pt x="199" y="8496"/>
                    <a:pt x="-635" y="12704"/>
                    <a:pt x="580" y="15212"/>
                  </a:cubicBezTo>
                  <a:cubicBezTo>
                    <a:pt x="1188" y="16450"/>
                    <a:pt x="1817" y="16819"/>
                    <a:pt x="2349" y="16819"/>
                  </a:cubicBezTo>
                  <a:cubicBezTo>
                    <a:pt x="3128" y="16819"/>
                    <a:pt x="3700" y="16031"/>
                    <a:pt x="3700" y="16031"/>
                  </a:cubicBezTo>
                  <a:cubicBezTo>
                    <a:pt x="3700" y="16031"/>
                    <a:pt x="3894" y="19046"/>
                    <a:pt x="5855" y="19418"/>
                  </a:cubicBezTo>
                  <a:cubicBezTo>
                    <a:pt x="5996" y="19446"/>
                    <a:pt x="6130" y="19460"/>
                    <a:pt x="6255" y="19460"/>
                  </a:cubicBezTo>
                  <a:cubicBezTo>
                    <a:pt x="7853" y="19460"/>
                    <a:pt x="8134" y="17316"/>
                    <a:pt x="8135" y="17314"/>
                  </a:cubicBezTo>
                  <a:cubicBezTo>
                    <a:pt x="8135" y="17316"/>
                    <a:pt x="8038" y="19493"/>
                    <a:pt x="9632" y="20516"/>
                  </a:cubicBezTo>
                  <a:cubicBezTo>
                    <a:pt x="9825" y="20638"/>
                    <a:pt x="10002" y="20691"/>
                    <a:pt x="10165" y="20691"/>
                  </a:cubicBezTo>
                  <a:cubicBezTo>
                    <a:pt x="11338" y="20691"/>
                    <a:pt x="11748" y="17892"/>
                    <a:pt x="11748" y="17892"/>
                  </a:cubicBezTo>
                  <a:cubicBezTo>
                    <a:pt x="11748" y="17892"/>
                    <a:pt x="11652" y="20628"/>
                    <a:pt x="13941" y="21464"/>
                  </a:cubicBezTo>
                  <a:cubicBezTo>
                    <a:pt x="14196" y="21559"/>
                    <a:pt x="14426" y="21600"/>
                    <a:pt x="14634" y="21600"/>
                  </a:cubicBezTo>
                  <a:cubicBezTo>
                    <a:pt x="16292" y="21600"/>
                    <a:pt x="16559" y="18971"/>
                    <a:pt x="16559" y="18971"/>
                  </a:cubicBezTo>
                  <a:cubicBezTo>
                    <a:pt x="16983" y="19926"/>
                    <a:pt x="17854" y="20610"/>
                    <a:pt x="18654" y="20610"/>
                  </a:cubicBezTo>
                  <a:cubicBezTo>
                    <a:pt x="19350" y="20610"/>
                    <a:pt x="19993" y="20092"/>
                    <a:pt x="20240" y="18786"/>
                  </a:cubicBezTo>
                  <a:cubicBezTo>
                    <a:pt x="20772" y="15975"/>
                    <a:pt x="19970" y="15584"/>
                    <a:pt x="19970" y="15584"/>
                  </a:cubicBezTo>
                  <a:cubicBezTo>
                    <a:pt x="19970" y="15584"/>
                    <a:pt x="20965" y="13667"/>
                    <a:pt x="20134" y="11750"/>
                  </a:cubicBezTo>
                  <a:cubicBezTo>
                    <a:pt x="19819" y="11022"/>
                    <a:pt x="19507" y="10798"/>
                    <a:pt x="19242" y="10798"/>
                  </a:cubicBezTo>
                  <a:cubicBezTo>
                    <a:pt x="18816" y="10798"/>
                    <a:pt x="18511" y="11378"/>
                    <a:pt x="18511" y="11378"/>
                  </a:cubicBezTo>
                  <a:cubicBezTo>
                    <a:pt x="18511" y="11378"/>
                    <a:pt x="19274" y="3524"/>
                    <a:pt x="16395" y="2630"/>
                  </a:cubicBezTo>
                  <a:cubicBezTo>
                    <a:pt x="16215" y="2574"/>
                    <a:pt x="16039" y="2549"/>
                    <a:pt x="15871" y="2549"/>
                  </a:cubicBezTo>
                  <a:cubicBezTo>
                    <a:pt x="13338" y="2549"/>
                    <a:pt x="12115" y="8438"/>
                    <a:pt x="12115" y="8438"/>
                  </a:cubicBezTo>
                  <a:cubicBezTo>
                    <a:pt x="12115" y="8438"/>
                    <a:pt x="12376" y="5069"/>
                    <a:pt x="11149" y="5069"/>
                  </a:cubicBezTo>
                  <a:cubicBezTo>
                    <a:pt x="9922" y="5069"/>
                    <a:pt x="9429" y="7358"/>
                    <a:pt x="9429" y="7358"/>
                  </a:cubicBezTo>
                  <a:cubicBezTo>
                    <a:pt x="9429" y="7358"/>
                    <a:pt x="9765" y="0"/>
                    <a:pt x="6361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17" name="Google Shape;2400;p51"/>
            <p:cNvSpPr/>
            <p:nvPr/>
          </p:nvSpPr>
          <p:spPr>
            <a:xfrm>
              <a:off x="1730803" y="1136409"/>
              <a:ext cx="203908" cy="156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5" h="21600" fill="norm" stroke="1" extrusionOk="0">
                  <a:moveTo>
                    <a:pt x="1616" y="0"/>
                  </a:moveTo>
                  <a:cubicBezTo>
                    <a:pt x="1205" y="0"/>
                    <a:pt x="795" y="285"/>
                    <a:pt x="604" y="895"/>
                  </a:cubicBezTo>
                  <a:cubicBezTo>
                    <a:pt x="-1053" y="7993"/>
                    <a:pt x="765" y="15763"/>
                    <a:pt x="5223" y="19871"/>
                  </a:cubicBezTo>
                  <a:cubicBezTo>
                    <a:pt x="6778" y="21031"/>
                    <a:pt x="8449" y="21600"/>
                    <a:pt x="10106" y="21600"/>
                  </a:cubicBezTo>
                  <a:cubicBezTo>
                    <a:pt x="13318" y="21600"/>
                    <a:pt x="16441" y="19464"/>
                    <a:pt x="18406" y="15539"/>
                  </a:cubicBezTo>
                  <a:cubicBezTo>
                    <a:pt x="19887" y="12102"/>
                    <a:pt x="20547" y="7993"/>
                    <a:pt x="20224" y="4108"/>
                  </a:cubicBezTo>
                  <a:cubicBezTo>
                    <a:pt x="20136" y="3193"/>
                    <a:pt x="19565" y="2725"/>
                    <a:pt x="19037" y="2725"/>
                  </a:cubicBezTo>
                  <a:cubicBezTo>
                    <a:pt x="18523" y="2725"/>
                    <a:pt x="18069" y="3193"/>
                    <a:pt x="18245" y="4108"/>
                  </a:cubicBezTo>
                  <a:cubicBezTo>
                    <a:pt x="18714" y="11207"/>
                    <a:pt x="15459" y="18753"/>
                    <a:pt x="9989" y="18753"/>
                  </a:cubicBezTo>
                  <a:cubicBezTo>
                    <a:pt x="9828" y="18753"/>
                    <a:pt x="9666" y="18753"/>
                    <a:pt x="9505" y="18732"/>
                  </a:cubicBezTo>
                  <a:cubicBezTo>
                    <a:pt x="3727" y="18285"/>
                    <a:pt x="1088" y="8664"/>
                    <a:pt x="2584" y="1810"/>
                  </a:cubicBezTo>
                  <a:cubicBezTo>
                    <a:pt x="2877" y="692"/>
                    <a:pt x="2261" y="0"/>
                    <a:pt x="161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18" name="Google Shape;2401;p51"/>
            <p:cNvSpPr/>
            <p:nvPr/>
          </p:nvSpPr>
          <p:spPr>
            <a:xfrm>
              <a:off x="1787699" y="985614"/>
              <a:ext cx="42004" cy="6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6" h="21600" fill="norm" stroke="1" extrusionOk="0">
                  <a:moveTo>
                    <a:pt x="7095" y="0"/>
                  </a:moveTo>
                  <a:cubicBezTo>
                    <a:pt x="5460" y="0"/>
                    <a:pt x="3897" y="614"/>
                    <a:pt x="3400" y="1740"/>
                  </a:cubicBezTo>
                  <a:cubicBezTo>
                    <a:pt x="984" y="5784"/>
                    <a:pt x="-579" y="9776"/>
                    <a:pt x="203" y="13820"/>
                  </a:cubicBezTo>
                  <a:cubicBezTo>
                    <a:pt x="-579" y="16686"/>
                    <a:pt x="984" y="18990"/>
                    <a:pt x="3400" y="20730"/>
                  </a:cubicBezTo>
                  <a:cubicBezTo>
                    <a:pt x="5034" y="21293"/>
                    <a:pt x="6597" y="21600"/>
                    <a:pt x="8089" y="21600"/>
                  </a:cubicBezTo>
                  <a:cubicBezTo>
                    <a:pt x="9582" y="21600"/>
                    <a:pt x="11003" y="21293"/>
                    <a:pt x="12210" y="20730"/>
                  </a:cubicBezTo>
                  <a:cubicBezTo>
                    <a:pt x="16971" y="17864"/>
                    <a:pt x="20168" y="14383"/>
                    <a:pt x="20168" y="9776"/>
                  </a:cubicBezTo>
                  <a:cubicBezTo>
                    <a:pt x="21021" y="5170"/>
                    <a:pt x="16189" y="1177"/>
                    <a:pt x="9795" y="563"/>
                  </a:cubicBezTo>
                  <a:cubicBezTo>
                    <a:pt x="8942" y="154"/>
                    <a:pt x="8018" y="0"/>
                    <a:pt x="70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19" name="Google Shape;2403;p51"/>
            <p:cNvSpPr/>
            <p:nvPr/>
          </p:nvSpPr>
          <p:spPr>
            <a:xfrm>
              <a:off x="1872647" y="986792"/>
              <a:ext cx="47411" cy="68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600" fill="norm" stroke="1" extrusionOk="0">
                  <a:moveTo>
                    <a:pt x="9210" y="0"/>
                  </a:moveTo>
                  <a:cubicBezTo>
                    <a:pt x="7421" y="0"/>
                    <a:pt x="5831" y="975"/>
                    <a:pt x="5168" y="2230"/>
                  </a:cubicBezTo>
                  <a:lnTo>
                    <a:pt x="5168" y="3298"/>
                  </a:lnTo>
                  <a:lnTo>
                    <a:pt x="4439" y="3809"/>
                  </a:lnTo>
                  <a:lnTo>
                    <a:pt x="2982" y="6410"/>
                  </a:lnTo>
                  <a:cubicBezTo>
                    <a:pt x="1458" y="8501"/>
                    <a:pt x="0" y="10591"/>
                    <a:pt x="0" y="12681"/>
                  </a:cubicBezTo>
                  <a:cubicBezTo>
                    <a:pt x="0" y="16351"/>
                    <a:pt x="3710" y="20021"/>
                    <a:pt x="8945" y="21043"/>
                  </a:cubicBezTo>
                  <a:cubicBezTo>
                    <a:pt x="9939" y="21414"/>
                    <a:pt x="10999" y="21600"/>
                    <a:pt x="12059" y="21600"/>
                  </a:cubicBezTo>
                  <a:cubicBezTo>
                    <a:pt x="13914" y="21600"/>
                    <a:pt x="15637" y="20996"/>
                    <a:pt x="17094" y="20021"/>
                  </a:cubicBezTo>
                  <a:cubicBezTo>
                    <a:pt x="19347" y="18441"/>
                    <a:pt x="20805" y="16351"/>
                    <a:pt x="20805" y="14261"/>
                  </a:cubicBezTo>
                  <a:cubicBezTo>
                    <a:pt x="21600" y="12681"/>
                    <a:pt x="21600" y="10591"/>
                    <a:pt x="20076" y="8501"/>
                  </a:cubicBezTo>
                  <a:cubicBezTo>
                    <a:pt x="19347" y="6410"/>
                    <a:pt x="17094" y="4877"/>
                    <a:pt x="14113" y="4320"/>
                  </a:cubicBezTo>
                  <a:cubicBezTo>
                    <a:pt x="14842" y="2230"/>
                    <a:pt x="13384" y="697"/>
                    <a:pt x="10402" y="139"/>
                  </a:cubicBezTo>
                  <a:cubicBezTo>
                    <a:pt x="10005" y="46"/>
                    <a:pt x="9607" y="0"/>
                    <a:pt x="921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20" name="Google Shape;2405;p51"/>
            <p:cNvSpPr/>
            <p:nvPr/>
          </p:nvSpPr>
          <p:spPr>
            <a:xfrm>
              <a:off x="534419" y="122268"/>
              <a:ext cx="295034" cy="618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600" fill="norm" stroke="1" extrusionOk="0">
                  <a:moveTo>
                    <a:pt x="20234" y="0"/>
                  </a:moveTo>
                  <a:cubicBezTo>
                    <a:pt x="20140" y="0"/>
                    <a:pt x="20045" y="10"/>
                    <a:pt x="19939" y="31"/>
                  </a:cubicBezTo>
                  <a:cubicBezTo>
                    <a:pt x="7974" y="2804"/>
                    <a:pt x="1692" y="9048"/>
                    <a:pt x="268" y="15237"/>
                  </a:cubicBezTo>
                  <a:cubicBezTo>
                    <a:pt x="-90" y="17264"/>
                    <a:pt x="-90" y="19229"/>
                    <a:pt x="268" y="21255"/>
                  </a:cubicBezTo>
                  <a:cubicBezTo>
                    <a:pt x="268" y="21487"/>
                    <a:pt x="658" y="21600"/>
                    <a:pt x="1038" y="21600"/>
                  </a:cubicBezTo>
                  <a:cubicBezTo>
                    <a:pt x="1428" y="21600"/>
                    <a:pt x="1808" y="21487"/>
                    <a:pt x="1808" y="21255"/>
                  </a:cubicBezTo>
                  <a:cubicBezTo>
                    <a:pt x="743" y="14949"/>
                    <a:pt x="2999" y="8128"/>
                    <a:pt x="12592" y="3441"/>
                  </a:cubicBezTo>
                  <a:cubicBezTo>
                    <a:pt x="14964" y="2341"/>
                    <a:pt x="17694" y="1358"/>
                    <a:pt x="20772" y="664"/>
                  </a:cubicBezTo>
                  <a:cubicBezTo>
                    <a:pt x="21510" y="514"/>
                    <a:pt x="20951" y="0"/>
                    <a:pt x="20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21" name="Google Shape;2406;p51"/>
            <p:cNvSpPr/>
            <p:nvPr/>
          </p:nvSpPr>
          <p:spPr>
            <a:xfrm>
              <a:off x="1380133" y="203704"/>
              <a:ext cx="130833" cy="192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fill="norm" stroke="1" extrusionOk="0">
                  <a:moveTo>
                    <a:pt x="1539" y="0"/>
                  </a:moveTo>
                  <a:cubicBezTo>
                    <a:pt x="173" y="0"/>
                    <a:pt x="-637" y="1520"/>
                    <a:pt x="636" y="2281"/>
                  </a:cubicBezTo>
                  <a:cubicBezTo>
                    <a:pt x="4549" y="4330"/>
                    <a:pt x="7674" y="7123"/>
                    <a:pt x="9480" y="10279"/>
                  </a:cubicBezTo>
                  <a:cubicBezTo>
                    <a:pt x="12351" y="13800"/>
                    <a:pt x="14944" y="17336"/>
                    <a:pt x="17560" y="21055"/>
                  </a:cubicBezTo>
                  <a:cubicBezTo>
                    <a:pt x="17861" y="21435"/>
                    <a:pt x="18324" y="21600"/>
                    <a:pt x="18764" y="21600"/>
                  </a:cubicBezTo>
                  <a:cubicBezTo>
                    <a:pt x="19852" y="21600"/>
                    <a:pt x="20963" y="20724"/>
                    <a:pt x="20431" y="19931"/>
                  </a:cubicBezTo>
                  <a:cubicBezTo>
                    <a:pt x="17814" y="16031"/>
                    <a:pt x="14944" y="12130"/>
                    <a:pt x="11841" y="8412"/>
                  </a:cubicBezTo>
                  <a:cubicBezTo>
                    <a:pt x="9758" y="5255"/>
                    <a:pt x="6355" y="2479"/>
                    <a:pt x="2465" y="248"/>
                  </a:cubicBezTo>
                  <a:cubicBezTo>
                    <a:pt x="2141" y="83"/>
                    <a:pt x="1817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22" name="Google Shape;2407;p51"/>
            <p:cNvSpPr/>
            <p:nvPr/>
          </p:nvSpPr>
          <p:spPr>
            <a:xfrm>
              <a:off x="74938" y="850766"/>
              <a:ext cx="226763" cy="313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2" h="21600" fill="norm" stroke="1" extrusionOk="0">
                  <a:moveTo>
                    <a:pt x="17924" y="0"/>
                  </a:moveTo>
                  <a:cubicBezTo>
                    <a:pt x="11913" y="0"/>
                    <a:pt x="7092" y="3622"/>
                    <a:pt x="3942" y="7356"/>
                  </a:cubicBezTo>
                  <a:cubicBezTo>
                    <a:pt x="702" y="11465"/>
                    <a:pt x="-1206" y="16476"/>
                    <a:pt x="859" y="21154"/>
                  </a:cubicBezTo>
                  <a:cubicBezTo>
                    <a:pt x="1028" y="21468"/>
                    <a:pt x="1394" y="21600"/>
                    <a:pt x="1760" y="21600"/>
                  </a:cubicBezTo>
                  <a:cubicBezTo>
                    <a:pt x="2348" y="21600"/>
                    <a:pt x="2949" y="21255"/>
                    <a:pt x="2766" y="20697"/>
                  </a:cubicBezTo>
                  <a:cubicBezTo>
                    <a:pt x="859" y="16476"/>
                    <a:pt x="2623" y="12033"/>
                    <a:pt x="5406" y="8380"/>
                  </a:cubicBezTo>
                  <a:cubicBezTo>
                    <a:pt x="8150" y="4981"/>
                    <a:pt x="12541" y="1481"/>
                    <a:pt x="18120" y="1481"/>
                  </a:cubicBezTo>
                  <a:cubicBezTo>
                    <a:pt x="18525" y="1481"/>
                    <a:pt x="18944" y="1502"/>
                    <a:pt x="19362" y="1532"/>
                  </a:cubicBezTo>
                  <a:cubicBezTo>
                    <a:pt x="19401" y="1542"/>
                    <a:pt x="19440" y="1542"/>
                    <a:pt x="19479" y="1542"/>
                  </a:cubicBezTo>
                  <a:cubicBezTo>
                    <a:pt x="20394" y="1542"/>
                    <a:pt x="20355" y="162"/>
                    <a:pt x="19218" y="51"/>
                  </a:cubicBezTo>
                  <a:cubicBezTo>
                    <a:pt x="18787" y="20"/>
                    <a:pt x="18342" y="0"/>
                    <a:pt x="17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23" name="Google Shape;2408;p51"/>
            <p:cNvSpPr/>
            <p:nvPr/>
          </p:nvSpPr>
          <p:spPr>
            <a:xfrm>
              <a:off x="398044" y="854890"/>
              <a:ext cx="58006" cy="24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5" h="21600" fill="norm" stroke="1" extrusionOk="0">
                  <a:moveTo>
                    <a:pt x="7929" y="0"/>
                  </a:moveTo>
                  <a:cubicBezTo>
                    <a:pt x="6179" y="0"/>
                    <a:pt x="4379" y="511"/>
                    <a:pt x="2629" y="1406"/>
                  </a:cubicBezTo>
                  <a:cubicBezTo>
                    <a:pt x="-1571" y="4090"/>
                    <a:pt x="-421" y="20450"/>
                    <a:pt x="3829" y="20450"/>
                  </a:cubicBezTo>
                  <a:cubicBezTo>
                    <a:pt x="4179" y="20450"/>
                    <a:pt x="4529" y="20322"/>
                    <a:pt x="4879" y="20066"/>
                  </a:cubicBezTo>
                  <a:lnTo>
                    <a:pt x="14979" y="20066"/>
                  </a:lnTo>
                  <a:cubicBezTo>
                    <a:pt x="15579" y="21089"/>
                    <a:pt x="16179" y="21600"/>
                    <a:pt x="16729" y="21600"/>
                  </a:cubicBezTo>
                  <a:cubicBezTo>
                    <a:pt x="17779" y="21600"/>
                    <a:pt x="18779" y="19938"/>
                    <a:pt x="19479" y="17254"/>
                  </a:cubicBezTo>
                  <a:cubicBezTo>
                    <a:pt x="20029" y="14315"/>
                    <a:pt x="19479" y="9969"/>
                    <a:pt x="18379" y="7157"/>
                  </a:cubicBezTo>
                  <a:cubicBezTo>
                    <a:pt x="15279" y="2301"/>
                    <a:pt x="11679" y="0"/>
                    <a:pt x="79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24" name="Google Shape;2409;p51"/>
            <p:cNvSpPr/>
            <p:nvPr/>
          </p:nvSpPr>
          <p:spPr>
            <a:xfrm>
              <a:off x="141056" y="1268502"/>
              <a:ext cx="177682" cy="146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600" fill="norm" stroke="1" extrusionOk="0">
                  <a:moveTo>
                    <a:pt x="1314" y="0"/>
                  </a:moveTo>
                  <a:cubicBezTo>
                    <a:pt x="481" y="0"/>
                    <a:pt x="-369" y="1065"/>
                    <a:pt x="169" y="2238"/>
                  </a:cubicBezTo>
                  <a:cubicBezTo>
                    <a:pt x="1140" y="5172"/>
                    <a:pt x="2511" y="7845"/>
                    <a:pt x="4072" y="10539"/>
                  </a:cubicBezTo>
                  <a:cubicBezTo>
                    <a:pt x="5634" y="12973"/>
                    <a:pt x="7386" y="15190"/>
                    <a:pt x="9728" y="16885"/>
                  </a:cubicBezTo>
                  <a:cubicBezTo>
                    <a:pt x="11880" y="18362"/>
                    <a:pt x="14222" y="19579"/>
                    <a:pt x="16564" y="20796"/>
                  </a:cubicBezTo>
                  <a:cubicBezTo>
                    <a:pt x="17241" y="21144"/>
                    <a:pt x="18108" y="21600"/>
                    <a:pt x="18958" y="21600"/>
                  </a:cubicBezTo>
                  <a:cubicBezTo>
                    <a:pt x="19340" y="21600"/>
                    <a:pt x="19704" y="21513"/>
                    <a:pt x="20069" y="21296"/>
                  </a:cubicBezTo>
                  <a:cubicBezTo>
                    <a:pt x="21040" y="20557"/>
                    <a:pt x="21231" y="18840"/>
                    <a:pt x="20450" y="17862"/>
                  </a:cubicBezTo>
                  <a:cubicBezTo>
                    <a:pt x="20155" y="17580"/>
                    <a:pt x="19808" y="17449"/>
                    <a:pt x="19496" y="17449"/>
                  </a:cubicBezTo>
                  <a:cubicBezTo>
                    <a:pt x="18993" y="17449"/>
                    <a:pt x="18542" y="17775"/>
                    <a:pt x="18316" y="18362"/>
                  </a:cubicBezTo>
                  <a:lnTo>
                    <a:pt x="17726" y="18123"/>
                  </a:lnTo>
                  <a:lnTo>
                    <a:pt x="16356" y="17384"/>
                  </a:lnTo>
                  <a:cubicBezTo>
                    <a:pt x="15575" y="17145"/>
                    <a:pt x="14604" y="16645"/>
                    <a:pt x="13823" y="16167"/>
                  </a:cubicBezTo>
                  <a:cubicBezTo>
                    <a:pt x="12071" y="15190"/>
                    <a:pt x="10318" y="13951"/>
                    <a:pt x="8948" y="12495"/>
                  </a:cubicBezTo>
                  <a:cubicBezTo>
                    <a:pt x="6016" y="9322"/>
                    <a:pt x="3691" y="5172"/>
                    <a:pt x="2320" y="761"/>
                  </a:cubicBezTo>
                  <a:cubicBezTo>
                    <a:pt x="2077" y="239"/>
                    <a:pt x="1696" y="0"/>
                    <a:pt x="13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25" name="Google Shape;2410;p51"/>
            <p:cNvSpPr/>
            <p:nvPr/>
          </p:nvSpPr>
          <p:spPr>
            <a:xfrm>
              <a:off x="1667939" y="511478"/>
              <a:ext cx="213319" cy="190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8" h="21600" fill="norm" stroke="1" extrusionOk="0">
                  <a:moveTo>
                    <a:pt x="18188" y="0"/>
                  </a:moveTo>
                  <a:cubicBezTo>
                    <a:pt x="16615" y="0"/>
                    <a:pt x="14972" y="983"/>
                    <a:pt x="13627" y="1765"/>
                  </a:cubicBezTo>
                  <a:cubicBezTo>
                    <a:pt x="11403" y="3064"/>
                    <a:pt x="9491" y="4763"/>
                    <a:pt x="7579" y="6628"/>
                  </a:cubicBezTo>
                  <a:cubicBezTo>
                    <a:pt x="5667" y="8510"/>
                    <a:pt x="4080" y="10742"/>
                    <a:pt x="2480" y="12990"/>
                  </a:cubicBezTo>
                  <a:cubicBezTo>
                    <a:pt x="1205" y="15055"/>
                    <a:pt x="-693" y="17870"/>
                    <a:pt x="256" y="20867"/>
                  </a:cubicBezTo>
                  <a:cubicBezTo>
                    <a:pt x="440" y="21367"/>
                    <a:pt x="837" y="21600"/>
                    <a:pt x="1247" y="21600"/>
                  </a:cubicBezTo>
                  <a:cubicBezTo>
                    <a:pt x="1885" y="21600"/>
                    <a:pt x="2522" y="21034"/>
                    <a:pt x="2324" y="20118"/>
                  </a:cubicBezTo>
                  <a:cubicBezTo>
                    <a:pt x="1531" y="17870"/>
                    <a:pt x="3443" y="15421"/>
                    <a:pt x="4562" y="13939"/>
                  </a:cubicBezTo>
                  <a:cubicBezTo>
                    <a:pt x="5837" y="11874"/>
                    <a:pt x="7267" y="10192"/>
                    <a:pt x="8853" y="8510"/>
                  </a:cubicBezTo>
                  <a:cubicBezTo>
                    <a:pt x="10284" y="7011"/>
                    <a:pt x="12040" y="5696"/>
                    <a:pt x="13797" y="4380"/>
                  </a:cubicBezTo>
                  <a:cubicBezTo>
                    <a:pt x="14916" y="3647"/>
                    <a:pt x="16615" y="2348"/>
                    <a:pt x="18145" y="2348"/>
                  </a:cubicBezTo>
                  <a:cubicBezTo>
                    <a:pt x="18570" y="2348"/>
                    <a:pt x="18981" y="2448"/>
                    <a:pt x="19363" y="2698"/>
                  </a:cubicBezTo>
                  <a:cubicBezTo>
                    <a:pt x="19420" y="2715"/>
                    <a:pt x="19476" y="2715"/>
                    <a:pt x="19533" y="2715"/>
                  </a:cubicBezTo>
                  <a:cubicBezTo>
                    <a:pt x="20383" y="2715"/>
                    <a:pt x="20907" y="1349"/>
                    <a:pt x="20156" y="633"/>
                  </a:cubicBezTo>
                  <a:cubicBezTo>
                    <a:pt x="19533" y="183"/>
                    <a:pt x="18867" y="0"/>
                    <a:pt x="1818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26" name="Google Shape;2411;p51"/>
            <p:cNvSpPr/>
            <p:nvPr/>
          </p:nvSpPr>
          <p:spPr>
            <a:xfrm>
              <a:off x="1963241" y="536512"/>
              <a:ext cx="76545" cy="79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600" fill="norm" stroke="1" extrusionOk="0">
                  <a:moveTo>
                    <a:pt x="3019" y="0"/>
                  </a:moveTo>
                  <a:cubicBezTo>
                    <a:pt x="1791" y="0"/>
                    <a:pt x="482" y="800"/>
                    <a:pt x="114" y="1920"/>
                  </a:cubicBezTo>
                  <a:cubicBezTo>
                    <a:pt x="-336" y="3280"/>
                    <a:pt x="564" y="5080"/>
                    <a:pt x="2405" y="5520"/>
                  </a:cubicBezTo>
                  <a:lnTo>
                    <a:pt x="2855" y="5960"/>
                  </a:lnTo>
                  <a:lnTo>
                    <a:pt x="4246" y="6440"/>
                  </a:lnTo>
                  <a:cubicBezTo>
                    <a:pt x="4696" y="6880"/>
                    <a:pt x="5637" y="7320"/>
                    <a:pt x="6537" y="7760"/>
                  </a:cubicBezTo>
                  <a:lnTo>
                    <a:pt x="7928" y="9120"/>
                  </a:lnTo>
                  <a:cubicBezTo>
                    <a:pt x="8378" y="9560"/>
                    <a:pt x="9319" y="10480"/>
                    <a:pt x="9769" y="10920"/>
                  </a:cubicBezTo>
                  <a:lnTo>
                    <a:pt x="10709" y="11840"/>
                  </a:lnTo>
                  <a:lnTo>
                    <a:pt x="11159" y="12720"/>
                  </a:lnTo>
                  <a:cubicBezTo>
                    <a:pt x="11609" y="13160"/>
                    <a:pt x="12059" y="14080"/>
                    <a:pt x="12509" y="14960"/>
                  </a:cubicBezTo>
                  <a:cubicBezTo>
                    <a:pt x="13000" y="15400"/>
                    <a:pt x="13000" y="15400"/>
                    <a:pt x="13450" y="15880"/>
                  </a:cubicBezTo>
                  <a:lnTo>
                    <a:pt x="13900" y="16760"/>
                  </a:lnTo>
                  <a:lnTo>
                    <a:pt x="13900" y="18120"/>
                  </a:lnTo>
                  <a:cubicBezTo>
                    <a:pt x="13900" y="18560"/>
                    <a:pt x="13900" y="19000"/>
                    <a:pt x="14350" y="19480"/>
                  </a:cubicBezTo>
                  <a:cubicBezTo>
                    <a:pt x="14759" y="20920"/>
                    <a:pt x="15987" y="21600"/>
                    <a:pt x="17214" y="21600"/>
                  </a:cubicBezTo>
                  <a:cubicBezTo>
                    <a:pt x="19014" y="21600"/>
                    <a:pt x="20896" y="20240"/>
                    <a:pt x="20364" y="18120"/>
                  </a:cubicBezTo>
                  <a:lnTo>
                    <a:pt x="21264" y="18120"/>
                  </a:lnTo>
                  <a:cubicBezTo>
                    <a:pt x="18523" y="10040"/>
                    <a:pt x="12059" y="3280"/>
                    <a:pt x="3796" y="120"/>
                  </a:cubicBezTo>
                  <a:cubicBezTo>
                    <a:pt x="3550" y="40"/>
                    <a:pt x="3305" y="0"/>
                    <a:pt x="30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27" name="Google Shape;2412;p51"/>
            <p:cNvSpPr/>
            <p:nvPr/>
          </p:nvSpPr>
          <p:spPr>
            <a:xfrm>
              <a:off x="2141597" y="362745"/>
              <a:ext cx="409254" cy="402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600" fill="norm" stroke="1" extrusionOk="0">
                  <a:moveTo>
                    <a:pt x="20711" y="0"/>
                  </a:moveTo>
                  <a:cubicBezTo>
                    <a:pt x="20672" y="0"/>
                    <a:pt x="20619" y="8"/>
                    <a:pt x="20573" y="24"/>
                  </a:cubicBezTo>
                  <a:cubicBezTo>
                    <a:pt x="18426" y="553"/>
                    <a:pt x="16447" y="1705"/>
                    <a:pt x="14820" y="3221"/>
                  </a:cubicBezTo>
                  <a:cubicBezTo>
                    <a:pt x="12932" y="4903"/>
                    <a:pt x="11122" y="6679"/>
                    <a:pt x="9410" y="8629"/>
                  </a:cubicBezTo>
                  <a:cubicBezTo>
                    <a:pt x="7599" y="10587"/>
                    <a:pt x="5888" y="12624"/>
                    <a:pt x="4169" y="14668"/>
                  </a:cubicBezTo>
                  <a:cubicBezTo>
                    <a:pt x="2534" y="16445"/>
                    <a:pt x="1158" y="18482"/>
                    <a:pt x="43" y="20700"/>
                  </a:cubicBezTo>
                  <a:cubicBezTo>
                    <a:pt x="-133" y="21189"/>
                    <a:pt x="264" y="21600"/>
                    <a:pt x="608" y="21600"/>
                  </a:cubicBezTo>
                  <a:cubicBezTo>
                    <a:pt x="761" y="21600"/>
                    <a:pt x="906" y="21513"/>
                    <a:pt x="990" y="21324"/>
                  </a:cubicBezTo>
                  <a:cubicBezTo>
                    <a:pt x="2106" y="19105"/>
                    <a:pt x="3481" y="17061"/>
                    <a:pt x="5108" y="15197"/>
                  </a:cubicBezTo>
                  <a:cubicBezTo>
                    <a:pt x="6660" y="13334"/>
                    <a:pt x="8287" y="11384"/>
                    <a:pt x="10006" y="9608"/>
                  </a:cubicBezTo>
                  <a:cubicBezTo>
                    <a:pt x="11641" y="7832"/>
                    <a:pt x="13185" y="6055"/>
                    <a:pt x="14988" y="4461"/>
                  </a:cubicBezTo>
                  <a:cubicBezTo>
                    <a:pt x="16623" y="2866"/>
                    <a:pt x="18602" y="1705"/>
                    <a:pt x="20833" y="1089"/>
                  </a:cubicBezTo>
                  <a:cubicBezTo>
                    <a:pt x="21467" y="1003"/>
                    <a:pt x="21291" y="0"/>
                    <a:pt x="207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28" name="Google Shape;2413;p51"/>
            <p:cNvSpPr/>
            <p:nvPr/>
          </p:nvSpPr>
          <p:spPr>
            <a:xfrm>
              <a:off x="2707471" y="312088"/>
              <a:ext cx="234232" cy="45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2" h="21600" fill="norm" stroke="1" extrusionOk="0">
                  <a:moveTo>
                    <a:pt x="10747" y="0"/>
                  </a:moveTo>
                  <a:cubicBezTo>
                    <a:pt x="7386" y="0"/>
                    <a:pt x="3959" y="3334"/>
                    <a:pt x="689" y="6876"/>
                  </a:cubicBezTo>
                  <a:cubicBezTo>
                    <a:pt x="-431" y="8404"/>
                    <a:pt x="-79" y="16322"/>
                    <a:pt x="976" y="16322"/>
                  </a:cubicBezTo>
                  <a:cubicBezTo>
                    <a:pt x="1028" y="16322"/>
                    <a:pt x="1080" y="16322"/>
                    <a:pt x="1132" y="16252"/>
                  </a:cubicBezTo>
                  <a:cubicBezTo>
                    <a:pt x="4233" y="13057"/>
                    <a:pt x="7490" y="9793"/>
                    <a:pt x="10682" y="9793"/>
                  </a:cubicBezTo>
                  <a:cubicBezTo>
                    <a:pt x="13665" y="9793"/>
                    <a:pt x="16596" y="12641"/>
                    <a:pt x="19293" y="20975"/>
                  </a:cubicBezTo>
                  <a:cubicBezTo>
                    <a:pt x="19462" y="21461"/>
                    <a:pt x="19632" y="21600"/>
                    <a:pt x="19788" y="21600"/>
                  </a:cubicBezTo>
                  <a:cubicBezTo>
                    <a:pt x="20674" y="21600"/>
                    <a:pt x="21169" y="15002"/>
                    <a:pt x="20166" y="12363"/>
                  </a:cubicBezTo>
                  <a:cubicBezTo>
                    <a:pt x="17209" y="3125"/>
                    <a:pt x="14004" y="0"/>
                    <a:pt x="107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29" name="Google Shape;2414;p51"/>
            <p:cNvSpPr/>
            <p:nvPr/>
          </p:nvSpPr>
          <p:spPr>
            <a:xfrm>
              <a:off x="3007816" y="448451"/>
              <a:ext cx="93580" cy="31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7" h="21600" fill="norm" stroke="1" extrusionOk="0">
                  <a:moveTo>
                    <a:pt x="2367" y="0"/>
                  </a:moveTo>
                  <a:cubicBezTo>
                    <a:pt x="819" y="0"/>
                    <a:pt x="-825" y="482"/>
                    <a:pt x="465" y="953"/>
                  </a:cubicBezTo>
                  <a:cubicBezTo>
                    <a:pt x="6622" y="3772"/>
                    <a:pt x="10974" y="6932"/>
                    <a:pt x="13167" y="10203"/>
                  </a:cubicBezTo>
                  <a:cubicBezTo>
                    <a:pt x="15327" y="13704"/>
                    <a:pt x="16068" y="17306"/>
                    <a:pt x="16068" y="20918"/>
                  </a:cubicBezTo>
                  <a:cubicBezTo>
                    <a:pt x="16068" y="21369"/>
                    <a:pt x="17132" y="21600"/>
                    <a:pt x="18228" y="21600"/>
                  </a:cubicBezTo>
                  <a:cubicBezTo>
                    <a:pt x="19324" y="21600"/>
                    <a:pt x="20420" y="21369"/>
                    <a:pt x="20420" y="20918"/>
                  </a:cubicBezTo>
                  <a:cubicBezTo>
                    <a:pt x="20775" y="17196"/>
                    <a:pt x="19679" y="13474"/>
                    <a:pt x="17874" y="9862"/>
                  </a:cubicBezTo>
                  <a:cubicBezTo>
                    <a:pt x="15327" y="6371"/>
                    <a:pt x="10974" y="3100"/>
                    <a:pt x="4108" y="281"/>
                  </a:cubicBezTo>
                  <a:cubicBezTo>
                    <a:pt x="3656" y="80"/>
                    <a:pt x="3044" y="0"/>
                    <a:pt x="2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30" name="Google Shape;2415;p51"/>
            <p:cNvSpPr/>
            <p:nvPr/>
          </p:nvSpPr>
          <p:spPr>
            <a:xfrm>
              <a:off x="3223541" y="1039701"/>
              <a:ext cx="165365" cy="59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3" h="21600" fill="norm" stroke="1" extrusionOk="0">
                  <a:moveTo>
                    <a:pt x="9623" y="0"/>
                  </a:moveTo>
                  <a:cubicBezTo>
                    <a:pt x="6149" y="0"/>
                    <a:pt x="2803" y="4181"/>
                    <a:pt x="413" y="11684"/>
                  </a:cubicBezTo>
                  <a:cubicBezTo>
                    <a:pt x="-561" y="14471"/>
                    <a:pt x="358" y="18009"/>
                    <a:pt x="1406" y="18009"/>
                  </a:cubicBezTo>
                  <a:cubicBezTo>
                    <a:pt x="1700" y="18009"/>
                    <a:pt x="1994" y="17741"/>
                    <a:pt x="2270" y="17098"/>
                  </a:cubicBezTo>
                  <a:cubicBezTo>
                    <a:pt x="4366" y="10720"/>
                    <a:pt x="7050" y="7665"/>
                    <a:pt x="9733" y="7665"/>
                  </a:cubicBezTo>
                  <a:cubicBezTo>
                    <a:pt x="12895" y="7665"/>
                    <a:pt x="16057" y="11952"/>
                    <a:pt x="18190" y="20099"/>
                  </a:cubicBezTo>
                  <a:cubicBezTo>
                    <a:pt x="18484" y="21171"/>
                    <a:pt x="18888" y="21600"/>
                    <a:pt x="19256" y="21600"/>
                  </a:cubicBezTo>
                  <a:cubicBezTo>
                    <a:pt x="20175" y="21600"/>
                    <a:pt x="21039" y="19027"/>
                    <a:pt x="20451" y="16455"/>
                  </a:cubicBezTo>
                  <a:cubicBezTo>
                    <a:pt x="18190" y="6861"/>
                    <a:pt x="14678" y="1394"/>
                    <a:pt x="10947" y="214"/>
                  </a:cubicBezTo>
                  <a:cubicBezTo>
                    <a:pt x="10506" y="54"/>
                    <a:pt x="10064" y="0"/>
                    <a:pt x="96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31" name="Google Shape;2416;p51"/>
            <p:cNvSpPr/>
            <p:nvPr/>
          </p:nvSpPr>
          <p:spPr>
            <a:xfrm>
              <a:off x="3405566" y="1177200"/>
              <a:ext cx="29361" cy="106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48" h="21600" fill="norm" stroke="1" extrusionOk="0">
                  <a:moveTo>
                    <a:pt x="6901" y="0"/>
                  </a:moveTo>
                  <a:cubicBezTo>
                    <a:pt x="6352" y="0"/>
                    <a:pt x="5711" y="30"/>
                    <a:pt x="5162" y="90"/>
                  </a:cubicBezTo>
                  <a:cubicBezTo>
                    <a:pt x="2142" y="448"/>
                    <a:pt x="37" y="1434"/>
                    <a:pt x="1044" y="2778"/>
                  </a:cubicBezTo>
                  <a:cubicBezTo>
                    <a:pt x="7267" y="7827"/>
                    <a:pt x="7267" y="13534"/>
                    <a:pt x="1044" y="18583"/>
                  </a:cubicBezTo>
                  <a:cubicBezTo>
                    <a:pt x="-970" y="19568"/>
                    <a:pt x="37" y="20584"/>
                    <a:pt x="3149" y="21271"/>
                  </a:cubicBezTo>
                  <a:cubicBezTo>
                    <a:pt x="4247" y="21510"/>
                    <a:pt x="5437" y="21600"/>
                    <a:pt x="6627" y="21600"/>
                  </a:cubicBezTo>
                  <a:cubicBezTo>
                    <a:pt x="8732" y="21600"/>
                    <a:pt x="10745" y="21241"/>
                    <a:pt x="11386" y="20584"/>
                  </a:cubicBezTo>
                  <a:cubicBezTo>
                    <a:pt x="19623" y="14549"/>
                    <a:pt x="20630" y="7827"/>
                    <a:pt x="13399" y="1434"/>
                  </a:cubicBezTo>
                  <a:cubicBezTo>
                    <a:pt x="12576" y="627"/>
                    <a:pt x="9647" y="0"/>
                    <a:pt x="69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32" name="Google Shape;2417;p51"/>
            <p:cNvSpPr/>
            <p:nvPr/>
          </p:nvSpPr>
          <p:spPr>
            <a:xfrm>
              <a:off x="3385825" y="1439324"/>
              <a:ext cx="69638" cy="23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43" h="21600" fill="norm" stroke="1" extrusionOk="0">
                  <a:moveTo>
                    <a:pt x="6271" y="0"/>
                  </a:moveTo>
                  <a:cubicBezTo>
                    <a:pt x="4612" y="0"/>
                    <a:pt x="2884" y="712"/>
                    <a:pt x="4267" y="1358"/>
                  </a:cubicBezTo>
                  <a:cubicBezTo>
                    <a:pt x="15153" y="6949"/>
                    <a:pt x="13978" y="14960"/>
                    <a:pt x="776" y="19947"/>
                  </a:cubicBezTo>
                  <a:cubicBezTo>
                    <a:pt x="-1021" y="20632"/>
                    <a:pt x="638" y="21600"/>
                    <a:pt x="2366" y="21600"/>
                  </a:cubicBezTo>
                  <a:cubicBezTo>
                    <a:pt x="2884" y="21600"/>
                    <a:pt x="3437" y="21506"/>
                    <a:pt x="3887" y="21304"/>
                  </a:cubicBezTo>
                  <a:cubicBezTo>
                    <a:pt x="18644" y="15713"/>
                    <a:pt x="20579" y="6801"/>
                    <a:pt x="8137" y="444"/>
                  </a:cubicBezTo>
                  <a:cubicBezTo>
                    <a:pt x="7688" y="134"/>
                    <a:pt x="69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33" name="Google Shape;2418;p51"/>
            <p:cNvSpPr/>
            <p:nvPr/>
          </p:nvSpPr>
          <p:spPr>
            <a:xfrm>
              <a:off x="3015789" y="1723536"/>
              <a:ext cx="240724" cy="73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600" fill="norm" stroke="1" extrusionOk="0">
                  <a:moveTo>
                    <a:pt x="770" y="0"/>
                  </a:moveTo>
                  <a:cubicBezTo>
                    <a:pt x="106" y="0"/>
                    <a:pt x="-354" y="3990"/>
                    <a:pt x="361" y="5986"/>
                  </a:cubicBezTo>
                  <a:cubicBezTo>
                    <a:pt x="3223" y="13793"/>
                    <a:pt x="6671" y="19171"/>
                    <a:pt x="10261" y="21123"/>
                  </a:cubicBezTo>
                  <a:cubicBezTo>
                    <a:pt x="10874" y="21470"/>
                    <a:pt x="11487" y="21600"/>
                    <a:pt x="12100" y="21600"/>
                  </a:cubicBezTo>
                  <a:cubicBezTo>
                    <a:pt x="13211" y="21600"/>
                    <a:pt x="14323" y="21080"/>
                    <a:pt x="15434" y="20125"/>
                  </a:cubicBezTo>
                  <a:cubicBezTo>
                    <a:pt x="17158" y="18694"/>
                    <a:pt x="18589" y="14270"/>
                    <a:pt x="20314" y="12318"/>
                  </a:cubicBezTo>
                  <a:cubicBezTo>
                    <a:pt x="21246" y="11451"/>
                    <a:pt x="20952" y="6376"/>
                    <a:pt x="19994" y="6376"/>
                  </a:cubicBezTo>
                  <a:cubicBezTo>
                    <a:pt x="19918" y="6376"/>
                    <a:pt x="19828" y="6419"/>
                    <a:pt x="19739" y="6463"/>
                  </a:cubicBezTo>
                  <a:cubicBezTo>
                    <a:pt x="18308" y="8414"/>
                    <a:pt x="17018" y="11841"/>
                    <a:pt x="15575" y="13793"/>
                  </a:cubicBezTo>
                  <a:cubicBezTo>
                    <a:pt x="14399" y="14877"/>
                    <a:pt x="13045" y="15441"/>
                    <a:pt x="11781" y="15441"/>
                  </a:cubicBezTo>
                  <a:cubicBezTo>
                    <a:pt x="11359" y="15441"/>
                    <a:pt x="10951" y="15398"/>
                    <a:pt x="10555" y="15267"/>
                  </a:cubicBezTo>
                  <a:cubicBezTo>
                    <a:pt x="7106" y="12839"/>
                    <a:pt x="3951" y="7937"/>
                    <a:pt x="1217" y="651"/>
                  </a:cubicBezTo>
                  <a:cubicBezTo>
                    <a:pt x="1064" y="217"/>
                    <a:pt x="911" y="0"/>
                    <a:pt x="77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34" name="Google Shape;2419;p51"/>
            <p:cNvSpPr/>
            <p:nvPr/>
          </p:nvSpPr>
          <p:spPr>
            <a:xfrm>
              <a:off x="2076931" y="1556543"/>
              <a:ext cx="195248" cy="284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30" h="21600" fill="norm" stroke="1" extrusionOk="0">
                  <a:moveTo>
                    <a:pt x="1367" y="0"/>
                  </a:moveTo>
                  <a:cubicBezTo>
                    <a:pt x="943" y="0"/>
                    <a:pt x="533" y="190"/>
                    <a:pt x="406" y="649"/>
                  </a:cubicBezTo>
                  <a:cubicBezTo>
                    <a:pt x="-1176" y="5302"/>
                    <a:pt x="2158" y="9206"/>
                    <a:pt x="5336" y="12853"/>
                  </a:cubicBezTo>
                  <a:cubicBezTo>
                    <a:pt x="6763" y="14609"/>
                    <a:pt x="8346" y="16119"/>
                    <a:pt x="10253" y="17506"/>
                  </a:cubicBezTo>
                  <a:cubicBezTo>
                    <a:pt x="11213" y="18255"/>
                    <a:pt x="12160" y="18759"/>
                    <a:pt x="13120" y="19262"/>
                  </a:cubicBezTo>
                  <a:cubicBezTo>
                    <a:pt x="13756" y="19642"/>
                    <a:pt x="14378" y="19889"/>
                    <a:pt x="15013" y="20146"/>
                  </a:cubicBezTo>
                  <a:lnTo>
                    <a:pt x="15649" y="20392"/>
                  </a:lnTo>
                  <a:lnTo>
                    <a:pt x="16129" y="20515"/>
                  </a:lnTo>
                  <a:cubicBezTo>
                    <a:pt x="16129" y="20515"/>
                    <a:pt x="16285" y="20649"/>
                    <a:pt x="16454" y="20649"/>
                  </a:cubicBezTo>
                  <a:cubicBezTo>
                    <a:pt x="16214" y="21186"/>
                    <a:pt x="16737" y="21600"/>
                    <a:pt x="17330" y="21600"/>
                  </a:cubicBezTo>
                  <a:cubicBezTo>
                    <a:pt x="17570" y="21600"/>
                    <a:pt x="17811" y="21544"/>
                    <a:pt x="18037" y="21399"/>
                  </a:cubicBezTo>
                  <a:cubicBezTo>
                    <a:pt x="20424" y="19766"/>
                    <a:pt x="15974" y="18759"/>
                    <a:pt x="14858" y="18255"/>
                  </a:cubicBezTo>
                  <a:cubicBezTo>
                    <a:pt x="12485" y="17126"/>
                    <a:pt x="10408" y="15616"/>
                    <a:pt x="8826" y="13848"/>
                  </a:cubicBezTo>
                  <a:cubicBezTo>
                    <a:pt x="7074" y="12092"/>
                    <a:pt x="5492" y="10202"/>
                    <a:pt x="4065" y="8322"/>
                  </a:cubicBezTo>
                  <a:cubicBezTo>
                    <a:pt x="2313" y="6186"/>
                    <a:pt x="1678" y="3546"/>
                    <a:pt x="2469" y="1029"/>
                  </a:cubicBezTo>
                  <a:cubicBezTo>
                    <a:pt x="2667" y="425"/>
                    <a:pt x="2003" y="0"/>
                    <a:pt x="13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35" name="Google Shape;2420;p51"/>
            <p:cNvSpPr/>
            <p:nvPr/>
          </p:nvSpPr>
          <p:spPr>
            <a:xfrm>
              <a:off x="2472049" y="1820139"/>
              <a:ext cx="185245" cy="73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7" h="21600" fill="norm" stroke="1" extrusionOk="0">
                  <a:moveTo>
                    <a:pt x="19443" y="0"/>
                  </a:moveTo>
                  <a:cubicBezTo>
                    <a:pt x="19164" y="0"/>
                    <a:pt x="18885" y="260"/>
                    <a:pt x="18623" y="952"/>
                  </a:cubicBezTo>
                  <a:cubicBezTo>
                    <a:pt x="15127" y="10172"/>
                    <a:pt x="10236" y="15150"/>
                    <a:pt x="5344" y="15150"/>
                  </a:cubicBezTo>
                  <a:cubicBezTo>
                    <a:pt x="4031" y="15150"/>
                    <a:pt x="2735" y="14804"/>
                    <a:pt x="1454" y="14068"/>
                  </a:cubicBezTo>
                  <a:cubicBezTo>
                    <a:pt x="1339" y="14025"/>
                    <a:pt x="1241" y="13982"/>
                    <a:pt x="1143" y="13982"/>
                  </a:cubicBezTo>
                  <a:cubicBezTo>
                    <a:pt x="-88" y="13982"/>
                    <a:pt x="-466" y="19046"/>
                    <a:pt x="716" y="20431"/>
                  </a:cubicBezTo>
                  <a:cubicBezTo>
                    <a:pt x="2160" y="21210"/>
                    <a:pt x="3621" y="21600"/>
                    <a:pt x="5065" y="21600"/>
                  </a:cubicBezTo>
                  <a:cubicBezTo>
                    <a:pt x="10662" y="21600"/>
                    <a:pt x="16177" y="15756"/>
                    <a:pt x="20281" y="5324"/>
                  </a:cubicBezTo>
                  <a:cubicBezTo>
                    <a:pt x="21134" y="3073"/>
                    <a:pt x="20346" y="0"/>
                    <a:pt x="1944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36" name="Google Shape;2421;p51"/>
            <p:cNvSpPr/>
            <p:nvPr/>
          </p:nvSpPr>
          <p:spPr>
            <a:xfrm>
              <a:off x="2754971" y="1644458"/>
              <a:ext cx="39839" cy="53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2" h="21600" fill="norm" stroke="1" extrusionOk="0">
                  <a:moveTo>
                    <a:pt x="14676" y="0"/>
                  </a:moveTo>
                  <a:cubicBezTo>
                    <a:pt x="12975" y="0"/>
                    <a:pt x="11348" y="778"/>
                    <a:pt x="10830" y="2034"/>
                  </a:cubicBezTo>
                  <a:lnTo>
                    <a:pt x="843" y="15497"/>
                  </a:lnTo>
                  <a:cubicBezTo>
                    <a:pt x="-784" y="17531"/>
                    <a:pt x="30" y="19566"/>
                    <a:pt x="2545" y="20882"/>
                  </a:cubicBezTo>
                  <a:cubicBezTo>
                    <a:pt x="3432" y="21361"/>
                    <a:pt x="4394" y="21600"/>
                    <a:pt x="5356" y="21600"/>
                  </a:cubicBezTo>
                  <a:cubicBezTo>
                    <a:pt x="7131" y="21600"/>
                    <a:pt x="8906" y="20822"/>
                    <a:pt x="10016" y="19566"/>
                  </a:cubicBezTo>
                  <a:lnTo>
                    <a:pt x="19115" y="6761"/>
                  </a:lnTo>
                  <a:cubicBezTo>
                    <a:pt x="20816" y="4727"/>
                    <a:pt x="20002" y="2034"/>
                    <a:pt x="17487" y="718"/>
                  </a:cubicBezTo>
                  <a:cubicBezTo>
                    <a:pt x="16600" y="239"/>
                    <a:pt x="15638" y="0"/>
                    <a:pt x="146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37" name="Google Shape;2422;p51"/>
            <p:cNvSpPr/>
            <p:nvPr/>
          </p:nvSpPr>
          <p:spPr>
            <a:xfrm>
              <a:off x="1455001" y="1453019"/>
              <a:ext cx="178966" cy="269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2" h="21600" fill="norm" stroke="1" extrusionOk="0">
                  <a:moveTo>
                    <a:pt x="1350" y="0"/>
                  </a:moveTo>
                  <a:cubicBezTo>
                    <a:pt x="861" y="0"/>
                    <a:pt x="389" y="189"/>
                    <a:pt x="237" y="626"/>
                  </a:cubicBezTo>
                  <a:cubicBezTo>
                    <a:pt x="-707" y="5267"/>
                    <a:pt x="1182" y="10050"/>
                    <a:pt x="5549" y="13640"/>
                  </a:cubicBezTo>
                  <a:cubicBezTo>
                    <a:pt x="7623" y="15494"/>
                    <a:pt x="9714" y="17219"/>
                    <a:pt x="11990" y="18813"/>
                  </a:cubicBezTo>
                  <a:cubicBezTo>
                    <a:pt x="13693" y="20537"/>
                    <a:pt x="16340" y="21470"/>
                    <a:pt x="19190" y="21600"/>
                  </a:cubicBezTo>
                  <a:cubicBezTo>
                    <a:pt x="20826" y="21600"/>
                    <a:pt x="20893" y="20006"/>
                    <a:pt x="19544" y="20006"/>
                  </a:cubicBezTo>
                  <a:cubicBezTo>
                    <a:pt x="19493" y="20006"/>
                    <a:pt x="19443" y="20006"/>
                    <a:pt x="19375" y="20006"/>
                  </a:cubicBezTo>
                  <a:cubicBezTo>
                    <a:pt x="16728" y="20006"/>
                    <a:pt x="14637" y="18541"/>
                    <a:pt x="12934" y="17219"/>
                  </a:cubicBezTo>
                  <a:cubicBezTo>
                    <a:pt x="11046" y="15754"/>
                    <a:pt x="9140" y="14160"/>
                    <a:pt x="7437" y="12577"/>
                  </a:cubicBezTo>
                  <a:cubicBezTo>
                    <a:pt x="4031" y="9259"/>
                    <a:pt x="1367" y="5137"/>
                    <a:pt x="2699" y="1016"/>
                  </a:cubicBezTo>
                  <a:cubicBezTo>
                    <a:pt x="2817" y="390"/>
                    <a:pt x="2058" y="0"/>
                    <a:pt x="135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38" name="Google Shape;2423;p51"/>
            <p:cNvSpPr/>
            <p:nvPr/>
          </p:nvSpPr>
          <p:spPr>
            <a:xfrm>
              <a:off x="707754" y="1348170"/>
              <a:ext cx="186346" cy="298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600" fill="norm" stroke="1" extrusionOk="0">
                  <a:moveTo>
                    <a:pt x="1326" y="0"/>
                  </a:moveTo>
                  <a:cubicBezTo>
                    <a:pt x="725" y="0"/>
                    <a:pt x="107" y="245"/>
                    <a:pt x="107" y="726"/>
                  </a:cubicBezTo>
                  <a:cubicBezTo>
                    <a:pt x="-461" y="5283"/>
                    <a:pt x="1243" y="9840"/>
                    <a:pt x="4801" y="13799"/>
                  </a:cubicBezTo>
                  <a:cubicBezTo>
                    <a:pt x="7808" y="17278"/>
                    <a:pt x="12686" y="19796"/>
                    <a:pt x="18700" y="20757"/>
                  </a:cubicBezTo>
                  <a:lnTo>
                    <a:pt x="18700" y="20874"/>
                  </a:lnTo>
                  <a:cubicBezTo>
                    <a:pt x="18700" y="21355"/>
                    <a:pt x="19268" y="21600"/>
                    <a:pt x="19836" y="21600"/>
                  </a:cubicBezTo>
                  <a:cubicBezTo>
                    <a:pt x="20387" y="21600"/>
                    <a:pt x="20955" y="21355"/>
                    <a:pt x="20955" y="20874"/>
                  </a:cubicBezTo>
                  <a:lnTo>
                    <a:pt x="21139" y="20277"/>
                  </a:lnTo>
                  <a:cubicBezTo>
                    <a:pt x="21139" y="19925"/>
                    <a:pt x="20771" y="19562"/>
                    <a:pt x="20204" y="19562"/>
                  </a:cubicBezTo>
                  <a:cubicBezTo>
                    <a:pt x="14390" y="18601"/>
                    <a:pt x="9495" y="16200"/>
                    <a:pt x="6689" y="12838"/>
                  </a:cubicBezTo>
                  <a:cubicBezTo>
                    <a:pt x="3498" y="9125"/>
                    <a:pt x="1995" y="4920"/>
                    <a:pt x="2546" y="726"/>
                  </a:cubicBezTo>
                  <a:cubicBezTo>
                    <a:pt x="2546" y="245"/>
                    <a:pt x="1945" y="0"/>
                    <a:pt x="132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39" name="Google Shape;2424;p51"/>
            <p:cNvSpPr/>
            <p:nvPr/>
          </p:nvSpPr>
          <p:spPr>
            <a:xfrm>
              <a:off x="1034965" y="1590855"/>
              <a:ext cx="213419" cy="76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5" h="21600" fill="norm" stroke="1" extrusionOk="0">
                  <a:moveTo>
                    <a:pt x="19602" y="0"/>
                  </a:moveTo>
                  <a:cubicBezTo>
                    <a:pt x="19387" y="0"/>
                    <a:pt x="19173" y="207"/>
                    <a:pt x="18987" y="662"/>
                  </a:cubicBezTo>
                  <a:cubicBezTo>
                    <a:pt x="14878" y="10593"/>
                    <a:pt x="9797" y="15848"/>
                    <a:pt x="4644" y="15848"/>
                  </a:cubicBezTo>
                  <a:cubicBezTo>
                    <a:pt x="3527" y="15848"/>
                    <a:pt x="2397" y="15600"/>
                    <a:pt x="1280" y="15103"/>
                  </a:cubicBezTo>
                  <a:cubicBezTo>
                    <a:pt x="1180" y="15021"/>
                    <a:pt x="1080" y="14979"/>
                    <a:pt x="994" y="14979"/>
                  </a:cubicBezTo>
                  <a:cubicBezTo>
                    <a:pt x="-80" y="14979"/>
                    <a:pt x="-409" y="19821"/>
                    <a:pt x="636" y="20690"/>
                  </a:cubicBezTo>
                  <a:cubicBezTo>
                    <a:pt x="1953" y="21269"/>
                    <a:pt x="3284" y="21600"/>
                    <a:pt x="4615" y="21600"/>
                  </a:cubicBezTo>
                  <a:cubicBezTo>
                    <a:pt x="10355" y="21600"/>
                    <a:pt x="15981" y="15931"/>
                    <a:pt x="20432" y="5338"/>
                  </a:cubicBezTo>
                  <a:cubicBezTo>
                    <a:pt x="21191" y="3103"/>
                    <a:pt x="20432" y="0"/>
                    <a:pt x="196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40" name="Google Shape;2425;p51"/>
            <p:cNvSpPr/>
            <p:nvPr/>
          </p:nvSpPr>
          <p:spPr>
            <a:xfrm>
              <a:off x="1319185" y="1452430"/>
              <a:ext cx="64577" cy="101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16" h="21600" fill="norm" stroke="1" extrusionOk="0">
                  <a:moveTo>
                    <a:pt x="15969" y="0"/>
                  </a:moveTo>
                  <a:cubicBezTo>
                    <a:pt x="14885" y="0"/>
                    <a:pt x="13981" y="375"/>
                    <a:pt x="13348" y="1061"/>
                  </a:cubicBezTo>
                  <a:cubicBezTo>
                    <a:pt x="12851" y="1779"/>
                    <a:pt x="12851" y="2466"/>
                    <a:pt x="13348" y="3527"/>
                  </a:cubicBezTo>
                  <a:cubicBezTo>
                    <a:pt x="12851" y="4214"/>
                    <a:pt x="11812" y="4932"/>
                    <a:pt x="11315" y="5618"/>
                  </a:cubicBezTo>
                  <a:lnTo>
                    <a:pt x="7745" y="9832"/>
                  </a:lnTo>
                  <a:lnTo>
                    <a:pt x="651" y="18260"/>
                  </a:lnTo>
                  <a:cubicBezTo>
                    <a:pt x="-1157" y="20008"/>
                    <a:pt x="1148" y="21600"/>
                    <a:pt x="3362" y="21600"/>
                  </a:cubicBezTo>
                  <a:cubicBezTo>
                    <a:pt x="4266" y="21600"/>
                    <a:pt x="5124" y="21319"/>
                    <a:pt x="5712" y="20726"/>
                  </a:cubicBezTo>
                  <a:lnTo>
                    <a:pt x="14885" y="10207"/>
                  </a:lnTo>
                  <a:cubicBezTo>
                    <a:pt x="16376" y="8802"/>
                    <a:pt x="17912" y="7023"/>
                    <a:pt x="18952" y="5618"/>
                  </a:cubicBezTo>
                  <a:cubicBezTo>
                    <a:pt x="20443" y="3871"/>
                    <a:pt x="19946" y="1436"/>
                    <a:pt x="17912" y="375"/>
                  </a:cubicBezTo>
                  <a:cubicBezTo>
                    <a:pt x="17189" y="125"/>
                    <a:pt x="16557" y="0"/>
                    <a:pt x="1596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542" name="Google Shape;2426;p51"/>
          <p:cNvSpPr/>
          <p:nvPr/>
        </p:nvSpPr>
        <p:spPr>
          <a:xfrm flipH="1">
            <a:off x="7196957" y="1566697"/>
            <a:ext cx="50549" cy="54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63" y="0"/>
                </a:moveTo>
                <a:lnTo>
                  <a:pt x="7734" y="5763"/>
                </a:lnTo>
                <a:lnTo>
                  <a:pt x="0" y="4311"/>
                </a:lnTo>
                <a:lnTo>
                  <a:pt x="3615" y="11056"/>
                </a:lnTo>
                <a:lnTo>
                  <a:pt x="0" y="17758"/>
                </a:lnTo>
                <a:lnTo>
                  <a:pt x="7734" y="16307"/>
                </a:lnTo>
                <a:lnTo>
                  <a:pt x="13363" y="21600"/>
                </a:lnTo>
                <a:lnTo>
                  <a:pt x="14415" y="14386"/>
                </a:lnTo>
                <a:lnTo>
                  <a:pt x="21600" y="11056"/>
                </a:lnTo>
                <a:lnTo>
                  <a:pt x="14415" y="7684"/>
                </a:lnTo>
                <a:lnTo>
                  <a:pt x="13363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543" name="Google Shape;2427;p51"/>
          <p:cNvSpPr/>
          <p:nvPr/>
        </p:nvSpPr>
        <p:spPr>
          <a:xfrm flipH="1">
            <a:off x="1506791" y="2346616"/>
            <a:ext cx="84282" cy="87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544" name="Google Shape;2428;p51"/>
          <p:cNvSpPr/>
          <p:nvPr/>
        </p:nvSpPr>
        <p:spPr>
          <a:xfrm flipH="1">
            <a:off x="4045791" y="3901950"/>
            <a:ext cx="132474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353;p50"/>
          <p:cNvSpPr txBox="1"/>
          <p:nvPr>
            <p:ph type="title"/>
          </p:nvPr>
        </p:nvSpPr>
        <p:spPr>
          <a:xfrm>
            <a:off x="719999" y="445025"/>
            <a:ext cx="7704002" cy="5727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Getting User Location !!</a:t>
            </a:r>
          </a:p>
        </p:txBody>
      </p:sp>
      <p:sp>
        <p:nvSpPr>
          <p:cNvPr id="2547" name="Google Shape;2354;p50"/>
          <p:cNvSpPr txBox="1"/>
          <p:nvPr>
            <p:ph type="body" sz="quarter" idx="1"/>
          </p:nvPr>
        </p:nvSpPr>
        <p:spPr>
          <a:xfrm>
            <a:off x="549757" y="1710996"/>
            <a:ext cx="4561201" cy="19788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Taking Live User Location using navigator.geolocation in React JS </a:t>
            </a:r>
          </a:p>
        </p:txBody>
      </p:sp>
      <p:sp>
        <p:nvSpPr>
          <p:cNvPr id="2548" name="Google Shape;2370;p50"/>
          <p:cNvSpPr/>
          <p:nvPr/>
        </p:nvSpPr>
        <p:spPr>
          <a:xfrm flipH="1">
            <a:off x="3851381" y="1365218"/>
            <a:ext cx="109557" cy="114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02" y="0"/>
                </a:moveTo>
                <a:lnTo>
                  <a:pt x="7833" y="5440"/>
                </a:lnTo>
                <a:lnTo>
                  <a:pt x="0" y="4085"/>
                </a:lnTo>
                <a:lnTo>
                  <a:pt x="3801" y="10901"/>
                </a:lnTo>
                <a:lnTo>
                  <a:pt x="0" y="17494"/>
                </a:lnTo>
                <a:lnTo>
                  <a:pt x="7833" y="16362"/>
                </a:lnTo>
                <a:lnTo>
                  <a:pt x="13302" y="21600"/>
                </a:lnTo>
                <a:lnTo>
                  <a:pt x="14484" y="14097"/>
                </a:lnTo>
                <a:lnTo>
                  <a:pt x="21600" y="10901"/>
                </a:lnTo>
                <a:lnTo>
                  <a:pt x="14484" y="7503"/>
                </a:lnTo>
                <a:lnTo>
                  <a:pt x="1330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2549" name="Screenshot 2024-04-27 at 7.20.12 PM.png" descr="Screenshot 2024-04-27 at 7.20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8399" y="1085507"/>
            <a:ext cx="3555429" cy="25131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56" name="Google Shape;2356;p50"/>
          <p:cNvGrpSpPr/>
          <p:nvPr/>
        </p:nvGrpSpPr>
        <p:grpSpPr>
          <a:xfrm>
            <a:off x="6415901" y="3291081"/>
            <a:ext cx="2270099" cy="1123496"/>
            <a:chOff x="0" y="0"/>
            <a:chExt cx="2270098" cy="1123495"/>
          </a:xfrm>
        </p:grpSpPr>
        <p:sp>
          <p:nvSpPr>
            <p:cNvPr id="2550" name="Google Shape;2357;p50"/>
            <p:cNvSpPr/>
            <p:nvPr/>
          </p:nvSpPr>
          <p:spPr>
            <a:xfrm>
              <a:off x="-1" y="0"/>
              <a:ext cx="2270100" cy="1123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51" name="Google Shape;2358;p50"/>
            <p:cNvSpPr/>
            <p:nvPr/>
          </p:nvSpPr>
          <p:spPr>
            <a:xfrm>
              <a:off x="1102688" y="150353"/>
              <a:ext cx="135104" cy="84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52" name="Google Shape;2359;p50"/>
            <p:cNvSpPr/>
            <p:nvPr/>
          </p:nvSpPr>
          <p:spPr>
            <a:xfrm>
              <a:off x="723595" y="162255"/>
              <a:ext cx="256898" cy="328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53" name="Google Shape;2360;p50"/>
            <p:cNvSpPr/>
            <p:nvPr/>
          </p:nvSpPr>
          <p:spPr>
            <a:xfrm>
              <a:off x="1869427" y="273334"/>
              <a:ext cx="226060" cy="459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54" name="Google Shape;2361;p50"/>
            <p:cNvSpPr/>
            <p:nvPr/>
          </p:nvSpPr>
          <p:spPr>
            <a:xfrm>
              <a:off x="143847" y="572056"/>
              <a:ext cx="204395" cy="182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55" name="Google Shape;2362;p50"/>
            <p:cNvSpPr/>
            <p:nvPr/>
          </p:nvSpPr>
          <p:spPr>
            <a:xfrm>
              <a:off x="1434809" y="86880"/>
              <a:ext cx="299000" cy="132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563" name="Google Shape;2363;p50"/>
          <p:cNvGrpSpPr/>
          <p:nvPr/>
        </p:nvGrpSpPr>
        <p:grpSpPr>
          <a:xfrm>
            <a:off x="4950225" y="3453790"/>
            <a:ext cx="2270100" cy="1123496"/>
            <a:chOff x="0" y="0"/>
            <a:chExt cx="2270098" cy="1123495"/>
          </a:xfrm>
        </p:grpSpPr>
        <p:sp>
          <p:nvSpPr>
            <p:cNvPr id="2557" name="Google Shape;2364;p50"/>
            <p:cNvSpPr/>
            <p:nvPr/>
          </p:nvSpPr>
          <p:spPr>
            <a:xfrm>
              <a:off x="-1" y="0"/>
              <a:ext cx="2270100" cy="1123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21600" fill="norm" stroke="1" extrusionOk="0">
                  <a:moveTo>
                    <a:pt x="9303" y="0"/>
                  </a:moveTo>
                  <a:cubicBezTo>
                    <a:pt x="8620" y="0"/>
                    <a:pt x="7930" y="374"/>
                    <a:pt x="7303" y="1121"/>
                  </a:cubicBezTo>
                  <a:cubicBezTo>
                    <a:pt x="4819" y="3951"/>
                    <a:pt x="5323" y="8840"/>
                    <a:pt x="5323" y="8840"/>
                  </a:cubicBezTo>
                  <a:cubicBezTo>
                    <a:pt x="5323" y="8840"/>
                    <a:pt x="4105" y="7787"/>
                    <a:pt x="2836" y="7787"/>
                  </a:cubicBezTo>
                  <a:cubicBezTo>
                    <a:pt x="1728" y="7787"/>
                    <a:pt x="580" y="8588"/>
                    <a:pt x="166" y="11586"/>
                  </a:cubicBezTo>
                  <a:cubicBezTo>
                    <a:pt x="-600" y="17100"/>
                    <a:pt x="1404" y="19777"/>
                    <a:pt x="3850" y="19777"/>
                  </a:cubicBezTo>
                  <a:cubicBezTo>
                    <a:pt x="4253" y="19777"/>
                    <a:pt x="4671" y="19708"/>
                    <a:pt x="5091" y="19564"/>
                  </a:cubicBezTo>
                  <a:cubicBezTo>
                    <a:pt x="5091" y="19564"/>
                    <a:pt x="8641" y="21600"/>
                    <a:pt x="12235" y="21600"/>
                  </a:cubicBezTo>
                  <a:cubicBezTo>
                    <a:pt x="15277" y="21600"/>
                    <a:pt x="18344" y="20143"/>
                    <a:pt x="19324" y="14758"/>
                  </a:cubicBezTo>
                  <a:cubicBezTo>
                    <a:pt x="21000" y="5743"/>
                    <a:pt x="17261" y="374"/>
                    <a:pt x="14167" y="374"/>
                  </a:cubicBezTo>
                  <a:cubicBezTo>
                    <a:pt x="13260" y="374"/>
                    <a:pt x="12404" y="839"/>
                    <a:pt x="11759" y="1808"/>
                  </a:cubicBezTo>
                  <a:cubicBezTo>
                    <a:pt x="11042" y="610"/>
                    <a:pt x="10179" y="0"/>
                    <a:pt x="9303" y="0"/>
                  </a:cubicBezTo>
                  <a:close/>
                </a:path>
              </a:pathLst>
            </a:custGeom>
            <a:solidFill>
              <a:srgbClr val="CAEB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58" name="Google Shape;2365;p50"/>
            <p:cNvSpPr/>
            <p:nvPr/>
          </p:nvSpPr>
          <p:spPr>
            <a:xfrm>
              <a:off x="1102688" y="150353"/>
              <a:ext cx="135104" cy="84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7915" y="0"/>
                  </a:moveTo>
                  <a:cubicBezTo>
                    <a:pt x="5899" y="0"/>
                    <a:pt x="3883" y="913"/>
                    <a:pt x="1982" y="2738"/>
                  </a:cubicBezTo>
                  <a:cubicBezTo>
                    <a:pt x="24" y="4969"/>
                    <a:pt x="-610" y="9532"/>
                    <a:pt x="657" y="12980"/>
                  </a:cubicBezTo>
                  <a:cubicBezTo>
                    <a:pt x="1636" y="14704"/>
                    <a:pt x="2904" y="15718"/>
                    <a:pt x="4286" y="15718"/>
                  </a:cubicBezTo>
                  <a:cubicBezTo>
                    <a:pt x="4804" y="15718"/>
                    <a:pt x="5323" y="15617"/>
                    <a:pt x="5841" y="15313"/>
                  </a:cubicBezTo>
                  <a:lnTo>
                    <a:pt x="9758" y="15313"/>
                  </a:lnTo>
                  <a:lnTo>
                    <a:pt x="11025" y="16428"/>
                  </a:lnTo>
                  <a:lnTo>
                    <a:pt x="11659" y="17544"/>
                  </a:lnTo>
                  <a:cubicBezTo>
                    <a:pt x="12696" y="20485"/>
                    <a:pt x="14136" y="21600"/>
                    <a:pt x="15460" y="21600"/>
                  </a:cubicBezTo>
                  <a:cubicBezTo>
                    <a:pt x="18398" y="21600"/>
                    <a:pt x="20990" y="16124"/>
                    <a:pt x="18801" y="10749"/>
                  </a:cubicBezTo>
                  <a:cubicBezTo>
                    <a:pt x="16152" y="3752"/>
                    <a:pt x="12062" y="0"/>
                    <a:pt x="791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59" name="Google Shape;2366;p50"/>
            <p:cNvSpPr/>
            <p:nvPr/>
          </p:nvSpPr>
          <p:spPr>
            <a:xfrm>
              <a:off x="723595" y="162255"/>
              <a:ext cx="256898" cy="328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fill="norm" stroke="1" extrusionOk="0">
                  <a:moveTo>
                    <a:pt x="16167" y="0"/>
                  </a:moveTo>
                  <a:cubicBezTo>
                    <a:pt x="12258" y="0"/>
                    <a:pt x="7984" y="2527"/>
                    <a:pt x="5963" y="4898"/>
                  </a:cubicBezTo>
                  <a:cubicBezTo>
                    <a:pt x="1888" y="9302"/>
                    <a:pt x="0" y="14565"/>
                    <a:pt x="0" y="19828"/>
                  </a:cubicBezTo>
                  <a:cubicBezTo>
                    <a:pt x="0" y="20714"/>
                    <a:pt x="1126" y="21600"/>
                    <a:pt x="2617" y="21600"/>
                  </a:cubicBezTo>
                  <a:cubicBezTo>
                    <a:pt x="3744" y="21600"/>
                    <a:pt x="4837" y="20714"/>
                    <a:pt x="4837" y="19828"/>
                  </a:cubicBezTo>
                  <a:cubicBezTo>
                    <a:pt x="4837" y="15738"/>
                    <a:pt x="5963" y="11647"/>
                    <a:pt x="8580" y="8129"/>
                  </a:cubicBezTo>
                  <a:cubicBezTo>
                    <a:pt x="9707" y="6670"/>
                    <a:pt x="11198" y="5498"/>
                    <a:pt x="13053" y="4612"/>
                  </a:cubicBezTo>
                  <a:cubicBezTo>
                    <a:pt x="14179" y="4013"/>
                    <a:pt x="14908" y="3726"/>
                    <a:pt x="16034" y="3726"/>
                  </a:cubicBezTo>
                  <a:lnTo>
                    <a:pt x="17525" y="3726"/>
                  </a:lnTo>
                  <a:cubicBezTo>
                    <a:pt x="17757" y="4299"/>
                    <a:pt x="18453" y="4612"/>
                    <a:pt x="19248" y="4612"/>
                  </a:cubicBezTo>
                  <a:cubicBezTo>
                    <a:pt x="19645" y="4612"/>
                    <a:pt x="20109" y="4534"/>
                    <a:pt x="20507" y="4325"/>
                  </a:cubicBezTo>
                  <a:cubicBezTo>
                    <a:pt x="21600" y="3726"/>
                    <a:pt x="21600" y="2840"/>
                    <a:pt x="21236" y="1980"/>
                  </a:cubicBezTo>
                  <a:cubicBezTo>
                    <a:pt x="19811" y="547"/>
                    <a:pt x="18022" y="0"/>
                    <a:pt x="161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60" name="Google Shape;2367;p50"/>
            <p:cNvSpPr/>
            <p:nvPr/>
          </p:nvSpPr>
          <p:spPr>
            <a:xfrm>
              <a:off x="1869427" y="273334"/>
              <a:ext cx="226060" cy="459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9" h="21600" fill="norm" stroke="1" extrusionOk="0">
                  <a:moveTo>
                    <a:pt x="2327" y="0"/>
                  </a:moveTo>
                  <a:cubicBezTo>
                    <a:pt x="229" y="0"/>
                    <a:pt x="-1078" y="1736"/>
                    <a:pt x="1192" y="2278"/>
                  </a:cubicBezTo>
                  <a:cubicBezTo>
                    <a:pt x="13196" y="5414"/>
                    <a:pt x="18218" y="13180"/>
                    <a:pt x="12405" y="19696"/>
                  </a:cubicBezTo>
                  <a:cubicBezTo>
                    <a:pt x="11614" y="20704"/>
                    <a:pt x="13196" y="21600"/>
                    <a:pt x="14744" y="21600"/>
                  </a:cubicBezTo>
                  <a:cubicBezTo>
                    <a:pt x="15466" y="21600"/>
                    <a:pt x="16188" y="21413"/>
                    <a:pt x="16670" y="20947"/>
                  </a:cubicBezTo>
                  <a:cubicBezTo>
                    <a:pt x="20144" y="17175"/>
                    <a:pt x="20522" y="12564"/>
                    <a:pt x="17839" y="8569"/>
                  </a:cubicBezTo>
                  <a:cubicBezTo>
                    <a:pt x="15122" y="4798"/>
                    <a:pt x="10100" y="1848"/>
                    <a:pt x="3531" y="168"/>
                  </a:cubicBezTo>
                  <a:cubicBezTo>
                    <a:pt x="3118" y="56"/>
                    <a:pt x="2705" y="0"/>
                    <a:pt x="23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61" name="Google Shape;2368;p50"/>
            <p:cNvSpPr/>
            <p:nvPr/>
          </p:nvSpPr>
          <p:spPr>
            <a:xfrm>
              <a:off x="143847" y="572056"/>
              <a:ext cx="204395" cy="182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fill="norm" stroke="1" extrusionOk="0">
                  <a:moveTo>
                    <a:pt x="15433" y="0"/>
                  </a:moveTo>
                  <a:cubicBezTo>
                    <a:pt x="6921" y="0"/>
                    <a:pt x="-386" y="8188"/>
                    <a:pt x="15" y="18447"/>
                  </a:cubicBezTo>
                  <a:cubicBezTo>
                    <a:pt x="15" y="20565"/>
                    <a:pt x="1381" y="21600"/>
                    <a:pt x="2705" y="21600"/>
                  </a:cubicBezTo>
                  <a:cubicBezTo>
                    <a:pt x="4071" y="21600"/>
                    <a:pt x="5436" y="20565"/>
                    <a:pt x="5436" y="18447"/>
                  </a:cubicBezTo>
                  <a:cubicBezTo>
                    <a:pt x="5436" y="17929"/>
                    <a:pt x="5436" y="17365"/>
                    <a:pt x="5436" y="16847"/>
                  </a:cubicBezTo>
                  <a:lnTo>
                    <a:pt x="5436" y="15812"/>
                  </a:lnTo>
                  <a:lnTo>
                    <a:pt x="5877" y="14212"/>
                  </a:lnTo>
                  <a:cubicBezTo>
                    <a:pt x="5877" y="14212"/>
                    <a:pt x="5877" y="14212"/>
                    <a:pt x="5877" y="13694"/>
                  </a:cubicBezTo>
                  <a:cubicBezTo>
                    <a:pt x="5877" y="13129"/>
                    <a:pt x="6319" y="13129"/>
                    <a:pt x="6319" y="12612"/>
                  </a:cubicBezTo>
                  <a:lnTo>
                    <a:pt x="6760" y="12094"/>
                  </a:lnTo>
                  <a:lnTo>
                    <a:pt x="6760" y="11576"/>
                  </a:lnTo>
                  <a:cubicBezTo>
                    <a:pt x="7242" y="10494"/>
                    <a:pt x="8126" y="9976"/>
                    <a:pt x="8567" y="9459"/>
                  </a:cubicBezTo>
                  <a:lnTo>
                    <a:pt x="9049" y="8894"/>
                  </a:lnTo>
                  <a:lnTo>
                    <a:pt x="10374" y="7859"/>
                  </a:lnTo>
                  <a:lnTo>
                    <a:pt x="11297" y="7859"/>
                  </a:lnTo>
                  <a:cubicBezTo>
                    <a:pt x="11739" y="7859"/>
                    <a:pt x="12181" y="7341"/>
                    <a:pt x="12662" y="7341"/>
                  </a:cubicBezTo>
                  <a:lnTo>
                    <a:pt x="16717" y="7341"/>
                  </a:lnTo>
                  <a:cubicBezTo>
                    <a:pt x="16958" y="7435"/>
                    <a:pt x="17199" y="7482"/>
                    <a:pt x="17440" y="7482"/>
                  </a:cubicBezTo>
                  <a:cubicBezTo>
                    <a:pt x="18644" y="7482"/>
                    <a:pt x="19929" y="6494"/>
                    <a:pt x="20331" y="5224"/>
                  </a:cubicBezTo>
                  <a:cubicBezTo>
                    <a:pt x="21214" y="3624"/>
                    <a:pt x="20331" y="988"/>
                    <a:pt x="18966" y="471"/>
                  </a:cubicBezTo>
                  <a:cubicBezTo>
                    <a:pt x="17801" y="141"/>
                    <a:pt x="16597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62" name="Google Shape;2369;p50"/>
            <p:cNvSpPr/>
            <p:nvPr/>
          </p:nvSpPr>
          <p:spPr>
            <a:xfrm>
              <a:off x="1434809" y="86880"/>
              <a:ext cx="299000" cy="132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600" fill="norm" stroke="1" extrusionOk="0">
                  <a:moveTo>
                    <a:pt x="11279" y="0"/>
                  </a:moveTo>
                  <a:cubicBezTo>
                    <a:pt x="6965" y="0"/>
                    <a:pt x="2623" y="5238"/>
                    <a:pt x="173" y="15004"/>
                  </a:cubicBezTo>
                  <a:cubicBezTo>
                    <a:pt x="-467" y="18496"/>
                    <a:pt x="786" y="21600"/>
                    <a:pt x="2066" y="21600"/>
                  </a:cubicBezTo>
                  <a:cubicBezTo>
                    <a:pt x="2651" y="21600"/>
                    <a:pt x="3235" y="20953"/>
                    <a:pt x="3625" y="19337"/>
                  </a:cubicBezTo>
                  <a:cubicBezTo>
                    <a:pt x="5184" y="12546"/>
                    <a:pt x="8162" y="8795"/>
                    <a:pt x="11168" y="8795"/>
                  </a:cubicBezTo>
                  <a:cubicBezTo>
                    <a:pt x="13590" y="8795"/>
                    <a:pt x="16011" y="11253"/>
                    <a:pt x="17709" y="16426"/>
                  </a:cubicBezTo>
                  <a:cubicBezTo>
                    <a:pt x="18182" y="17202"/>
                    <a:pt x="18711" y="17526"/>
                    <a:pt x="19212" y="17526"/>
                  </a:cubicBezTo>
                  <a:cubicBezTo>
                    <a:pt x="19741" y="17526"/>
                    <a:pt x="20214" y="17202"/>
                    <a:pt x="20521" y="16426"/>
                  </a:cubicBezTo>
                  <a:cubicBezTo>
                    <a:pt x="21133" y="14292"/>
                    <a:pt x="21133" y="11382"/>
                    <a:pt x="20521" y="9895"/>
                  </a:cubicBezTo>
                  <a:cubicBezTo>
                    <a:pt x="18043" y="3234"/>
                    <a:pt x="14675" y="0"/>
                    <a:pt x="112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467;p53"/>
          <p:cNvSpPr/>
          <p:nvPr/>
        </p:nvSpPr>
        <p:spPr>
          <a:xfrm flipH="1">
            <a:off x="4517244" y="1166118"/>
            <a:ext cx="109557" cy="114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02" y="0"/>
                </a:moveTo>
                <a:lnTo>
                  <a:pt x="7833" y="5440"/>
                </a:lnTo>
                <a:lnTo>
                  <a:pt x="0" y="4085"/>
                </a:lnTo>
                <a:lnTo>
                  <a:pt x="3801" y="10901"/>
                </a:lnTo>
                <a:lnTo>
                  <a:pt x="0" y="17494"/>
                </a:lnTo>
                <a:lnTo>
                  <a:pt x="7833" y="16362"/>
                </a:lnTo>
                <a:lnTo>
                  <a:pt x="13302" y="21600"/>
                </a:lnTo>
                <a:lnTo>
                  <a:pt x="14484" y="14097"/>
                </a:lnTo>
                <a:lnTo>
                  <a:pt x="21600" y="10901"/>
                </a:lnTo>
                <a:lnTo>
                  <a:pt x="14484" y="7503"/>
                </a:lnTo>
                <a:lnTo>
                  <a:pt x="1330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566" name="Google Shape;2468;p53"/>
          <p:cNvSpPr/>
          <p:nvPr/>
        </p:nvSpPr>
        <p:spPr>
          <a:xfrm flipH="1">
            <a:off x="7685830" y="3331197"/>
            <a:ext cx="113198" cy="108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148" y="0"/>
                </a:moveTo>
                <a:lnTo>
                  <a:pt x="5293" y="7919"/>
                </a:lnTo>
                <a:lnTo>
                  <a:pt x="0" y="13425"/>
                </a:lnTo>
                <a:lnTo>
                  <a:pt x="7357" y="14642"/>
                </a:lnTo>
                <a:lnTo>
                  <a:pt x="10810" y="21600"/>
                </a:lnTo>
                <a:lnTo>
                  <a:pt x="14243" y="14642"/>
                </a:lnTo>
                <a:lnTo>
                  <a:pt x="21600" y="13425"/>
                </a:lnTo>
                <a:lnTo>
                  <a:pt x="16307" y="7919"/>
                </a:lnTo>
                <a:lnTo>
                  <a:pt x="17472" y="0"/>
                </a:lnTo>
                <a:lnTo>
                  <a:pt x="10810" y="3842"/>
                </a:lnTo>
                <a:lnTo>
                  <a:pt x="414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567" name="Google Shape;2469;p53"/>
          <p:cNvSpPr/>
          <p:nvPr/>
        </p:nvSpPr>
        <p:spPr>
          <a:xfrm flipH="1">
            <a:off x="887666" y="2527841"/>
            <a:ext cx="84282" cy="87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568" name="Google Shape;2470;p53"/>
          <p:cNvSpPr/>
          <p:nvPr/>
        </p:nvSpPr>
        <p:spPr>
          <a:xfrm flipH="1">
            <a:off x="5526130" y="4473576"/>
            <a:ext cx="132474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569" name="Google Shape;2471;p53"/>
          <p:cNvSpPr/>
          <p:nvPr/>
        </p:nvSpPr>
        <p:spPr>
          <a:xfrm flipH="1">
            <a:off x="8394576" y="2148776"/>
            <a:ext cx="68647" cy="7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82" y="0"/>
                </a:moveTo>
                <a:lnTo>
                  <a:pt x="6807" y="7298"/>
                </a:lnTo>
                <a:lnTo>
                  <a:pt x="0" y="10979"/>
                </a:lnTo>
                <a:lnTo>
                  <a:pt x="7211" y="14270"/>
                </a:lnTo>
                <a:lnTo>
                  <a:pt x="8728" y="21600"/>
                </a:lnTo>
                <a:lnTo>
                  <a:pt x="14018" y="15736"/>
                </a:lnTo>
                <a:lnTo>
                  <a:pt x="21600" y="16843"/>
                </a:lnTo>
                <a:lnTo>
                  <a:pt x="17826" y="10230"/>
                </a:lnTo>
                <a:lnTo>
                  <a:pt x="21229" y="3290"/>
                </a:lnTo>
                <a:lnTo>
                  <a:pt x="13277" y="5115"/>
                </a:lnTo>
                <a:lnTo>
                  <a:pt x="758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2570" name="Screenshot 2024-04-27 at 7.53.32 PM.png" descr="Screenshot 2024-04-27 at 7.53.3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565" y="912167"/>
            <a:ext cx="7201530" cy="29631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90" name="Google Shape;2447;p53"/>
          <p:cNvGrpSpPr/>
          <p:nvPr/>
        </p:nvGrpSpPr>
        <p:grpSpPr>
          <a:xfrm>
            <a:off x="6440325" y="3196218"/>
            <a:ext cx="1844058" cy="1085853"/>
            <a:chOff x="0" y="0"/>
            <a:chExt cx="1844057" cy="1085852"/>
          </a:xfrm>
        </p:grpSpPr>
        <p:sp>
          <p:nvSpPr>
            <p:cNvPr id="2571" name="Google Shape;2448;p53"/>
            <p:cNvSpPr/>
            <p:nvPr/>
          </p:nvSpPr>
          <p:spPr>
            <a:xfrm>
              <a:off x="-1" y="0"/>
              <a:ext cx="1844058" cy="1085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8" h="21600" fill="norm" stroke="1" extrusionOk="0">
                  <a:moveTo>
                    <a:pt x="11408" y="0"/>
                  </a:moveTo>
                  <a:cubicBezTo>
                    <a:pt x="8834" y="0"/>
                    <a:pt x="6996" y="4648"/>
                    <a:pt x="6996" y="4648"/>
                  </a:cubicBezTo>
                  <a:cubicBezTo>
                    <a:pt x="6523" y="3584"/>
                    <a:pt x="5371" y="2243"/>
                    <a:pt x="4062" y="2243"/>
                  </a:cubicBezTo>
                  <a:cubicBezTo>
                    <a:pt x="3373" y="2243"/>
                    <a:pt x="2642" y="2613"/>
                    <a:pt x="1941" y="3586"/>
                  </a:cubicBezTo>
                  <a:cubicBezTo>
                    <a:pt x="-81" y="6415"/>
                    <a:pt x="1000" y="12220"/>
                    <a:pt x="1000" y="12220"/>
                  </a:cubicBezTo>
                  <a:cubicBezTo>
                    <a:pt x="1000" y="12220"/>
                    <a:pt x="-987" y="15383"/>
                    <a:pt x="640" y="18441"/>
                  </a:cubicBezTo>
                  <a:cubicBezTo>
                    <a:pt x="1041" y="19196"/>
                    <a:pt x="1541" y="19457"/>
                    <a:pt x="2038" y="19457"/>
                  </a:cubicBezTo>
                  <a:cubicBezTo>
                    <a:pt x="3128" y="19457"/>
                    <a:pt x="4206" y="18212"/>
                    <a:pt x="4206" y="18212"/>
                  </a:cubicBezTo>
                  <a:cubicBezTo>
                    <a:pt x="4206" y="18212"/>
                    <a:pt x="6099" y="21600"/>
                    <a:pt x="8682" y="21600"/>
                  </a:cubicBezTo>
                  <a:cubicBezTo>
                    <a:pt x="8998" y="21600"/>
                    <a:pt x="9323" y="21550"/>
                    <a:pt x="9656" y="21435"/>
                  </a:cubicBezTo>
                  <a:cubicBezTo>
                    <a:pt x="12735" y="20375"/>
                    <a:pt x="13317" y="18295"/>
                    <a:pt x="13317" y="18295"/>
                  </a:cubicBezTo>
                  <a:cubicBezTo>
                    <a:pt x="13886" y="20040"/>
                    <a:pt x="15480" y="21285"/>
                    <a:pt x="17021" y="21285"/>
                  </a:cubicBezTo>
                  <a:cubicBezTo>
                    <a:pt x="18750" y="21285"/>
                    <a:pt x="20411" y="19718"/>
                    <a:pt x="20485" y="15529"/>
                  </a:cubicBezTo>
                  <a:cubicBezTo>
                    <a:pt x="20613" y="7622"/>
                    <a:pt x="15930" y="7539"/>
                    <a:pt x="15930" y="7539"/>
                  </a:cubicBezTo>
                  <a:cubicBezTo>
                    <a:pt x="15698" y="5605"/>
                    <a:pt x="15024" y="1090"/>
                    <a:pt x="12096" y="113"/>
                  </a:cubicBezTo>
                  <a:cubicBezTo>
                    <a:pt x="11861" y="37"/>
                    <a:pt x="11632" y="0"/>
                    <a:pt x="11408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72" name="Google Shape;2449;p53"/>
            <p:cNvSpPr/>
            <p:nvPr/>
          </p:nvSpPr>
          <p:spPr>
            <a:xfrm>
              <a:off x="104325" y="354690"/>
              <a:ext cx="29652" cy="170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25" h="21600" fill="norm" stroke="1" extrusionOk="0">
                  <a:moveTo>
                    <a:pt x="14265" y="0"/>
                  </a:moveTo>
                  <a:cubicBezTo>
                    <a:pt x="12825" y="0"/>
                    <a:pt x="11325" y="141"/>
                    <a:pt x="10365" y="435"/>
                  </a:cubicBezTo>
                  <a:cubicBezTo>
                    <a:pt x="225" y="7047"/>
                    <a:pt x="-2475" y="14059"/>
                    <a:pt x="2265" y="20929"/>
                  </a:cubicBezTo>
                  <a:cubicBezTo>
                    <a:pt x="2505" y="21400"/>
                    <a:pt x="4005" y="21600"/>
                    <a:pt x="5685" y="21600"/>
                  </a:cubicBezTo>
                  <a:cubicBezTo>
                    <a:pt x="8265" y="21600"/>
                    <a:pt x="11145" y="21129"/>
                    <a:pt x="10365" y="20400"/>
                  </a:cubicBezTo>
                  <a:cubicBezTo>
                    <a:pt x="6285" y="13918"/>
                    <a:pt x="8985" y="7176"/>
                    <a:pt x="19125" y="965"/>
                  </a:cubicBezTo>
                  <a:cubicBezTo>
                    <a:pt x="19125" y="376"/>
                    <a:pt x="16725" y="0"/>
                    <a:pt x="1426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73" name="Google Shape;2450;p53"/>
            <p:cNvSpPr/>
            <p:nvPr/>
          </p:nvSpPr>
          <p:spPr>
            <a:xfrm>
              <a:off x="152198" y="218135"/>
              <a:ext cx="63423" cy="6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6" h="21600" fill="norm" stroke="1" extrusionOk="0">
                  <a:moveTo>
                    <a:pt x="17909" y="0"/>
                  </a:moveTo>
                  <a:cubicBezTo>
                    <a:pt x="17554" y="0"/>
                    <a:pt x="17200" y="90"/>
                    <a:pt x="16786" y="270"/>
                  </a:cubicBezTo>
                  <a:cubicBezTo>
                    <a:pt x="9812" y="4687"/>
                    <a:pt x="4169" y="10755"/>
                    <a:pt x="180" y="18175"/>
                  </a:cubicBezTo>
                  <a:cubicBezTo>
                    <a:pt x="-500" y="20038"/>
                    <a:pt x="859" y="21600"/>
                    <a:pt x="2337" y="21600"/>
                  </a:cubicBezTo>
                  <a:cubicBezTo>
                    <a:pt x="2987" y="21600"/>
                    <a:pt x="3666" y="21270"/>
                    <a:pt x="4169" y="20549"/>
                  </a:cubicBezTo>
                  <a:cubicBezTo>
                    <a:pt x="7833" y="13789"/>
                    <a:pt x="12797" y="8051"/>
                    <a:pt x="19120" y="4326"/>
                  </a:cubicBezTo>
                  <a:cubicBezTo>
                    <a:pt x="21100" y="2884"/>
                    <a:pt x="19948" y="0"/>
                    <a:pt x="1790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74" name="Google Shape;2451;p53"/>
            <p:cNvSpPr/>
            <p:nvPr/>
          </p:nvSpPr>
          <p:spPr>
            <a:xfrm>
              <a:off x="292958" y="169206"/>
              <a:ext cx="177244" cy="34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0" h="21600" fill="norm" stroke="1" extrusionOk="0">
                  <a:moveTo>
                    <a:pt x="8608" y="0"/>
                  </a:moveTo>
                  <a:cubicBezTo>
                    <a:pt x="5881" y="0"/>
                    <a:pt x="3142" y="2068"/>
                    <a:pt x="492" y="6204"/>
                  </a:cubicBezTo>
                  <a:cubicBezTo>
                    <a:pt x="-330" y="8043"/>
                    <a:pt x="-34" y="14017"/>
                    <a:pt x="732" y="14017"/>
                  </a:cubicBezTo>
                  <a:cubicBezTo>
                    <a:pt x="776" y="14017"/>
                    <a:pt x="820" y="14017"/>
                    <a:pt x="853" y="13960"/>
                  </a:cubicBezTo>
                  <a:cubicBezTo>
                    <a:pt x="3361" y="10111"/>
                    <a:pt x="5924" y="8215"/>
                    <a:pt x="8466" y="8215"/>
                  </a:cubicBezTo>
                  <a:cubicBezTo>
                    <a:pt x="12299" y="8215"/>
                    <a:pt x="16100" y="12523"/>
                    <a:pt x="19572" y="21083"/>
                  </a:cubicBezTo>
                  <a:cubicBezTo>
                    <a:pt x="19726" y="21485"/>
                    <a:pt x="19868" y="21600"/>
                    <a:pt x="19999" y="21600"/>
                  </a:cubicBezTo>
                  <a:cubicBezTo>
                    <a:pt x="20777" y="21600"/>
                    <a:pt x="21270" y="16143"/>
                    <a:pt x="20438" y="13960"/>
                  </a:cubicBezTo>
                  <a:cubicBezTo>
                    <a:pt x="16746" y="4653"/>
                    <a:pt x="12694" y="0"/>
                    <a:pt x="860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75" name="Google Shape;2452;p53"/>
            <p:cNvSpPr/>
            <p:nvPr/>
          </p:nvSpPr>
          <p:spPr>
            <a:xfrm>
              <a:off x="523748" y="226321"/>
              <a:ext cx="32527" cy="26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5" h="21600" fill="norm" stroke="1" extrusionOk="0">
                  <a:moveTo>
                    <a:pt x="5156" y="0"/>
                  </a:moveTo>
                  <a:cubicBezTo>
                    <a:pt x="3935" y="0"/>
                    <a:pt x="2658" y="0"/>
                    <a:pt x="2047" y="846"/>
                  </a:cubicBezTo>
                  <a:cubicBezTo>
                    <a:pt x="770" y="1768"/>
                    <a:pt x="159" y="2614"/>
                    <a:pt x="159" y="4305"/>
                  </a:cubicBezTo>
                  <a:cubicBezTo>
                    <a:pt x="-452" y="7764"/>
                    <a:pt x="770" y="10377"/>
                    <a:pt x="2658" y="11223"/>
                  </a:cubicBezTo>
                  <a:lnTo>
                    <a:pt x="3935" y="12068"/>
                  </a:lnTo>
                  <a:cubicBezTo>
                    <a:pt x="5767" y="13836"/>
                    <a:pt x="8266" y="14682"/>
                    <a:pt x="10154" y="17295"/>
                  </a:cubicBezTo>
                  <a:lnTo>
                    <a:pt x="12042" y="19909"/>
                  </a:lnTo>
                  <a:cubicBezTo>
                    <a:pt x="12874" y="21062"/>
                    <a:pt x="13874" y="21600"/>
                    <a:pt x="14873" y="21600"/>
                  </a:cubicBezTo>
                  <a:cubicBezTo>
                    <a:pt x="18094" y="21600"/>
                    <a:pt x="21148" y="15912"/>
                    <a:pt x="18261" y="11223"/>
                  </a:cubicBezTo>
                  <a:cubicBezTo>
                    <a:pt x="14540" y="6073"/>
                    <a:pt x="10154" y="2614"/>
                    <a:pt x="515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76" name="Google Shape;2453;p53"/>
            <p:cNvSpPr/>
            <p:nvPr/>
          </p:nvSpPr>
          <p:spPr>
            <a:xfrm>
              <a:off x="698683" y="168368"/>
              <a:ext cx="68849" cy="73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84" h="21600" fill="norm" stroke="1" extrusionOk="0">
                  <a:moveTo>
                    <a:pt x="17496" y="0"/>
                  </a:moveTo>
                  <a:cubicBezTo>
                    <a:pt x="17093" y="0"/>
                    <a:pt x="16664" y="137"/>
                    <a:pt x="16314" y="437"/>
                  </a:cubicBezTo>
                  <a:lnTo>
                    <a:pt x="598" y="17964"/>
                  </a:lnTo>
                  <a:cubicBezTo>
                    <a:pt x="-826" y="19413"/>
                    <a:pt x="544" y="21600"/>
                    <a:pt x="2075" y="21600"/>
                  </a:cubicBezTo>
                  <a:cubicBezTo>
                    <a:pt x="2478" y="21600"/>
                    <a:pt x="2935" y="21436"/>
                    <a:pt x="3311" y="21026"/>
                  </a:cubicBezTo>
                  <a:lnTo>
                    <a:pt x="19323" y="3828"/>
                  </a:lnTo>
                  <a:cubicBezTo>
                    <a:pt x="20774" y="2105"/>
                    <a:pt x="19135" y="0"/>
                    <a:pt x="1749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77" name="Google Shape;2454;p53"/>
            <p:cNvSpPr/>
            <p:nvPr/>
          </p:nvSpPr>
          <p:spPr>
            <a:xfrm>
              <a:off x="812720" y="47254"/>
              <a:ext cx="161131" cy="92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7" h="21600" fill="norm" stroke="1" extrusionOk="0">
                  <a:moveTo>
                    <a:pt x="19923" y="0"/>
                  </a:moveTo>
                  <a:cubicBezTo>
                    <a:pt x="19851" y="0"/>
                    <a:pt x="19779" y="22"/>
                    <a:pt x="19695" y="65"/>
                  </a:cubicBezTo>
                  <a:cubicBezTo>
                    <a:pt x="12551" y="3993"/>
                    <a:pt x="6068" y="10364"/>
                    <a:pt x="268" y="18938"/>
                  </a:cubicBezTo>
                  <a:cubicBezTo>
                    <a:pt x="-368" y="19898"/>
                    <a:pt x="232" y="21600"/>
                    <a:pt x="977" y="21600"/>
                  </a:cubicBezTo>
                  <a:cubicBezTo>
                    <a:pt x="1181" y="21600"/>
                    <a:pt x="1409" y="21469"/>
                    <a:pt x="1613" y="21142"/>
                  </a:cubicBezTo>
                  <a:cubicBezTo>
                    <a:pt x="7016" y="13047"/>
                    <a:pt x="13356" y="6916"/>
                    <a:pt x="20103" y="3251"/>
                  </a:cubicBezTo>
                  <a:cubicBezTo>
                    <a:pt x="21232" y="2793"/>
                    <a:pt x="20848" y="0"/>
                    <a:pt x="199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78" name="Google Shape;2455;p53"/>
            <p:cNvSpPr/>
            <p:nvPr/>
          </p:nvSpPr>
          <p:spPr>
            <a:xfrm>
              <a:off x="1051564" y="44650"/>
              <a:ext cx="155007" cy="6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5" h="21600" fill="norm" stroke="1" extrusionOk="0">
                  <a:moveTo>
                    <a:pt x="4254" y="0"/>
                  </a:moveTo>
                  <a:cubicBezTo>
                    <a:pt x="2990" y="0"/>
                    <a:pt x="1725" y="410"/>
                    <a:pt x="498" y="1324"/>
                  </a:cubicBezTo>
                  <a:cubicBezTo>
                    <a:pt x="-341" y="2396"/>
                    <a:pt x="-66" y="5581"/>
                    <a:pt x="924" y="5581"/>
                  </a:cubicBezTo>
                  <a:cubicBezTo>
                    <a:pt x="2051" y="4856"/>
                    <a:pt x="3190" y="4509"/>
                    <a:pt x="4330" y="4509"/>
                  </a:cubicBezTo>
                  <a:cubicBezTo>
                    <a:pt x="6609" y="4509"/>
                    <a:pt x="8850" y="5928"/>
                    <a:pt x="10916" y="8766"/>
                  </a:cubicBezTo>
                  <a:cubicBezTo>
                    <a:pt x="12469" y="10879"/>
                    <a:pt x="13871" y="13370"/>
                    <a:pt x="15286" y="15861"/>
                  </a:cubicBezTo>
                  <a:cubicBezTo>
                    <a:pt x="16551" y="18699"/>
                    <a:pt x="17953" y="20465"/>
                    <a:pt x="19644" y="21537"/>
                  </a:cubicBezTo>
                  <a:cubicBezTo>
                    <a:pt x="19744" y="21568"/>
                    <a:pt x="19819" y="21600"/>
                    <a:pt x="19907" y="21600"/>
                  </a:cubicBezTo>
                  <a:cubicBezTo>
                    <a:pt x="20971" y="21600"/>
                    <a:pt x="21259" y="17564"/>
                    <a:pt x="20207" y="16933"/>
                  </a:cubicBezTo>
                  <a:cubicBezTo>
                    <a:pt x="18379" y="15514"/>
                    <a:pt x="16826" y="13370"/>
                    <a:pt x="15424" y="10532"/>
                  </a:cubicBezTo>
                  <a:cubicBezTo>
                    <a:pt x="14021" y="7694"/>
                    <a:pt x="12331" y="5581"/>
                    <a:pt x="10641" y="3815"/>
                  </a:cubicBezTo>
                  <a:cubicBezTo>
                    <a:pt x="8662" y="1324"/>
                    <a:pt x="6471" y="0"/>
                    <a:pt x="42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79" name="Google Shape;2456;p53"/>
            <p:cNvSpPr/>
            <p:nvPr/>
          </p:nvSpPr>
          <p:spPr>
            <a:xfrm>
              <a:off x="1264582" y="163159"/>
              <a:ext cx="83972" cy="168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fill="norm" stroke="1" extrusionOk="0">
                  <a:moveTo>
                    <a:pt x="1817" y="0"/>
                  </a:moveTo>
                  <a:cubicBezTo>
                    <a:pt x="496" y="0"/>
                    <a:pt x="-689" y="918"/>
                    <a:pt x="473" y="1527"/>
                  </a:cubicBezTo>
                  <a:cubicBezTo>
                    <a:pt x="5349" y="4210"/>
                    <a:pt x="9200" y="7156"/>
                    <a:pt x="12002" y="10508"/>
                  </a:cubicBezTo>
                  <a:cubicBezTo>
                    <a:pt x="13278" y="12118"/>
                    <a:pt x="14303" y="13728"/>
                    <a:pt x="15078" y="15469"/>
                  </a:cubicBezTo>
                  <a:cubicBezTo>
                    <a:pt x="16103" y="17354"/>
                    <a:pt x="16103" y="19227"/>
                    <a:pt x="17129" y="20968"/>
                  </a:cubicBezTo>
                  <a:cubicBezTo>
                    <a:pt x="17448" y="21397"/>
                    <a:pt x="18154" y="21600"/>
                    <a:pt x="18860" y="21600"/>
                  </a:cubicBezTo>
                  <a:cubicBezTo>
                    <a:pt x="19908" y="21600"/>
                    <a:pt x="20911" y="21159"/>
                    <a:pt x="20455" y="20431"/>
                  </a:cubicBezTo>
                  <a:cubicBezTo>
                    <a:pt x="19430" y="18690"/>
                    <a:pt x="19430" y="16686"/>
                    <a:pt x="18405" y="14802"/>
                  </a:cubicBezTo>
                  <a:cubicBezTo>
                    <a:pt x="17653" y="13060"/>
                    <a:pt x="16354" y="11319"/>
                    <a:pt x="14827" y="9577"/>
                  </a:cubicBezTo>
                  <a:cubicBezTo>
                    <a:pt x="12002" y="6083"/>
                    <a:pt x="7901" y="3006"/>
                    <a:pt x="3048" y="322"/>
                  </a:cubicBezTo>
                  <a:cubicBezTo>
                    <a:pt x="2660" y="95"/>
                    <a:pt x="2227" y="0"/>
                    <a:pt x="181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80" name="Google Shape;2457;p53"/>
            <p:cNvSpPr/>
            <p:nvPr/>
          </p:nvSpPr>
          <p:spPr>
            <a:xfrm>
              <a:off x="58501" y="685196"/>
              <a:ext cx="58998" cy="129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1" h="21600" fill="norm" stroke="1" extrusionOk="0">
                  <a:moveTo>
                    <a:pt x="18564" y="0"/>
                  </a:moveTo>
                  <a:cubicBezTo>
                    <a:pt x="18333" y="0"/>
                    <a:pt x="18134" y="15"/>
                    <a:pt x="17935" y="46"/>
                  </a:cubicBezTo>
                  <a:cubicBezTo>
                    <a:pt x="9355" y="1952"/>
                    <a:pt x="3391" y="5795"/>
                    <a:pt x="1901" y="10320"/>
                  </a:cubicBezTo>
                  <a:cubicBezTo>
                    <a:pt x="807" y="12411"/>
                    <a:pt x="45" y="14674"/>
                    <a:pt x="45" y="16936"/>
                  </a:cubicBezTo>
                  <a:cubicBezTo>
                    <a:pt x="-319" y="18671"/>
                    <a:pt x="1536" y="20422"/>
                    <a:pt x="5280" y="21461"/>
                  </a:cubicBezTo>
                  <a:cubicBezTo>
                    <a:pt x="5644" y="21569"/>
                    <a:pt x="6009" y="21600"/>
                    <a:pt x="6340" y="21600"/>
                  </a:cubicBezTo>
                  <a:cubicBezTo>
                    <a:pt x="8493" y="21600"/>
                    <a:pt x="10050" y="19973"/>
                    <a:pt x="7499" y="19369"/>
                  </a:cubicBezTo>
                  <a:cubicBezTo>
                    <a:pt x="4882" y="18671"/>
                    <a:pt x="4882" y="17292"/>
                    <a:pt x="4882" y="16068"/>
                  </a:cubicBezTo>
                  <a:cubicBezTo>
                    <a:pt x="5280" y="14147"/>
                    <a:pt x="6009" y="12411"/>
                    <a:pt x="6771" y="10490"/>
                  </a:cubicBezTo>
                  <a:cubicBezTo>
                    <a:pt x="8626" y="7174"/>
                    <a:pt x="11972" y="3703"/>
                    <a:pt x="19426" y="2123"/>
                  </a:cubicBezTo>
                  <a:cubicBezTo>
                    <a:pt x="20552" y="1952"/>
                    <a:pt x="21281" y="1426"/>
                    <a:pt x="20917" y="744"/>
                  </a:cubicBezTo>
                  <a:cubicBezTo>
                    <a:pt x="20618" y="310"/>
                    <a:pt x="19558" y="0"/>
                    <a:pt x="1856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81" name="Google Shape;2458;p53"/>
            <p:cNvSpPr/>
            <p:nvPr/>
          </p:nvSpPr>
          <p:spPr>
            <a:xfrm>
              <a:off x="97325" y="874494"/>
              <a:ext cx="57535" cy="44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0" h="21600" fill="norm" stroke="1" extrusionOk="0">
                  <a:moveTo>
                    <a:pt x="2675" y="0"/>
                  </a:moveTo>
                  <a:cubicBezTo>
                    <a:pt x="2438" y="0"/>
                    <a:pt x="2167" y="0"/>
                    <a:pt x="1896" y="91"/>
                  </a:cubicBezTo>
                  <a:cubicBezTo>
                    <a:pt x="779" y="634"/>
                    <a:pt x="0" y="2672"/>
                    <a:pt x="0" y="4709"/>
                  </a:cubicBezTo>
                  <a:cubicBezTo>
                    <a:pt x="2133" y="14717"/>
                    <a:pt x="9276" y="21600"/>
                    <a:pt x="17063" y="21600"/>
                  </a:cubicBezTo>
                  <a:cubicBezTo>
                    <a:pt x="17605" y="21600"/>
                    <a:pt x="18113" y="21555"/>
                    <a:pt x="18655" y="21509"/>
                  </a:cubicBezTo>
                  <a:cubicBezTo>
                    <a:pt x="18756" y="21509"/>
                    <a:pt x="18858" y="21509"/>
                    <a:pt x="18959" y="21509"/>
                  </a:cubicBezTo>
                  <a:cubicBezTo>
                    <a:pt x="21600" y="21509"/>
                    <a:pt x="21600" y="14853"/>
                    <a:pt x="18959" y="14853"/>
                  </a:cubicBezTo>
                  <a:cubicBezTo>
                    <a:pt x="18858" y="14853"/>
                    <a:pt x="18756" y="14853"/>
                    <a:pt x="18655" y="14853"/>
                  </a:cubicBezTo>
                  <a:lnTo>
                    <a:pt x="17910" y="13857"/>
                  </a:lnTo>
                  <a:lnTo>
                    <a:pt x="13712" y="13857"/>
                  </a:lnTo>
                  <a:cubicBezTo>
                    <a:pt x="12933" y="13857"/>
                    <a:pt x="12561" y="13857"/>
                    <a:pt x="12188" y="13358"/>
                  </a:cubicBezTo>
                  <a:lnTo>
                    <a:pt x="11816" y="13358"/>
                  </a:lnTo>
                  <a:cubicBezTo>
                    <a:pt x="11037" y="12815"/>
                    <a:pt x="10292" y="12317"/>
                    <a:pt x="9513" y="11819"/>
                  </a:cubicBezTo>
                  <a:lnTo>
                    <a:pt x="7245" y="8785"/>
                  </a:lnTo>
                  <a:lnTo>
                    <a:pt x="6873" y="8242"/>
                  </a:lnTo>
                  <a:cubicBezTo>
                    <a:pt x="6094" y="7245"/>
                    <a:pt x="5722" y="6204"/>
                    <a:pt x="5349" y="5208"/>
                  </a:cubicBezTo>
                  <a:cubicBezTo>
                    <a:pt x="5349" y="5208"/>
                    <a:pt x="5349" y="5208"/>
                    <a:pt x="5349" y="4709"/>
                  </a:cubicBezTo>
                  <a:cubicBezTo>
                    <a:pt x="5349" y="4709"/>
                    <a:pt x="5349" y="4709"/>
                    <a:pt x="5349" y="4166"/>
                  </a:cubicBezTo>
                  <a:lnTo>
                    <a:pt x="4943" y="2672"/>
                  </a:lnTo>
                  <a:cubicBezTo>
                    <a:pt x="4638" y="951"/>
                    <a:pt x="3792" y="0"/>
                    <a:pt x="26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82" name="Google Shape;2459;p53"/>
            <p:cNvSpPr/>
            <p:nvPr/>
          </p:nvSpPr>
          <p:spPr>
            <a:xfrm>
              <a:off x="669874" y="1014957"/>
              <a:ext cx="211677" cy="34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1" h="21600" fill="norm" stroke="1" extrusionOk="0">
                  <a:moveTo>
                    <a:pt x="731" y="0"/>
                  </a:moveTo>
                  <a:cubicBezTo>
                    <a:pt x="83" y="0"/>
                    <a:pt x="-342" y="5604"/>
                    <a:pt x="370" y="7823"/>
                  </a:cubicBezTo>
                  <a:cubicBezTo>
                    <a:pt x="3098" y="15178"/>
                    <a:pt x="5909" y="19674"/>
                    <a:pt x="8905" y="19674"/>
                  </a:cubicBezTo>
                  <a:cubicBezTo>
                    <a:pt x="9108" y="19674"/>
                    <a:pt x="9311" y="19674"/>
                    <a:pt x="9515" y="19615"/>
                  </a:cubicBezTo>
                  <a:cubicBezTo>
                    <a:pt x="13158" y="20257"/>
                    <a:pt x="16792" y="20958"/>
                    <a:pt x="20435" y="21600"/>
                  </a:cubicBezTo>
                  <a:cubicBezTo>
                    <a:pt x="20463" y="21600"/>
                    <a:pt x="20491" y="21600"/>
                    <a:pt x="20518" y="21600"/>
                  </a:cubicBezTo>
                  <a:cubicBezTo>
                    <a:pt x="21258" y="21600"/>
                    <a:pt x="21230" y="13077"/>
                    <a:pt x="20324" y="13077"/>
                  </a:cubicBezTo>
                  <a:lnTo>
                    <a:pt x="10033" y="11092"/>
                  </a:lnTo>
                  <a:cubicBezTo>
                    <a:pt x="9811" y="11150"/>
                    <a:pt x="9589" y="11150"/>
                    <a:pt x="9367" y="11150"/>
                  </a:cubicBezTo>
                  <a:cubicBezTo>
                    <a:pt x="6482" y="11150"/>
                    <a:pt x="3699" y="7297"/>
                    <a:pt x="1100" y="584"/>
                  </a:cubicBezTo>
                  <a:cubicBezTo>
                    <a:pt x="971" y="175"/>
                    <a:pt x="851" y="0"/>
                    <a:pt x="7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83" name="Google Shape;2460;p53"/>
            <p:cNvSpPr/>
            <p:nvPr/>
          </p:nvSpPr>
          <p:spPr>
            <a:xfrm>
              <a:off x="974170" y="919238"/>
              <a:ext cx="192544" cy="10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0" h="21600" fill="norm" stroke="1" extrusionOk="0">
                  <a:moveTo>
                    <a:pt x="20168" y="0"/>
                  </a:moveTo>
                  <a:cubicBezTo>
                    <a:pt x="20006" y="0"/>
                    <a:pt x="19834" y="97"/>
                    <a:pt x="19662" y="309"/>
                  </a:cubicBezTo>
                  <a:cubicBezTo>
                    <a:pt x="14077" y="9003"/>
                    <a:pt x="7468" y="15514"/>
                    <a:pt x="403" y="18779"/>
                  </a:cubicBezTo>
                  <a:cubicBezTo>
                    <a:pt x="-276" y="19649"/>
                    <a:pt x="-53" y="21600"/>
                    <a:pt x="748" y="21600"/>
                  </a:cubicBezTo>
                  <a:cubicBezTo>
                    <a:pt x="8046" y="17910"/>
                    <a:pt x="14877" y="11380"/>
                    <a:pt x="20696" y="2260"/>
                  </a:cubicBezTo>
                  <a:cubicBezTo>
                    <a:pt x="21324" y="1410"/>
                    <a:pt x="20807" y="0"/>
                    <a:pt x="201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84" name="Google Shape;2461;p53"/>
            <p:cNvSpPr/>
            <p:nvPr/>
          </p:nvSpPr>
          <p:spPr>
            <a:xfrm>
              <a:off x="1471361" y="418689"/>
              <a:ext cx="141251" cy="50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2" h="21600" fill="norm" stroke="1" extrusionOk="0">
                  <a:moveTo>
                    <a:pt x="3295" y="0"/>
                  </a:moveTo>
                  <a:cubicBezTo>
                    <a:pt x="2467" y="0"/>
                    <a:pt x="1626" y="160"/>
                    <a:pt x="785" y="481"/>
                  </a:cubicBezTo>
                  <a:cubicBezTo>
                    <a:pt x="-531" y="1363"/>
                    <a:pt x="-29" y="6372"/>
                    <a:pt x="1097" y="6372"/>
                  </a:cubicBezTo>
                  <a:cubicBezTo>
                    <a:pt x="1151" y="6372"/>
                    <a:pt x="1192" y="6372"/>
                    <a:pt x="1246" y="6332"/>
                  </a:cubicBezTo>
                  <a:cubicBezTo>
                    <a:pt x="2006" y="6011"/>
                    <a:pt x="2766" y="5851"/>
                    <a:pt x="3512" y="5851"/>
                  </a:cubicBezTo>
                  <a:cubicBezTo>
                    <a:pt x="9061" y="5851"/>
                    <a:pt x="14258" y="14066"/>
                    <a:pt x="19088" y="21199"/>
                  </a:cubicBezTo>
                  <a:cubicBezTo>
                    <a:pt x="19251" y="21480"/>
                    <a:pt x="19414" y="21600"/>
                    <a:pt x="19563" y="21600"/>
                  </a:cubicBezTo>
                  <a:cubicBezTo>
                    <a:pt x="20431" y="21600"/>
                    <a:pt x="21069" y="17793"/>
                    <a:pt x="20160" y="16230"/>
                  </a:cubicBezTo>
                  <a:cubicBezTo>
                    <a:pt x="14801" y="7935"/>
                    <a:pt x="9211" y="0"/>
                    <a:pt x="329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85" name="Google Shape;2462;p53"/>
            <p:cNvSpPr/>
            <p:nvPr/>
          </p:nvSpPr>
          <p:spPr>
            <a:xfrm>
              <a:off x="1666039" y="500362"/>
              <a:ext cx="59093" cy="37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600" fill="norm" stroke="1" extrusionOk="0">
                  <a:moveTo>
                    <a:pt x="2258" y="0"/>
                  </a:moveTo>
                  <a:cubicBezTo>
                    <a:pt x="1146" y="0"/>
                    <a:pt x="0" y="1786"/>
                    <a:pt x="0" y="4223"/>
                  </a:cubicBezTo>
                  <a:cubicBezTo>
                    <a:pt x="0" y="6659"/>
                    <a:pt x="1146" y="8499"/>
                    <a:pt x="2258" y="8499"/>
                  </a:cubicBezTo>
                  <a:lnTo>
                    <a:pt x="4178" y="8499"/>
                  </a:lnTo>
                  <a:lnTo>
                    <a:pt x="6436" y="9095"/>
                  </a:lnTo>
                  <a:cubicBezTo>
                    <a:pt x="7953" y="9690"/>
                    <a:pt x="9098" y="10340"/>
                    <a:pt x="10615" y="11531"/>
                  </a:cubicBezTo>
                  <a:cubicBezTo>
                    <a:pt x="13243" y="13371"/>
                    <a:pt x="15534" y="16403"/>
                    <a:pt x="17422" y="20680"/>
                  </a:cubicBezTo>
                  <a:cubicBezTo>
                    <a:pt x="17792" y="21275"/>
                    <a:pt x="18365" y="21600"/>
                    <a:pt x="18972" y="21600"/>
                  </a:cubicBezTo>
                  <a:cubicBezTo>
                    <a:pt x="19612" y="21600"/>
                    <a:pt x="20252" y="21275"/>
                    <a:pt x="20825" y="20680"/>
                  </a:cubicBezTo>
                  <a:cubicBezTo>
                    <a:pt x="21600" y="18839"/>
                    <a:pt x="21600" y="16403"/>
                    <a:pt x="20825" y="14562"/>
                  </a:cubicBezTo>
                  <a:cubicBezTo>
                    <a:pt x="16276" y="6063"/>
                    <a:pt x="9469" y="595"/>
                    <a:pt x="225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86" name="Google Shape;2463;p53"/>
            <p:cNvSpPr/>
            <p:nvPr/>
          </p:nvSpPr>
          <p:spPr>
            <a:xfrm>
              <a:off x="1332956" y="951516"/>
              <a:ext cx="219344" cy="71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2" h="21600" fill="norm" stroke="1" extrusionOk="0">
                  <a:moveTo>
                    <a:pt x="696" y="0"/>
                  </a:moveTo>
                  <a:cubicBezTo>
                    <a:pt x="114" y="0"/>
                    <a:pt x="-281" y="2577"/>
                    <a:pt x="248" y="3950"/>
                  </a:cubicBezTo>
                  <a:cubicBezTo>
                    <a:pt x="6399" y="15296"/>
                    <a:pt x="13455" y="21292"/>
                    <a:pt x="20611" y="21600"/>
                  </a:cubicBezTo>
                  <a:cubicBezTo>
                    <a:pt x="21319" y="21292"/>
                    <a:pt x="21319" y="17510"/>
                    <a:pt x="20611" y="17174"/>
                  </a:cubicBezTo>
                  <a:cubicBezTo>
                    <a:pt x="13662" y="16865"/>
                    <a:pt x="6901" y="11206"/>
                    <a:pt x="956" y="168"/>
                  </a:cubicBezTo>
                  <a:cubicBezTo>
                    <a:pt x="867" y="56"/>
                    <a:pt x="777" y="0"/>
                    <a:pt x="69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87" name="Google Shape;2464;p53"/>
            <p:cNvSpPr/>
            <p:nvPr/>
          </p:nvSpPr>
          <p:spPr>
            <a:xfrm>
              <a:off x="796172" y="443340"/>
              <a:ext cx="34944" cy="5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4" h="21600" fill="norm" stroke="1" extrusionOk="0">
                  <a:moveTo>
                    <a:pt x="13116" y="0"/>
                  </a:moveTo>
                  <a:cubicBezTo>
                    <a:pt x="11745" y="0"/>
                    <a:pt x="10320" y="239"/>
                    <a:pt x="9114" y="676"/>
                  </a:cubicBezTo>
                  <a:lnTo>
                    <a:pt x="7853" y="1114"/>
                  </a:lnTo>
                  <a:lnTo>
                    <a:pt x="6044" y="1114"/>
                  </a:lnTo>
                  <a:cubicBezTo>
                    <a:pt x="3577" y="1114"/>
                    <a:pt x="1713" y="2466"/>
                    <a:pt x="1713" y="3779"/>
                  </a:cubicBezTo>
                  <a:cubicBezTo>
                    <a:pt x="1110" y="6046"/>
                    <a:pt x="1110" y="8712"/>
                    <a:pt x="452" y="10939"/>
                  </a:cubicBezTo>
                  <a:cubicBezTo>
                    <a:pt x="-151" y="12729"/>
                    <a:pt x="-151" y="14519"/>
                    <a:pt x="452" y="16309"/>
                  </a:cubicBezTo>
                  <a:cubicBezTo>
                    <a:pt x="1110" y="18537"/>
                    <a:pt x="2919" y="20804"/>
                    <a:pt x="6044" y="21242"/>
                  </a:cubicBezTo>
                  <a:cubicBezTo>
                    <a:pt x="6866" y="21481"/>
                    <a:pt x="7798" y="21600"/>
                    <a:pt x="8730" y="21600"/>
                  </a:cubicBezTo>
                  <a:cubicBezTo>
                    <a:pt x="11088" y="21600"/>
                    <a:pt x="13500" y="20884"/>
                    <a:pt x="15254" y="19890"/>
                  </a:cubicBezTo>
                  <a:cubicBezTo>
                    <a:pt x="17721" y="18099"/>
                    <a:pt x="18982" y="16309"/>
                    <a:pt x="19585" y="14082"/>
                  </a:cubicBezTo>
                  <a:cubicBezTo>
                    <a:pt x="19585" y="11854"/>
                    <a:pt x="20188" y="9627"/>
                    <a:pt x="20188" y="7359"/>
                  </a:cubicBezTo>
                  <a:cubicBezTo>
                    <a:pt x="21449" y="4694"/>
                    <a:pt x="19585" y="2466"/>
                    <a:pt x="17118" y="676"/>
                  </a:cubicBezTo>
                  <a:cubicBezTo>
                    <a:pt x="15912" y="239"/>
                    <a:pt x="14487" y="0"/>
                    <a:pt x="1311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88" name="Google Shape;2465;p53"/>
            <p:cNvSpPr/>
            <p:nvPr/>
          </p:nvSpPr>
          <p:spPr>
            <a:xfrm>
              <a:off x="878798" y="446968"/>
              <a:ext cx="28266" cy="46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6" h="21600" fill="norm" stroke="1" extrusionOk="0">
                  <a:moveTo>
                    <a:pt x="9051" y="0"/>
                  </a:moveTo>
                  <a:cubicBezTo>
                    <a:pt x="6788" y="0"/>
                    <a:pt x="5211" y="990"/>
                    <a:pt x="4457" y="1936"/>
                  </a:cubicBezTo>
                  <a:cubicBezTo>
                    <a:pt x="2125" y="4346"/>
                    <a:pt x="1371" y="6798"/>
                    <a:pt x="617" y="9681"/>
                  </a:cubicBezTo>
                  <a:cubicBezTo>
                    <a:pt x="-206" y="12091"/>
                    <a:pt x="-206" y="15017"/>
                    <a:pt x="617" y="17900"/>
                  </a:cubicBezTo>
                  <a:cubicBezTo>
                    <a:pt x="1371" y="18373"/>
                    <a:pt x="2125" y="19363"/>
                    <a:pt x="2880" y="19836"/>
                  </a:cubicBezTo>
                  <a:lnTo>
                    <a:pt x="3703" y="19836"/>
                  </a:lnTo>
                  <a:cubicBezTo>
                    <a:pt x="4457" y="20309"/>
                    <a:pt x="4457" y="20825"/>
                    <a:pt x="5211" y="20825"/>
                  </a:cubicBezTo>
                  <a:cubicBezTo>
                    <a:pt x="6583" y="21385"/>
                    <a:pt x="8160" y="21600"/>
                    <a:pt x="9737" y="21600"/>
                  </a:cubicBezTo>
                  <a:cubicBezTo>
                    <a:pt x="10903" y="21600"/>
                    <a:pt x="12000" y="21514"/>
                    <a:pt x="12891" y="21299"/>
                  </a:cubicBezTo>
                  <a:cubicBezTo>
                    <a:pt x="17554" y="20309"/>
                    <a:pt x="20640" y="17426"/>
                    <a:pt x="20640" y="14027"/>
                  </a:cubicBezTo>
                  <a:cubicBezTo>
                    <a:pt x="20640" y="13554"/>
                    <a:pt x="20640" y="13080"/>
                    <a:pt x="20640" y="12607"/>
                  </a:cubicBezTo>
                  <a:cubicBezTo>
                    <a:pt x="20640" y="11144"/>
                    <a:pt x="20640" y="9208"/>
                    <a:pt x="20640" y="7745"/>
                  </a:cubicBezTo>
                  <a:cubicBezTo>
                    <a:pt x="21394" y="5809"/>
                    <a:pt x="19885" y="3873"/>
                    <a:pt x="17554" y="3399"/>
                  </a:cubicBezTo>
                  <a:lnTo>
                    <a:pt x="15223" y="3399"/>
                  </a:lnTo>
                  <a:lnTo>
                    <a:pt x="14468" y="2926"/>
                  </a:lnTo>
                  <a:lnTo>
                    <a:pt x="12891" y="2410"/>
                  </a:lnTo>
                  <a:cubicBezTo>
                    <a:pt x="12891" y="1936"/>
                    <a:pt x="12891" y="1936"/>
                    <a:pt x="12891" y="1936"/>
                  </a:cubicBezTo>
                  <a:cubicBezTo>
                    <a:pt x="12137" y="990"/>
                    <a:pt x="10628" y="473"/>
                    <a:pt x="905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89" name="Google Shape;2466;p53"/>
            <p:cNvSpPr/>
            <p:nvPr/>
          </p:nvSpPr>
          <p:spPr>
            <a:xfrm>
              <a:off x="794673" y="561012"/>
              <a:ext cx="115289" cy="75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600" fill="norm" stroke="1" extrusionOk="0">
                  <a:moveTo>
                    <a:pt x="19892" y="0"/>
                  </a:moveTo>
                  <a:cubicBezTo>
                    <a:pt x="19120" y="0"/>
                    <a:pt x="18537" y="879"/>
                    <a:pt x="18537" y="1784"/>
                  </a:cubicBezTo>
                  <a:cubicBezTo>
                    <a:pt x="18537" y="6286"/>
                    <a:pt x="17766" y="10174"/>
                    <a:pt x="16223" y="13770"/>
                  </a:cubicBezTo>
                  <a:cubicBezTo>
                    <a:pt x="14680" y="16460"/>
                    <a:pt x="12572" y="17658"/>
                    <a:pt x="10257" y="17658"/>
                  </a:cubicBezTo>
                  <a:cubicBezTo>
                    <a:pt x="5252" y="17046"/>
                    <a:pt x="2355" y="9269"/>
                    <a:pt x="2543" y="2077"/>
                  </a:cubicBezTo>
                  <a:cubicBezTo>
                    <a:pt x="2646" y="746"/>
                    <a:pt x="2063" y="53"/>
                    <a:pt x="1429" y="53"/>
                  </a:cubicBezTo>
                  <a:cubicBezTo>
                    <a:pt x="812" y="53"/>
                    <a:pt x="143" y="746"/>
                    <a:pt x="40" y="2077"/>
                  </a:cubicBezTo>
                  <a:cubicBezTo>
                    <a:pt x="-354" y="9562"/>
                    <a:pt x="2166" y="16460"/>
                    <a:pt x="6400" y="20055"/>
                  </a:cubicBezTo>
                  <a:cubicBezTo>
                    <a:pt x="7755" y="21094"/>
                    <a:pt x="9212" y="21600"/>
                    <a:pt x="10652" y="21600"/>
                  </a:cubicBezTo>
                  <a:cubicBezTo>
                    <a:pt x="13737" y="21600"/>
                    <a:pt x="16772" y="19336"/>
                    <a:pt x="18726" y="15261"/>
                  </a:cubicBezTo>
                  <a:cubicBezTo>
                    <a:pt x="20269" y="11080"/>
                    <a:pt x="21040" y="6579"/>
                    <a:pt x="21246" y="2077"/>
                  </a:cubicBezTo>
                  <a:cubicBezTo>
                    <a:pt x="21246" y="879"/>
                    <a:pt x="20663" y="0"/>
                    <a:pt x="19892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476;p54"/>
          <p:cNvSpPr txBox="1"/>
          <p:nvPr>
            <p:ph type="title"/>
          </p:nvPr>
        </p:nvSpPr>
        <p:spPr>
          <a:xfrm>
            <a:off x="719999" y="445025"/>
            <a:ext cx="7704002" cy="572701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>
              <a:defRPr b="1"/>
            </a:pPr>
            <a:r>
              <a:rPr b="0"/>
              <a:t>SERVICES</a:t>
            </a:r>
          </a:p>
        </p:txBody>
      </p:sp>
      <p:sp>
        <p:nvSpPr>
          <p:cNvPr id="2593" name="Google Shape;2477;p54"/>
          <p:cNvSpPr txBox="1"/>
          <p:nvPr>
            <p:ph type="body" sz="quarter" idx="1"/>
          </p:nvPr>
        </p:nvSpPr>
        <p:spPr>
          <a:xfrm>
            <a:off x="715876" y="2635524"/>
            <a:ext cx="3745502" cy="777901"/>
          </a:xfrm>
          <a:prstGeom prst="rect">
            <a:avLst/>
          </a:prstGeom>
        </p:spPr>
        <p:txBody>
          <a:bodyPr/>
          <a:lstStyle>
            <a:lvl1pPr marL="0" indent="0">
              <a:defRPr b="0" sz="1400">
                <a:latin typeface="Syne"/>
                <a:ea typeface="Syne"/>
                <a:cs typeface="Syne"/>
                <a:sym typeface="Syne"/>
              </a:defRPr>
            </a:lvl1pPr>
          </a:lstStyle>
          <a:p>
            <a:pPr/>
            <a:r>
              <a:t>WebApp presents Live Temperature of Your City </a:t>
            </a:r>
          </a:p>
        </p:txBody>
      </p:sp>
      <p:sp>
        <p:nvSpPr>
          <p:cNvPr id="2594" name="Google Shape;2478;p54"/>
          <p:cNvSpPr txBox="1"/>
          <p:nvPr/>
        </p:nvSpPr>
        <p:spPr>
          <a:xfrm>
            <a:off x="715876" y="2374550"/>
            <a:ext cx="3745502" cy="3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 defTabSz="365760">
              <a:defRPr b="1" sz="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METEOROLOGICAL</a:t>
            </a:r>
          </a:p>
        </p:txBody>
      </p:sp>
      <p:sp>
        <p:nvSpPr>
          <p:cNvPr id="2595" name="Google Shape;2479;p54"/>
          <p:cNvSpPr txBox="1"/>
          <p:nvPr/>
        </p:nvSpPr>
        <p:spPr>
          <a:xfrm>
            <a:off x="4682623" y="2374550"/>
            <a:ext cx="3745501" cy="3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 defTabSz="365760">
              <a:defRPr b="1" sz="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HYDROLOGICAL</a:t>
            </a:r>
          </a:p>
        </p:txBody>
      </p:sp>
      <p:sp>
        <p:nvSpPr>
          <p:cNvPr id="2596" name="Google Shape;2480;p54"/>
          <p:cNvSpPr txBox="1"/>
          <p:nvPr/>
        </p:nvSpPr>
        <p:spPr>
          <a:xfrm>
            <a:off x="4682623" y="2635524"/>
            <a:ext cx="3745501" cy="7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>
              <a:defRPr>
                <a:solidFill>
                  <a:schemeClr val="accent3"/>
                </a:solidFill>
                <a:latin typeface="Syne"/>
                <a:ea typeface="Syne"/>
                <a:cs typeface="Syne"/>
                <a:sym typeface="Syne"/>
              </a:defRPr>
            </a:lvl1pPr>
          </a:lstStyle>
          <a:p>
            <a:pPr/>
            <a:r>
              <a:t>WebApp presents Live Humidity of the City </a:t>
            </a:r>
          </a:p>
        </p:txBody>
      </p:sp>
      <p:sp>
        <p:nvSpPr>
          <p:cNvPr id="2597" name="Google Shape;2481;p54"/>
          <p:cNvSpPr/>
          <p:nvPr/>
        </p:nvSpPr>
        <p:spPr>
          <a:xfrm>
            <a:off x="2251126" y="1576676"/>
            <a:ext cx="675001" cy="675001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598" name="Google Shape;2482;p54"/>
          <p:cNvSpPr/>
          <p:nvPr/>
        </p:nvSpPr>
        <p:spPr>
          <a:xfrm>
            <a:off x="6217873" y="1576676"/>
            <a:ext cx="675001" cy="675001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599" name="Google Shape;2483;p54"/>
          <p:cNvSpPr/>
          <p:nvPr/>
        </p:nvSpPr>
        <p:spPr>
          <a:xfrm>
            <a:off x="6370830" y="1729648"/>
            <a:ext cx="369084" cy="369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80" y="6079"/>
                </a:moveTo>
                <a:cubicBezTo>
                  <a:pt x="13439" y="6079"/>
                  <a:pt x="15519" y="8160"/>
                  <a:pt x="15519" y="10774"/>
                </a:cubicBezTo>
                <a:cubicBezTo>
                  <a:pt x="15519" y="13281"/>
                  <a:pt x="13387" y="15414"/>
                  <a:pt x="10880" y="15414"/>
                </a:cubicBezTo>
                <a:cubicBezTo>
                  <a:pt x="8266" y="15414"/>
                  <a:pt x="6187" y="13333"/>
                  <a:pt x="6187" y="10774"/>
                </a:cubicBezTo>
                <a:cubicBezTo>
                  <a:pt x="6187" y="8160"/>
                  <a:pt x="8266" y="6079"/>
                  <a:pt x="10880" y="6079"/>
                </a:cubicBezTo>
                <a:close/>
                <a:moveTo>
                  <a:pt x="9867" y="0"/>
                </a:moveTo>
                <a:cubicBezTo>
                  <a:pt x="9067" y="0"/>
                  <a:pt x="8479" y="586"/>
                  <a:pt x="8479" y="1441"/>
                </a:cubicBezTo>
                <a:lnTo>
                  <a:pt x="8479" y="2666"/>
                </a:lnTo>
                <a:cubicBezTo>
                  <a:pt x="7839" y="2880"/>
                  <a:pt x="7254" y="3093"/>
                  <a:pt x="6720" y="3413"/>
                </a:cubicBezTo>
                <a:lnTo>
                  <a:pt x="5867" y="2560"/>
                </a:lnTo>
                <a:cubicBezTo>
                  <a:pt x="5600" y="2294"/>
                  <a:pt x="5227" y="2160"/>
                  <a:pt x="4853" y="2160"/>
                </a:cubicBezTo>
                <a:cubicBezTo>
                  <a:pt x="4481" y="2160"/>
                  <a:pt x="4107" y="2294"/>
                  <a:pt x="3841" y="2560"/>
                </a:cubicBezTo>
                <a:lnTo>
                  <a:pt x="2507" y="3894"/>
                </a:lnTo>
                <a:cubicBezTo>
                  <a:pt x="1974" y="4427"/>
                  <a:pt x="1974" y="5333"/>
                  <a:pt x="2507" y="5866"/>
                </a:cubicBezTo>
                <a:lnTo>
                  <a:pt x="3414" y="6773"/>
                </a:lnTo>
                <a:cubicBezTo>
                  <a:pt x="3040" y="7307"/>
                  <a:pt x="2879" y="7894"/>
                  <a:pt x="2666" y="8480"/>
                </a:cubicBezTo>
                <a:lnTo>
                  <a:pt x="1386" y="8480"/>
                </a:lnTo>
                <a:cubicBezTo>
                  <a:pt x="587" y="8480"/>
                  <a:pt x="0" y="9067"/>
                  <a:pt x="0" y="9866"/>
                </a:cubicBezTo>
                <a:lnTo>
                  <a:pt x="0" y="11734"/>
                </a:lnTo>
                <a:cubicBezTo>
                  <a:pt x="0" y="12534"/>
                  <a:pt x="587" y="13174"/>
                  <a:pt x="1386" y="13174"/>
                </a:cubicBezTo>
                <a:lnTo>
                  <a:pt x="2666" y="13174"/>
                </a:lnTo>
                <a:cubicBezTo>
                  <a:pt x="2879" y="13760"/>
                  <a:pt x="3040" y="14348"/>
                  <a:pt x="3414" y="14881"/>
                </a:cubicBezTo>
                <a:lnTo>
                  <a:pt x="2507" y="15734"/>
                </a:lnTo>
                <a:cubicBezTo>
                  <a:pt x="1974" y="16267"/>
                  <a:pt x="1974" y="17227"/>
                  <a:pt x="2507" y="17760"/>
                </a:cubicBezTo>
                <a:lnTo>
                  <a:pt x="3841" y="19094"/>
                </a:lnTo>
                <a:cubicBezTo>
                  <a:pt x="4107" y="19360"/>
                  <a:pt x="4481" y="19494"/>
                  <a:pt x="4853" y="19494"/>
                </a:cubicBezTo>
                <a:cubicBezTo>
                  <a:pt x="5227" y="19494"/>
                  <a:pt x="5600" y="19360"/>
                  <a:pt x="5867" y="19094"/>
                </a:cubicBezTo>
                <a:lnTo>
                  <a:pt x="6720" y="18241"/>
                </a:lnTo>
                <a:cubicBezTo>
                  <a:pt x="7254" y="18561"/>
                  <a:pt x="7839" y="18775"/>
                  <a:pt x="8479" y="18934"/>
                </a:cubicBezTo>
                <a:lnTo>
                  <a:pt x="8479" y="20213"/>
                </a:lnTo>
                <a:cubicBezTo>
                  <a:pt x="8479" y="21014"/>
                  <a:pt x="9067" y="21600"/>
                  <a:pt x="9867" y="21600"/>
                </a:cubicBezTo>
                <a:lnTo>
                  <a:pt x="11733" y="21600"/>
                </a:lnTo>
                <a:cubicBezTo>
                  <a:pt x="12533" y="21600"/>
                  <a:pt x="13119" y="21014"/>
                  <a:pt x="13119" y="20213"/>
                </a:cubicBezTo>
                <a:lnTo>
                  <a:pt x="13119" y="18934"/>
                </a:lnTo>
                <a:cubicBezTo>
                  <a:pt x="13707" y="18775"/>
                  <a:pt x="14346" y="18561"/>
                  <a:pt x="14880" y="18241"/>
                </a:cubicBezTo>
                <a:lnTo>
                  <a:pt x="15733" y="19094"/>
                </a:lnTo>
                <a:cubicBezTo>
                  <a:pt x="16000" y="19360"/>
                  <a:pt x="16359" y="19494"/>
                  <a:pt x="16720" y="19494"/>
                </a:cubicBezTo>
                <a:cubicBezTo>
                  <a:pt x="17080" y="19494"/>
                  <a:pt x="17439" y="19360"/>
                  <a:pt x="17707" y="19094"/>
                </a:cubicBezTo>
                <a:lnTo>
                  <a:pt x="19039" y="17760"/>
                </a:lnTo>
                <a:cubicBezTo>
                  <a:pt x="19574" y="17227"/>
                  <a:pt x="19574" y="16267"/>
                  <a:pt x="19039" y="15734"/>
                </a:cubicBezTo>
                <a:lnTo>
                  <a:pt x="18186" y="14881"/>
                </a:lnTo>
                <a:cubicBezTo>
                  <a:pt x="18506" y="14348"/>
                  <a:pt x="18719" y="13760"/>
                  <a:pt x="18932" y="13174"/>
                </a:cubicBezTo>
                <a:lnTo>
                  <a:pt x="20214" y="13174"/>
                </a:lnTo>
                <a:cubicBezTo>
                  <a:pt x="21013" y="13174"/>
                  <a:pt x="21600" y="12534"/>
                  <a:pt x="21600" y="11734"/>
                </a:cubicBezTo>
                <a:lnTo>
                  <a:pt x="21600" y="9866"/>
                </a:lnTo>
                <a:cubicBezTo>
                  <a:pt x="21600" y="9013"/>
                  <a:pt x="20906" y="8427"/>
                  <a:pt x="20214" y="8427"/>
                </a:cubicBezTo>
                <a:lnTo>
                  <a:pt x="18932" y="8427"/>
                </a:lnTo>
                <a:cubicBezTo>
                  <a:pt x="18719" y="7840"/>
                  <a:pt x="18506" y="7200"/>
                  <a:pt x="18186" y="6667"/>
                </a:cubicBezTo>
                <a:lnTo>
                  <a:pt x="19039" y="5813"/>
                </a:lnTo>
                <a:cubicBezTo>
                  <a:pt x="19574" y="5280"/>
                  <a:pt x="19574" y="4320"/>
                  <a:pt x="19039" y="3787"/>
                </a:cubicBezTo>
                <a:lnTo>
                  <a:pt x="17707" y="2453"/>
                </a:lnTo>
                <a:cubicBezTo>
                  <a:pt x="17439" y="2187"/>
                  <a:pt x="17080" y="2054"/>
                  <a:pt x="16720" y="2054"/>
                </a:cubicBezTo>
                <a:cubicBezTo>
                  <a:pt x="16359" y="2054"/>
                  <a:pt x="16000" y="2187"/>
                  <a:pt x="15733" y="2453"/>
                </a:cubicBezTo>
                <a:lnTo>
                  <a:pt x="14880" y="3360"/>
                </a:lnTo>
                <a:cubicBezTo>
                  <a:pt x="14346" y="2986"/>
                  <a:pt x="13707" y="2827"/>
                  <a:pt x="13119" y="2614"/>
                </a:cubicBezTo>
                <a:lnTo>
                  <a:pt x="13119" y="1441"/>
                </a:lnTo>
                <a:cubicBezTo>
                  <a:pt x="13119" y="640"/>
                  <a:pt x="12533" y="0"/>
                  <a:pt x="117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615" name="Google Shape;2484;p54"/>
          <p:cNvGrpSpPr/>
          <p:nvPr/>
        </p:nvGrpSpPr>
        <p:grpSpPr>
          <a:xfrm>
            <a:off x="2399785" y="1729632"/>
            <a:ext cx="377570" cy="369091"/>
            <a:chOff x="0" y="0"/>
            <a:chExt cx="377568" cy="369089"/>
          </a:xfrm>
        </p:grpSpPr>
        <p:sp>
          <p:nvSpPr>
            <p:cNvPr id="2600" name="Google Shape;2485;p54"/>
            <p:cNvSpPr/>
            <p:nvPr/>
          </p:nvSpPr>
          <p:spPr>
            <a:xfrm>
              <a:off x="57" y="0"/>
              <a:ext cx="377512" cy="369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1" h="21600" fill="norm" stroke="1" extrusionOk="0">
                  <a:moveTo>
                    <a:pt x="10157" y="0"/>
                  </a:moveTo>
                  <a:cubicBezTo>
                    <a:pt x="9628" y="0"/>
                    <a:pt x="9091" y="45"/>
                    <a:pt x="8551" y="137"/>
                  </a:cubicBezTo>
                  <a:cubicBezTo>
                    <a:pt x="3052" y="1080"/>
                    <a:pt x="-723" y="6622"/>
                    <a:pt x="117" y="12509"/>
                  </a:cubicBezTo>
                  <a:cubicBezTo>
                    <a:pt x="875" y="17817"/>
                    <a:pt x="5126" y="21600"/>
                    <a:pt x="9988" y="21600"/>
                  </a:cubicBezTo>
                  <a:cubicBezTo>
                    <a:pt x="10519" y="21600"/>
                    <a:pt x="11058" y="21555"/>
                    <a:pt x="11600" y="21462"/>
                  </a:cubicBezTo>
                  <a:cubicBezTo>
                    <a:pt x="17098" y="20519"/>
                    <a:pt x="20877" y="14982"/>
                    <a:pt x="20033" y="9090"/>
                  </a:cubicBezTo>
                  <a:cubicBezTo>
                    <a:pt x="19275" y="3780"/>
                    <a:pt x="15021" y="0"/>
                    <a:pt x="10157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2614" name="Google Shape;2486;p54"/>
            <p:cNvGrpSpPr/>
            <p:nvPr/>
          </p:nvGrpSpPr>
          <p:grpSpPr>
            <a:xfrm>
              <a:off x="0" y="62"/>
              <a:ext cx="336061" cy="335125"/>
              <a:chOff x="0" y="0"/>
              <a:chExt cx="336060" cy="335124"/>
            </a:xfrm>
          </p:grpSpPr>
          <p:sp>
            <p:nvSpPr>
              <p:cNvPr id="2601" name="Google Shape;2487;p54"/>
              <p:cNvSpPr/>
              <p:nvPr/>
            </p:nvSpPr>
            <p:spPr>
              <a:xfrm>
                <a:off x="-1" y="0"/>
                <a:ext cx="278036" cy="3351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4" h="21600" fill="norm" stroke="1" extrusionOk="0">
                    <a:moveTo>
                      <a:pt x="14728" y="0"/>
                    </a:moveTo>
                    <a:cubicBezTo>
                      <a:pt x="13953" y="0"/>
                      <a:pt x="13176" y="50"/>
                      <a:pt x="12405" y="152"/>
                    </a:cubicBezTo>
                    <a:cubicBezTo>
                      <a:pt x="6499" y="923"/>
                      <a:pt x="1960" y="4470"/>
                      <a:pt x="501" y="8898"/>
                    </a:cubicBezTo>
                    <a:lnTo>
                      <a:pt x="1250" y="8717"/>
                    </a:lnTo>
                    <a:cubicBezTo>
                      <a:pt x="1468" y="9088"/>
                      <a:pt x="1205" y="9383"/>
                      <a:pt x="1062" y="9717"/>
                    </a:cubicBezTo>
                    <a:cubicBezTo>
                      <a:pt x="930" y="10031"/>
                      <a:pt x="621" y="9983"/>
                      <a:pt x="380" y="10007"/>
                    </a:cubicBezTo>
                    <a:cubicBezTo>
                      <a:pt x="323" y="10012"/>
                      <a:pt x="260" y="10021"/>
                      <a:pt x="197" y="10026"/>
                    </a:cubicBezTo>
                    <a:cubicBezTo>
                      <a:pt x="-54" y="11269"/>
                      <a:pt x="-66" y="12535"/>
                      <a:pt x="169" y="13778"/>
                    </a:cubicBezTo>
                    <a:cubicBezTo>
                      <a:pt x="787" y="17063"/>
                      <a:pt x="3007" y="19815"/>
                      <a:pt x="6081" y="21600"/>
                    </a:cubicBezTo>
                    <a:cubicBezTo>
                      <a:pt x="6029" y="21524"/>
                      <a:pt x="5978" y="21452"/>
                      <a:pt x="5921" y="21381"/>
                    </a:cubicBezTo>
                    <a:cubicBezTo>
                      <a:pt x="5772" y="21200"/>
                      <a:pt x="5440" y="20910"/>
                      <a:pt x="5480" y="20867"/>
                    </a:cubicBezTo>
                    <a:cubicBezTo>
                      <a:pt x="5766" y="20581"/>
                      <a:pt x="5125" y="20562"/>
                      <a:pt x="5297" y="20348"/>
                    </a:cubicBezTo>
                    <a:cubicBezTo>
                      <a:pt x="4839" y="20091"/>
                      <a:pt x="4713" y="19762"/>
                      <a:pt x="4862" y="19305"/>
                    </a:cubicBezTo>
                    <a:cubicBezTo>
                      <a:pt x="4919" y="19129"/>
                      <a:pt x="4805" y="18924"/>
                      <a:pt x="4587" y="18743"/>
                    </a:cubicBezTo>
                    <a:cubicBezTo>
                      <a:pt x="4278" y="18486"/>
                      <a:pt x="4066" y="18139"/>
                      <a:pt x="3837" y="17815"/>
                    </a:cubicBezTo>
                    <a:cubicBezTo>
                      <a:pt x="3734" y="17672"/>
                      <a:pt x="3591" y="17482"/>
                      <a:pt x="3632" y="17339"/>
                    </a:cubicBezTo>
                    <a:cubicBezTo>
                      <a:pt x="3763" y="16834"/>
                      <a:pt x="3860" y="16296"/>
                      <a:pt x="4158" y="15858"/>
                    </a:cubicBezTo>
                    <a:cubicBezTo>
                      <a:pt x="4559" y="15272"/>
                      <a:pt x="4541" y="14735"/>
                      <a:pt x="4238" y="13944"/>
                    </a:cubicBezTo>
                    <a:cubicBezTo>
                      <a:pt x="4066" y="14387"/>
                      <a:pt x="3769" y="14282"/>
                      <a:pt x="3511" y="14316"/>
                    </a:cubicBezTo>
                    <a:cubicBezTo>
                      <a:pt x="3422" y="14329"/>
                      <a:pt x="3357" y="14339"/>
                      <a:pt x="3304" y="14339"/>
                    </a:cubicBezTo>
                    <a:cubicBezTo>
                      <a:pt x="3159" y="14339"/>
                      <a:pt x="3103" y="14261"/>
                      <a:pt x="2893" y="13944"/>
                    </a:cubicBezTo>
                    <a:cubicBezTo>
                      <a:pt x="2470" y="13621"/>
                      <a:pt x="2069" y="13278"/>
                      <a:pt x="1691" y="12916"/>
                    </a:cubicBezTo>
                    <a:cubicBezTo>
                      <a:pt x="1634" y="12840"/>
                      <a:pt x="1594" y="12759"/>
                      <a:pt x="1582" y="12668"/>
                    </a:cubicBezTo>
                    <a:cubicBezTo>
                      <a:pt x="1502" y="12278"/>
                      <a:pt x="1434" y="11888"/>
                      <a:pt x="1474" y="11483"/>
                    </a:cubicBezTo>
                    <a:lnTo>
                      <a:pt x="3048" y="13887"/>
                    </a:lnTo>
                    <a:cubicBezTo>
                      <a:pt x="3780" y="13616"/>
                      <a:pt x="4347" y="13202"/>
                      <a:pt x="4982" y="12878"/>
                    </a:cubicBezTo>
                    <a:cubicBezTo>
                      <a:pt x="5429" y="12654"/>
                      <a:pt x="5606" y="12330"/>
                      <a:pt x="5755" y="11969"/>
                    </a:cubicBezTo>
                    <a:cubicBezTo>
                      <a:pt x="5806" y="11835"/>
                      <a:pt x="5846" y="11697"/>
                      <a:pt x="5881" y="11559"/>
                    </a:cubicBezTo>
                    <a:lnTo>
                      <a:pt x="4965" y="10878"/>
                    </a:lnTo>
                    <a:lnTo>
                      <a:pt x="4845" y="11202"/>
                    </a:lnTo>
                    <a:cubicBezTo>
                      <a:pt x="4450" y="11026"/>
                      <a:pt x="4061" y="10869"/>
                      <a:pt x="3689" y="10688"/>
                    </a:cubicBezTo>
                    <a:cubicBezTo>
                      <a:pt x="3351" y="10521"/>
                      <a:pt x="3299" y="10302"/>
                      <a:pt x="3603" y="9950"/>
                    </a:cubicBezTo>
                    <a:cubicBezTo>
                      <a:pt x="3949" y="10408"/>
                      <a:pt x="4347" y="10686"/>
                      <a:pt x="4884" y="10686"/>
                    </a:cubicBezTo>
                    <a:cubicBezTo>
                      <a:pt x="4995" y="10686"/>
                      <a:pt x="5111" y="10674"/>
                      <a:pt x="5234" y="10650"/>
                    </a:cubicBezTo>
                    <a:cubicBezTo>
                      <a:pt x="5236" y="10649"/>
                      <a:pt x="5238" y="10649"/>
                      <a:pt x="5240" y="10649"/>
                    </a:cubicBezTo>
                    <a:cubicBezTo>
                      <a:pt x="5286" y="10649"/>
                      <a:pt x="5351" y="10741"/>
                      <a:pt x="5417" y="10750"/>
                    </a:cubicBezTo>
                    <a:cubicBezTo>
                      <a:pt x="5679" y="10802"/>
                      <a:pt x="5935" y="10865"/>
                      <a:pt x="6201" y="10865"/>
                    </a:cubicBezTo>
                    <a:cubicBezTo>
                      <a:pt x="6324" y="10865"/>
                      <a:pt x="6450" y="10851"/>
                      <a:pt x="6579" y="10817"/>
                    </a:cubicBezTo>
                    <a:cubicBezTo>
                      <a:pt x="6756" y="10774"/>
                      <a:pt x="6939" y="10745"/>
                      <a:pt x="7128" y="10735"/>
                    </a:cubicBezTo>
                    <a:cubicBezTo>
                      <a:pt x="7676" y="11132"/>
                      <a:pt x="8044" y="11522"/>
                      <a:pt x="8648" y="11522"/>
                    </a:cubicBezTo>
                    <a:cubicBezTo>
                      <a:pt x="8725" y="11522"/>
                      <a:pt x="8806" y="11515"/>
                      <a:pt x="8891" y="11502"/>
                    </a:cubicBezTo>
                    <a:cubicBezTo>
                      <a:pt x="8965" y="11873"/>
                      <a:pt x="8925" y="12226"/>
                      <a:pt x="9097" y="12473"/>
                    </a:cubicBezTo>
                    <a:cubicBezTo>
                      <a:pt x="9486" y="13045"/>
                      <a:pt x="9984" y="13559"/>
                      <a:pt x="10482" y="14149"/>
                    </a:cubicBezTo>
                    <a:lnTo>
                      <a:pt x="11095" y="13530"/>
                    </a:lnTo>
                    <a:lnTo>
                      <a:pt x="10934" y="12664"/>
                    </a:lnTo>
                    <a:cubicBezTo>
                      <a:pt x="11215" y="12368"/>
                      <a:pt x="11633" y="12121"/>
                      <a:pt x="11638" y="11873"/>
                    </a:cubicBezTo>
                    <a:cubicBezTo>
                      <a:pt x="11644" y="11459"/>
                      <a:pt x="12354" y="11526"/>
                      <a:pt x="12256" y="11107"/>
                    </a:cubicBezTo>
                    <a:cubicBezTo>
                      <a:pt x="12251" y="11083"/>
                      <a:pt x="12709" y="10997"/>
                      <a:pt x="12937" y="10921"/>
                    </a:cubicBezTo>
                    <a:cubicBezTo>
                      <a:pt x="13046" y="10883"/>
                      <a:pt x="13126" y="10793"/>
                      <a:pt x="13281" y="10678"/>
                    </a:cubicBezTo>
                    <a:lnTo>
                      <a:pt x="14380" y="12068"/>
                    </a:lnTo>
                    <a:lnTo>
                      <a:pt x="14975" y="11783"/>
                    </a:lnTo>
                    <a:cubicBezTo>
                      <a:pt x="15273" y="12102"/>
                      <a:pt x="15015" y="12530"/>
                      <a:pt x="15439" y="12740"/>
                    </a:cubicBezTo>
                    <a:cubicBezTo>
                      <a:pt x="15101" y="13449"/>
                      <a:pt x="15656" y="13821"/>
                      <a:pt x="16206" y="14216"/>
                    </a:cubicBezTo>
                    <a:cubicBezTo>
                      <a:pt x="16309" y="14287"/>
                      <a:pt x="16269" y="14492"/>
                      <a:pt x="16303" y="14673"/>
                    </a:cubicBezTo>
                    <a:cubicBezTo>
                      <a:pt x="15916" y="14564"/>
                      <a:pt x="15655" y="14250"/>
                      <a:pt x="15261" y="14250"/>
                    </a:cubicBezTo>
                    <a:cubicBezTo>
                      <a:pt x="15118" y="14250"/>
                      <a:pt x="14959" y="14291"/>
                      <a:pt x="14769" y="14397"/>
                    </a:cubicBezTo>
                    <a:cubicBezTo>
                      <a:pt x="14814" y="14392"/>
                      <a:pt x="14856" y="14390"/>
                      <a:pt x="14896" y="14390"/>
                    </a:cubicBezTo>
                    <a:cubicBezTo>
                      <a:pt x="15385" y="14390"/>
                      <a:pt x="15518" y="14722"/>
                      <a:pt x="15725" y="14920"/>
                    </a:cubicBezTo>
                    <a:cubicBezTo>
                      <a:pt x="15948" y="15130"/>
                      <a:pt x="16423" y="15277"/>
                      <a:pt x="16314" y="15754"/>
                    </a:cubicBezTo>
                    <a:cubicBezTo>
                      <a:pt x="16360" y="15738"/>
                      <a:pt x="16405" y="15731"/>
                      <a:pt x="16448" y="15731"/>
                    </a:cubicBezTo>
                    <a:cubicBezTo>
                      <a:pt x="16745" y="15731"/>
                      <a:pt x="16972" y="16058"/>
                      <a:pt x="17297" y="16058"/>
                    </a:cubicBezTo>
                    <a:cubicBezTo>
                      <a:pt x="17396" y="16058"/>
                      <a:pt x="17504" y="16028"/>
                      <a:pt x="17625" y="15949"/>
                    </a:cubicBezTo>
                    <a:lnTo>
                      <a:pt x="17814" y="15301"/>
                    </a:lnTo>
                    <a:cubicBezTo>
                      <a:pt x="17722" y="15282"/>
                      <a:pt x="17631" y="15268"/>
                      <a:pt x="17539" y="15254"/>
                    </a:cubicBezTo>
                    <a:cubicBezTo>
                      <a:pt x="17047" y="15230"/>
                      <a:pt x="16509" y="14977"/>
                      <a:pt x="16640" y="14830"/>
                    </a:cubicBezTo>
                    <a:lnTo>
                      <a:pt x="16961" y="14716"/>
                    </a:lnTo>
                    <a:lnTo>
                      <a:pt x="16841" y="14087"/>
                    </a:lnTo>
                    <a:cubicBezTo>
                      <a:pt x="15696" y="13387"/>
                      <a:pt x="15559" y="13125"/>
                      <a:pt x="15988" y="12421"/>
                    </a:cubicBezTo>
                    <a:cubicBezTo>
                      <a:pt x="16211" y="12573"/>
                      <a:pt x="16452" y="12702"/>
                      <a:pt x="16635" y="12873"/>
                    </a:cubicBezTo>
                    <a:cubicBezTo>
                      <a:pt x="16812" y="13030"/>
                      <a:pt x="16932" y="13235"/>
                      <a:pt x="17058" y="13397"/>
                    </a:cubicBezTo>
                    <a:lnTo>
                      <a:pt x="17940" y="12597"/>
                    </a:lnTo>
                    <a:lnTo>
                      <a:pt x="17739" y="11526"/>
                    </a:lnTo>
                    <a:lnTo>
                      <a:pt x="16967" y="11121"/>
                    </a:lnTo>
                    <a:lnTo>
                      <a:pt x="17218" y="10264"/>
                    </a:lnTo>
                    <a:lnTo>
                      <a:pt x="17711" y="10526"/>
                    </a:lnTo>
                    <a:cubicBezTo>
                      <a:pt x="17711" y="10745"/>
                      <a:pt x="17711" y="10878"/>
                      <a:pt x="17711" y="11012"/>
                    </a:cubicBezTo>
                    <a:lnTo>
                      <a:pt x="18094" y="11007"/>
                    </a:lnTo>
                    <a:lnTo>
                      <a:pt x="18008" y="10321"/>
                    </a:lnTo>
                    <a:cubicBezTo>
                      <a:pt x="19216" y="9931"/>
                      <a:pt x="19531" y="9626"/>
                      <a:pt x="20109" y="8298"/>
                    </a:cubicBezTo>
                    <a:lnTo>
                      <a:pt x="19084" y="6817"/>
                    </a:lnTo>
                    <a:lnTo>
                      <a:pt x="19531" y="6603"/>
                    </a:lnTo>
                    <a:cubicBezTo>
                      <a:pt x="19488" y="6461"/>
                      <a:pt x="19396" y="6420"/>
                      <a:pt x="19287" y="6420"/>
                    </a:cubicBezTo>
                    <a:cubicBezTo>
                      <a:pt x="19138" y="6420"/>
                      <a:pt x="18957" y="6497"/>
                      <a:pt x="18825" y="6497"/>
                    </a:cubicBezTo>
                    <a:cubicBezTo>
                      <a:pt x="18748" y="6497"/>
                      <a:pt x="18687" y="6470"/>
                      <a:pt x="18661" y="6384"/>
                    </a:cubicBezTo>
                    <a:lnTo>
                      <a:pt x="19067" y="5727"/>
                    </a:lnTo>
                    <a:lnTo>
                      <a:pt x="19308" y="6089"/>
                    </a:lnTo>
                    <a:lnTo>
                      <a:pt x="19702" y="5865"/>
                    </a:lnTo>
                    <a:lnTo>
                      <a:pt x="20418" y="6379"/>
                    </a:lnTo>
                    <a:lnTo>
                      <a:pt x="20635" y="7255"/>
                    </a:lnTo>
                    <a:cubicBezTo>
                      <a:pt x="20887" y="6974"/>
                      <a:pt x="21093" y="6836"/>
                      <a:pt x="21150" y="6660"/>
                    </a:cubicBezTo>
                    <a:cubicBezTo>
                      <a:pt x="21288" y="6270"/>
                      <a:pt x="20693" y="6232"/>
                      <a:pt x="20607" y="6041"/>
                    </a:cubicBezTo>
                    <a:lnTo>
                      <a:pt x="20721" y="5003"/>
                    </a:lnTo>
                    <a:cubicBezTo>
                      <a:pt x="21391" y="4818"/>
                      <a:pt x="21397" y="4803"/>
                      <a:pt x="21419" y="4375"/>
                    </a:cubicBezTo>
                    <a:cubicBezTo>
                      <a:pt x="21448" y="3818"/>
                      <a:pt x="21494" y="3266"/>
                      <a:pt x="21534" y="2699"/>
                    </a:cubicBezTo>
                    <a:cubicBezTo>
                      <a:pt x="21207" y="2413"/>
                      <a:pt x="20777" y="2384"/>
                      <a:pt x="20331" y="2384"/>
                    </a:cubicBezTo>
                    <a:cubicBezTo>
                      <a:pt x="20215" y="2384"/>
                      <a:pt x="20099" y="2386"/>
                      <a:pt x="19982" y="2386"/>
                    </a:cubicBezTo>
                    <a:cubicBezTo>
                      <a:pt x="19942" y="2386"/>
                      <a:pt x="19902" y="2385"/>
                      <a:pt x="19863" y="2385"/>
                    </a:cubicBezTo>
                    <a:cubicBezTo>
                      <a:pt x="19926" y="2147"/>
                      <a:pt x="20000" y="1975"/>
                      <a:pt x="20017" y="1809"/>
                    </a:cubicBezTo>
                    <a:cubicBezTo>
                      <a:pt x="20029" y="1637"/>
                      <a:pt x="19989" y="1466"/>
                      <a:pt x="19972" y="1261"/>
                    </a:cubicBezTo>
                    <a:lnTo>
                      <a:pt x="20939" y="1137"/>
                    </a:lnTo>
                    <a:cubicBezTo>
                      <a:pt x="18982" y="383"/>
                      <a:pt x="16862" y="0"/>
                      <a:pt x="147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602" name="Google Shape;2488;p54"/>
              <p:cNvSpPr/>
              <p:nvPr/>
            </p:nvSpPr>
            <p:spPr>
              <a:xfrm>
                <a:off x="246096" y="248564"/>
                <a:ext cx="81453" cy="73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21" h="21600" fill="norm" stroke="1" extrusionOk="0">
                    <a:moveTo>
                      <a:pt x="18433" y="0"/>
                    </a:moveTo>
                    <a:cubicBezTo>
                      <a:pt x="17907" y="1624"/>
                      <a:pt x="17455" y="3290"/>
                      <a:pt x="17098" y="4978"/>
                    </a:cubicBezTo>
                    <a:cubicBezTo>
                      <a:pt x="17067" y="5122"/>
                      <a:pt x="16894" y="5206"/>
                      <a:pt x="16879" y="5206"/>
                    </a:cubicBezTo>
                    <a:cubicBezTo>
                      <a:pt x="16876" y="5206"/>
                      <a:pt x="16879" y="5202"/>
                      <a:pt x="16892" y="5195"/>
                    </a:cubicBezTo>
                    <a:lnTo>
                      <a:pt x="14561" y="3701"/>
                    </a:lnTo>
                    <a:lnTo>
                      <a:pt x="15068" y="1753"/>
                    </a:lnTo>
                    <a:lnTo>
                      <a:pt x="13189" y="411"/>
                    </a:lnTo>
                    <a:cubicBezTo>
                      <a:pt x="13131" y="2576"/>
                      <a:pt x="10857" y="2403"/>
                      <a:pt x="10970" y="4458"/>
                    </a:cubicBezTo>
                    <a:cubicBezTo>
                      <a:pt x="10970" y="4524"/>
                      <a:pt x="10669" y="4632"/>
                      <a:pt x="10500" y="4653"/>
                    </a:cubicBezTo>
                    <a:cubicBezTo>
                      <a:pt x="8601" y="4913"/>
                      <a:pt x="8883" y="5389"/>
                      <a:pt x="7530" y="6471"/>
                    </a:cubicBezTo>
                    <a:cubicBezTo>
                      <a:pt x="5950" y="7748"/>
                      <a:pt x="5612" y="10649"/>
                      <a:pt x="3017" y="10691"/>
                    </a:cubicBezTo>
                    <a:cubicBezTo>
                      <a:pt x="2116" y="10713"/>
                      <a:pt x="1044" y="12099"/>
                      <a:pt x="424" y="13137"/>
                    </a:cubicBezTo>
                    <a:cubicBezTo>
                      <a:pt x="10" y="13852"/>
                      <a:pt x="-178" y="15497"/>
                      <a:pt x="217" y="15973"/>
                    </a:cubicBezTo>
                    <a:cubicBezTo>
                      <a:pt x="1608" y="17617"/>
                      <a:pt x="611" y="19285"/>
                      <a:pt x="424" y="21600"/>
                    </a:cubicBezTo>
                    <a:cubicBezTo>
                      <a:pt x="3356" y="20150"/>
                      <a:pt x="6007" y="19112"/>
                      <a:pt x="8375" y="17337"/>
                    </a:cubicBezTo>
                    <a:lnTo>
                      <a:pt x="11007" y="19436"/>
                    </a:lnTo>
                    <a:lnTo>
                      <a:pt x="10274" y="21146"/>
                    </a:lnTo>
                    <a:cubicBezTo>
                      <a:pt x="12493" y="21102"/>
                      <a:pt x="14222" y="20734"/>
                      <a:pt x="15406" y="18916"/>
                    </a:cubicBezTo>
                    <a:cubicBezTo>
                      <a:pt x="16873" y="16644"/>
                      <a:pt x="18452" y="14436"/>
                      <a:pt x="19711" y="12034"/>
                    </a:cubicBezTo>
                    <a:cubicBezTo>
                      <a:pt x="20577" y="10346"/>
                      <a:pt x="21422" y="8398"/>
                      <a:pt x="19805" y="6471"/>
                    </a:cubicBezTo>
                    <a:cubicBezTo>
                      <a:pt x="19523" y="6147"/>
                      <a:pt x="19242" y="5282"/>
                      <a:pt x="19392" y="5000"/>
                    </a:cubicBezTo>
                    <a:cubicBezTo>
                      <a:pt x="20727" y="2814"/>
                      <a:pt x="18227" y="1819"/>
                      <a:pt x="184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603" name="Google Shape;2489;p54"/>
              <p:cNvSpPr/>
              <p:nvPr/>
            </p:nvSpPr>
            <p:spPr>
              <a:xfrm>
                <a:off x="234022" y="204537"/>
                <a:ext cx="28671" cy="368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9" h="21600" fill="norm" stroke="1" extrusionOk="0">
                    <a:moveTo>
                      <a:pt x="16266" y="0"/>
                    </a:moveTo>
                    <a:cubicBezTo>
                      <a:pt x="14111" y="2381"/>
                      <a:pt x="12119" y="4328"/>
                      <a:pt x="10501" y="6450"/>
                    </a:cubicBezTo>
                    <a:cubicBezTo>
                      <a:pt x="8831" y="8570"/>
                      <a:pt x="4414" y="8875"/>
                      <a:pt x="5546" y="12639"/>
                    </a:cubicBezTo>
                    <a:cubicBezTo>
                      <a:pt x="4107" y="11717"/>
                      <a:pt x="3145" y="11368"/>
                      <a:pt x="2471" y="11368"/>
                    </a:cubicBezTo>
                    <a:cubicBezTo>
                      <a:pt x="774" y="11368"/>
                      <a:pt x="923" y="13591"/>
                      <a:pt x="0" y="14457"/>
                    </a:cubicBezTo>
                    <a:cubicBezTo>
                      <a:pt x="3446" y="18094"/>
                      <a:pt x="4363" y="18485"/>
                      <a:pt x="16427" y="21600"/>
                    </a:cubicBezTo>
                    <a:cubicBezTo>
                      <a:pt x="16967" y="19263"/>
                      <a:pt x="17074" y="17660"/>
                      <a:pt x="17666" y="16189"/>
                    </a:cubicBezTo>
                    <a:cubicBezTo>
                      <a:pt x="18312" y="14674"/>
                      <a:pt x="19229" y="13247"/>
                      <a:pt x="20361" y="11905"/>
                    </a:cubicBezTo>
                    <a:cubicBezTo>
                      <a:pt x="21600" y="10476"/>
                      <a:pt x="17289" y="10173"/>
                      <a:pt x="19605" y="8182"/>
                    </a:cubicBezTo>
                    <a:cubicBezTo>
                      <a:pt x="20789" y="7143"/>
                      <a:pt x="20146" y="4113"/>
                      <a:pt x="20574" y="3376"/>
                    </a:cubicBezTo>
                    <a:cubicBezTo>
                      <a:pt x="20738" y="2986"/>
                      <a:pt x="20844" y="2554"/>
                      <a:pt x="20899" y="2122"/>
                    </a:cubicBezTo>
                    <a:lnTo>
                      <a:pt x="1626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604" name="Google Shape;2490;p54"/>
              <p:cNvSpPr/>
              <p:nvPr/>
            </p:nvSpPr>
            <p:spPr>
              <a:xfrm>
                <a:off x="294529" y="217835"/>
                <a:ext cx="41532" cy="26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576" y="5952"/>
                    </a:lnTo>
                    <a:lnTo>
                      <a:pt x="3613" y="6809"/>
                    </a:lnTo>
                    <a:lnTo>
                      <a:pt x="1884" y="10983"/>
                    </a:lnTo>
                    <a:cubicBezTo>
                      <a:pt x="2816" y="10572"/>
                      <a:pt x="3691" y="10375"/>
                      <a:pt x="4503" y="10375"/>
                    </a:cubicBezTo>
                    <a:cubicBezTo>
                      <a:pt x="6977" y="10375"/>
                      <a:pt x="8894" y="12214"/>
                      <a:pt x="10224" y="15586"/>
                    </a:cubicBezTo>
                    <a:cubicBezTo>
                      <a:pt x="11521" y="18851"/>
                      <a:pt x="12039" y="20286"/>
                      <a:pt x="12877" y="20286"/>
                    </a:cubicBezTo>
                    <a:cubicBezTo>
                      <a:pt x="13505" y="20286"/>
                      <a:pt x="14311" y="19484"/>
                      <a:pt x="15758" y="18041"/>
                    </a:cubicBezTo>
                    <a:cubicBezTo>
                      <a:pt x="16144" y="17671"/>
                      <a:pt x="16566" y="17488"/>
                      <a:pt x="17027" y="17364"/>
                    </a:cubicBezTo>
                    <a:lnTo>
                      <a:pt x="20716" y="21600"/>
                    </a:lnTo>
                    <a:lnTo>
                      <a:pt x="21600" y="19636"/>
                    </a:lnTo>
                    <a:cubicBezTo>
                      <a:pt x="20755" y="16627"/>
                      <a:pt x="20062" y="13439"/>
                      <a:pt x="19103" y="10492"/>
                    </a:cubicBezTo>
                    <a:cubicBezTo>
                      <a:pt x="17656" y="6294"/>
                      <a:pt x="15314" y="4126"/>
                      <a:pt x="12687" y="4126"/>
                    </a:cubicBezTo>
                    <a:cubicBezTo>
                      <a:pt x="11129" y="4126"/>
                      <a:pt x="9472" y="4890"/>
                      <a:pt x="7841" y="6443"/>
                    </a:cubicBezTo>
                    <a:cubicBezTo>
                      <a:pt x="7226" y="6996"/>
                      <a:pt x="6611" y="7487"/>
                      <a:pt x="5727" y="8282"/>
                    </a:cubicBezTo>
                    <a:lnTo>
                      <a:pt x="4267" y="15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605" name="Google Shape;2491;p54"/>
              <p:cNvSpPr/>
              <p:nvPr/>
            </p:nvSpPr>
            <p:spPr>
              <a:xfrm>
                <a:off x="274879" y="64779"/>
                <a:ext cx="27784" cy="51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20146" y="347"/>
                      <a:pt x="18725" y="456"/>
                      <a:pt x="17342" y="456"/>
                    </a:cubicBezTo>
                    <a:cubicBezTo>
                      <a:pt x="15118" y="456"/>
                      <a:pt x="12990" y="174"/>
                      <a:pt x="10973" y="155"/>
                    </a:cubicBezTo>
                    <a:lnTo>
                      <a:pt x="9995" y="4899"/>
                    </a:lnTo>
                    <a:lnTo>
                      <a:pt x="15568" y="9083"/>
                    </a:lnTo>
                    <a:lnTo>
                      <a:pt x="0" y="18947"/>
                    </a:lnTo>
                    <a:lnTo>
                      <a:pt x="3503" y="21600"/>
                    </a:lnTo>
                    <a:lnTo>
                      <a:pt x="20680" y="13671"/>
                    </a:lnTo>
                    <a:cubicBezTo>
                      <a:pt x="14418" y="11425"/>
                      <a:pt x="19991" y="6523"/>
                      <a:pt x="14188" y="440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606" name="Google Shape;2492;p54"/>
              <p:cNvSpPr/>
              <p:nvPr/>
            </p:nvSpPr>
            <p:spPr>
              <a:xfrm>
                <a:off x="226631" y="245810"/>
                <a:ext cx="30375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694" y="0"/>
                    </a:moveTo>
                    <a:cubicBezTo>
                      <a:pt x="8734" y="0"/>
                      <a:pt x="4727" y="5141"/>
                      <a:pt x="0" y="7144"/>
                    </a:cubicBezTo>
                    <a:cubicBezTo>
                      <a:pt x="2331" y="13630"/>
                      <a:pt x="3856" y="21600"/>
                      <a:pt x="5148" y="21600"/>
                    </a:cubicBezTo>
                    <a:cubicBezTo>
                      <a:pt x="5835" y="21600"/>
                      <a:pt x="6454" y="19331"/>
                      <a:pt x="7096" y="13363"/>
                    </a:cubicBezTo>
                    <a:cubicBezTo>
                      <a:pt x="8020" y="18560"/>
                      <a:pt x="9051" y="20059"/>
                      <a:pt x="10120" y="20059"/>
                    </a:cubicBezTo>
                    <a:cubicBezTo>
                      <a:pt x="11302" y="20059"/>
                      <a:pt x="12531" y="18238"/>
                      <a:pt x="13716" y="17594"/>
                    </a:cubicBezTo>
                    <a:cubicBezTo>
                      <a:pt x="15976" y="16095"/>
                      <a:pt x="18235" y="14358"/>
                      <a:pt x="21600" y="11626"/>
                    </a:cubicBezTo>
                    <a:cubicBezTo>
                      <a:pt x="18481" y="2774"/>
                      <a:pt x="15602" y="0"/>
                      <a:pt x="126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607" name="Google Shape;2493;p54"/>
              <p:cNvSpPr/>
              <p:nvPr/>
            </p:nvSpPr>
            <p:spPr>
              <a:xfrm>
                <a:off x="263027" y="226478"/>
                <a:ext cx="12701" cy="15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41" h="21600" fill="norm" stroke="1" extrusionOk="0">
                    <a:moveTo>
                      <a:pt x="18296" y="0"/>
                    </a:moveTo>
                    <a:cubicBezTo>
                      <a:pt x="-3014" y="3870"/>
                      <a:pt x="-3159" y="4381"/>
                      <a:pt x="4992" y="21600"/>
                    </a:cubicBezTo>
                    <a:lnTo>
                      <a:pt x="8854" y="12327"/>
                    </a:lnTo>
                    <a:lnTo>
                      <a:pt x="14579" y="19562"/>
                    </a:lnTo>
                    <a:lnTo>
                      <a:pt x="18441" y="19355"/>
                    </a:lnTo>
                    <a:cubicBezTo>
                      <a:pt x="17586" y="16300"/>
                      <a:pt x="16869" y="13246"/>
                      <a:pt x="16587" y="10088"/>
                    </a:cubicBezTo>
                    <a:cubicBezTo>
                      <a:pt x="16869" y="6723"/>
                      <a:pt x="17441" y="3359"/>
                      <a:pt x="182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608" name="Google Shape;2494;p54"/>
              <p:cNvSpPr/>
              <p:nvPr/>
            </p:nvSpPr>
            <p:spPr>
              <a:xfrm>
                <a:off x="270074" y="192644"/>
                <a:ext cx="13749" cy="130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10006"/>
                    </a:lnTo>
                    <a:lnTo>
                      <a:pt x="3599" y="17330"/>
                    </a:lnTo>
                    <a:lnTo>
                      <a:pt x="7551" y="12330"/>
                    </a:lnTo>
                    <a:lnTo>
                      <a:pt x="1834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609" name="Google Shape;2495;p54"/>
              <p:cNvSpPr/>
              <p:nvPr/>
            </p:nvSpPr>
            <p:spPr>
              <a:xfrm>
                <a:off x="259271" y="163468"/>
                <a:ext cx="12701" cy="177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058" h="21600" fill="norm" stroke="1" extrusionOk="0">
                    <a:moveTo>
                      <a:pt x="1773" y="0"/>
                    </a:moveTo>
                    <a:cubicBezTo>
                      <a:pt x="-1404" y="13321"/>
                      <a:pt x="-1404" y="13321"/>
                      <a:pt x="11100" y="21600"/>
                    </a:cubicBezTo>
                    <a:cubicBezTo>
                      <a:pt x="20196" y="6392"/>
                      <a:pt x="20196" y="6392"/>
                      <a:pt x="17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610" name="Google Shape;2496;p54"/>
              <p:cNvSpPr/>
              <p:nvPr/>
            </p:nvSpPr>
            <p:spPr>
              <a:xfrm>
                <a:off x="32583" y="209306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21600"/>
                    </a:lnTo>
                    <a:lnTo>
                      <a:pt x="21600" y="4369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869FB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611" name="Google Shape;2497;p54"/>
              <p:cNvSpPr/>
              <p:nvPr/>
            </p:nvSpPr>
            <p:spPr>
              <a:xfrm>
                <a:off x="288862" y="27253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5" h="21600" fill="norm" stroke="1" extrusionOk="0">
                    <a:moveTo>
                      <a:pt x="0" y="0"/>
                    </a:moveTo>
                    <a:cubicBezTo>
                      <a:pt x="6268" y="7829"/>
                      <a:pt x="13062" y="14988"/>
                      <a:pt x="20533" y="21600"/>
                    </a:cubicBezTo>
                    <a:cubicBezTo>
                      <a:pt x="21337" y="19173"/>
                      <a:pt x="21600" y="16746"/>
                      <a:pt x="21202" y="14311"/>
                    </a:cubicBezTo>
                    <a:cubicBezTo>
                      <a:pt x="14265" y="9320"/>
                      <a:pt x="7200" y="4595"/>
                      <a:pt x="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612" name="Google Shape;2498;p54"/>
              <p:cNvSpPr/>
              <p:nvPr/>
            </p:nvSpPr>
            <p:spPr>
              <a:xfrm>
                <a:off x="31548" y="209749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14373" y="6097"/>
                      <a:pt x="7146" y="12368"/>
                      <a:pt x="0" y="21600"/>
                    </a:cubicBezTo>
                    <a:cubicBezTo>
                      <a:pt x="8608" y="15503"/>
                      <a:pt x="14373" y="6097"/>
                      <a:pt x="2160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613" name="Google Shape;2499;p54"/>
              <p:cNvSpPr/>
              <p:nvPr/>
            </p:nvSpPr>
            <p:spPr>
              <a:xfrm>
                <a:off x="73250" y="288306"/>
                <a:ext cx="22316" cy="33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365" y="0"/>
                    </a:moveTo>
                    <a:lnTo>
                      <a:pt x="0" y="7847"/>
                    </a:lnTo>
                    <a:cubicBezTo>
                      <a:pt x="1786" y="10021"/>
                      <a:pt x="4148" y="12621"/>
                      <a:pt x="6152" y="15410"/>
                    </a:cubicBezTo>
                    <a:cubicBezTo>
                      <a:pt x="9300" y="19520"/>
                      <a:pt x="14021" y="21552"/>
                      <a:pt x="21600" y="21600"/>
                    </a:cubicBezTo>
                    <a:cubicBezTo>
                      <a:pt x="18810" y="17818"/>
                      <a:pt x="16093" y="14983"/>
                      <a:pt x="15307" y="11201"/>
                    </a:cubicBezTo>
                    <a:cubicBezTo>
                      <a:pt x="14594" y="7373"/>
                      <a:pt x="10373" y="3972"/>
                      <a:pt x="7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sp>
        <p:nvSpPr>
          <p:cNvPr id="2616" name="Google Shape;2500;p54"/>
          <p:cNvSpPr/>
          <p:nvPr/>
        </p:nvSpPr>
        <p:spPr>
          <a:xfrm>
            <a:off x="5014464" y="1639005"/>
            <a:ext cx="109557" cy="114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02" y="0"/>
                </a:moveTo>
                <a:lnTo>
                  <a:pt x="7833" y="5440"/>
                </a:lnTo>
                <a:lnTo>
                  <a:pt x="0" y="4085"/>
                </a:lnTo>
                <a:lnTo>
                  <a:pt x="3801" y="10901"/>
                </a:lnTo>
                <a:lnTo>
                  <a:pt x="0" y="17494"/>
                </a:lnTo>
                <a:lnTo>
                  <a:pt x="7833" y="16362"/>
                </a:lnTo>
                <a:lnTo>
                  <a:pt x="13302" y="21600"/>
                </a:lnTo>
                <a:lnTo>
                  <a:pt x="14484" y="14097"/>
                </a:lnTo>
                <a:lnTo>
                  <a:pt x="21600" y="10901"/>
                </a:lnTo>
                <a:lnTo>
                  <a:pt x="14484" y="7503"/>
                </a:lnTo>
                <a:lnTo>
                  <a:pt x="1330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17" name="Google Shape;2501;p54"/>
          <p:cNvSpPr/>
          <p:nvPr/>
        </p:nvSpPr>
        <p:spPr>
          <a:xfrm>
            <a:off x="4099738" y="4143285"/>
            <a:ext cx="113198" cy="108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148" y="0"/>
                </a:moveTo>
                <a:lnTo>
                  <a:pt x="5293" y="7919"/>
                </a:lnTo>
                <a:lnTo>
                  <a:pt x="0" y="13425"/>
                </a:lnTo>
                <a:lnTo>
                  <a:pt x="7357" y="14642"/>
                </a:lnTo>
                <a:lnTo>
                  <a:pt x="10810" y="21600"/>
                </a:lnTo>
                <a:lnTo>
                  <a:pt x="14243" y="14642"/>
                </a:lnTo>
                <a:lnTo>
                  <a:pt x="21600" y="13425"/>
                </a:lnTo>
                <a:lnTo>
                  <a:pt x="16307" y="7919"/>
                </a:lnTo>
                <a:lnTo>
                  <a:pt x="17472" y="0"/>
                </a:lnTo>
                <a:lnTo>
                  <a:pt x="10810" y="3842"/>
                </a:lnTo>
                <a:lnTo>
                  <a:pt x="414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18" name="Google Shape;2502;p54"/>
          <p:cNvSpPr/>
          <p:nvPr/>
        </p:nvSpPr>
        <p:spPr>
          <a:xfrm>
            <a:off x="2902476" y="327093"/>
            <a:ext cx="66183" cy="6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64" y="0"/>
                </a:moveTo>
                <a:lnTo>
                  <a:pt x="7060" y="7454"/>
                </a:lnTo>
                <a:lnTo>
                  <a:pt x="0" y="11164"/>
                </a:lnTo>
                <a:lnTo>
                  <a:pt x="7060" y="14146"/>
                </a:lnTo>
                <a:lnTo>
                  <a:pt x="8633" y="21600"/>
                </a:lnTo>
                <a:lnTo>
                  <a:pt x="13736" y="16001"/>
                </a:lnTo>
                <a:lnTo>
                  <a:pt x="21600" y="17128"/>
                </a:lnTo>
                <a:lnTo>
                  <a:pt x="17685" y="10800"/>
                </a:lnTo>
                <a:lnTo>
                  <a:pt x="21216" y="3710"/>
                </a:lnTo>
                <a:lnTo>
                  <a:pt x="13351" y="5201"/>
                </a:lnTo>
                <a:lnTo>
                  <a:pt x="786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19" name="Google Shape;2503;p54"/>
          <p:cNvSpPr/>
          <p:nvPr/>
        </p:nvSpPr>
        <p:spPr>
          <a:xfrm>
            <a:off x="7921567" y="1576791"/>
            <a:ext cx="84283" cy="87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20" name="Google Shape;2504;p54"/>
          <p:cNvSpPr/>
          <p:nvPr/>
        </p:nvSpPr>
        <p:spPr>
          <a:xfrm>
            <a:off x="1327150" y="1267738"/>
            <a:ext cx="132473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21" name="Google Shape;2505;p54"/>
          <p:cNvSpPr/>
          <p:nvPr/>
        </p:nvSpPr>
        <p:spPr>
          <a:xfrm>
            <a:off x="-1138382" y="1228025"/>
            <a:ext cx="39731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9" y="0"/>
                </a:moveTo>
                <a:lnTo>
                  <a:pt x="7219" y="7219"/>
                </a:lnTo>
                <a:lnTo>
                  <a:pt x="0" y="9839"/>
                </a:lnTo>
                <a:lnTo>
                  <a:pt x="5880" y="14381"/>
                </a:lnTo>
                <a:lnTo>
                  <a:pt x="5880" y="21600"/>
                </a:lnTo>
                <a:lnTo>
                  <a:pt x="11819" y="17001"/>
                </a:lnTo>
                <a:lnTo>
                  <a:pt x="19679" y="19620"/>
                </a:lnTo>
                <a:lnTo>
                  <a:pt x="17059" y="12459"/>
                </a:lnTo>
                <a:lnTo>
                  <a:pt x="21600" y="6521"/>
                </a:lnTo>
                <a:lnTo>
                  <a:pt x="13740" y="6521"/>
                </a:lnTo>
                <a:lnTo>
                  <a:pt x="919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433;p52"/>
          <p:cNvSpPr/>
          <p:nvPr/>
        </p:nvSpPr>
        <p:spPr>
          <a:xfrm>
            <a:off x="526777" y="-42583"/>
            <a:ext cx="8247760" cy="5222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6" h="21600" fill="norm" stroke="1" extrusionOk="0">
                <a:moveTo>
                  <a:pt x="12002" y="0"/>
                </a:moveTo>
                <a:cubicBezTo>
                  <a:pt x="9534" y="0"/>
                  <a:pt x="8715" y="3976"/>
                  <a:pt x="8715" y="3976"/>
                </a:cubicBezTo>
                <a:cubicBezTo>
                  <a:pt x="8374" y="2358"/>
                  <a:pt x="7188" y="888"/>
                  <a:pt x="5841" y="888"/>
                </a:cubicBezTo>
                <a:cubicBezTo>
                  <a:pt x="5295" y="888"/>
                  <a:pt x="4723" y="1130"/>
                  <a:pt x="4170" y="1701"/>
                </a:cubicBezTo>
                <a:cubicBezTo>
                  <a:pt x="2241" y="3679"/>
                  <a:pt x="3678" y="7931"/>
                  <a:pt x="3678" y="7931"/>
                </a:cubicBezTo>
                <a:cubicBezTo>
                  <a:pt x="3273" y="7710"/>
                  <a:pt x="2771" y="7560"/>
                  <a:pt x="2269" y="7560"/>
                </a:cubicBezTo>
                <a:cubicBezTo>
                  <a:pt x="1116" y="7560"/>
                  <a:pt x="-35" y="8347"/>
                  <a:pt x="1" y="10840"/>
                </a:cubicBezTo>
                <a:cubicBezTo>
                  <a:pt x="31" y="13619"/>
                  <a:pt x="1545" y="13931"/>
                  <a:pt x="2220" y="13931"/>
                </a:cubicBezTo>
                <a:cubicBezTo>
                  <a:pt x="2414" y="13931"/>
                  <a:pt x="2538" y="13904"/>
                  <a:pt x="2539" y="13904"/>
                </a:cubicBezTo>
                <a:cubicBezTo>
                  <a:pt x="2538" y="13904"/>
                  <a:pt x="273" y="17288"/>
                  <a:pt x="2487" y="19265"/>
                </a:cubicBezTo>
                <a:cubicBezTo>
                  <a:pt x="2893" y="19628"/>
                  <a:pt x="3251" y="19776"/>
                  <a:pt x="3565" y="19776"/>
                </a:cubicBezTo>
                <a:cubicBezTo>
                  <a:pt x="4968" y="19776"/>
                  <a:pt x="5504" y="16832"/>
                  <a:pt x="5504" y="16832"/>
                </a:cubicBezTo>
                <a:cubicBezTo>
                  <a:pt x="5504" y="16832"/>
                  <a:pt x="5025" y="20947"/>
                  <a:pt x="7899" y="21540"/>
                </a:cubicBezTo>
                <a:cubicBezTo>
                  <a:pt x="8098" y="21581"/>
                  <a:pt x="8283" y="21600"/>
                  <a:pt x="8458" y="21600"/>
                </a:cubicBezTo>
                <a:cubicBezTo>
                  <a:pt x="10836" y="21600"/>
                  <a:pt x="11162" y="18099"/>
                  <a:pt x="11162" y="18099"/>
                </a:cubicBezTo>
                <a:cubicBezTo>
                  <a:pt x="11162" y="18099"/>
                  <a:pt x="11625" y="21292"/>
                  <a:pt x="13641" y="21292"/>
                </a:cubicBezTo>
                <a:cubicBezTo>
                  <a:pt x="13783" y="21292"/>
                  <a:pt x="13931" y="21276"/>
                  <a:pt x="14089" y="21243"/>
                </a:cubicBezTo>
                <a:cubicBezTo>
                  <a:pt x="16485" y="20729"/>
                  <a:pt x="16057" y="16853"/>
                  <a:pt x="16057" y="16851"/>
                </a:cubicBezTo>
                <a:cubicBezTo>
                  <a:pt x="16851" y="18523"/>
                  <a:pt x="17875" y="19246"/>
                  <a:pt x="18810" y="19246"/>
                </a:cubicBezTo>
                <a:cubicBezTo>
                  <a:pt x="20299" y="19246"/>
                  <a:pt x="21565" y="17414"/>
                  <a:pt x="21327" y="14657"/>
                </a:cubicBezTo>
                <a:cubicBezTo>
                  <a:pt x="21034" y="11288"/>
                  <a:pt x="19441" y="10873"/>
                  <a:pt x="18673" y="10873"/>
                </a:cubicBezTo>
                <a:cubicBezTo>
                  <a:pt x="18421" y="10873"/>
                  <a:pt x="18258" y="10919"/>
                  <a:pt x="18258" y="10919"/>
                </a:cubicBezTo>
                <a:cubicBezTo>
                  <a:pt x="18258" y="10919"/>
                  <a:pt x="20032" y="7931"/>
                  <a:pt x="18634" y="5795"/>
                </a:cubicBezTo>
                <a:cubicBezTo>
                  <a:pt x="18071" y="4935"/>
                  <a:pt x="17474" y="4678"/>
                  <a:pt x="16966" y="4678"/>
                </a:cubicBezTo>
                <a:cubicBezTo>
                  <a:pt x="16224" y="4678"/>
                  <a:pt x="15668" y="5222"/>
                  <a:pt x="15668" y="5222"/>
                </a:cubicBezTo>
                <a:cubicBezTo>
                  <a:pt x="15668" y="5222"/>
                  <a:pt x="16043" y="1265"/>
                  <a:pt x="12884" y="158"/>
                </a:cubicBezTo>
                <a:cubicBezTo>
                  <a:pt x="12569" y="49"/>
                  <a:pt x="12275" y="0"/>
                  <a:pt x="12002" y="0"/>
                </a:cubicBezTo>
                <a:close/>
              </a:path>
            </a:pathLst>
          </a:custGeom>
          <a:solidFill>
            <a:srgbClr val="CCEBEF">
              <a:alpha val="3017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24" name="Google Shape;2436;p52"/>
          <p:cNvSpPr/>
          <p:nvPr/>
        </p:nvSpPr>
        <p:spPr>
          <a:xfrm flipH="1">
            <a:off x="3786832" y="903643"/>
            <a:ext cx="109556" cy="114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02" y="0"/>
                </a:moveTo>
                <a:lnTo>
                  <a:pt x="7833" y="5440"/>
                </a:lnTo>
                <a:lnTo>
                  <a:pt x="0" y="4085"/>
                </a:lnTo>
                <a:lnTo>
                  <a:pt x="3801" y="10901"/>
                </a:lnTo>
                <a:lnTo>
                  <a:pt x="0" y="17494"/>
                </a:lnTo>
                <a:lnTo>
                  <a:pt x="7833" y="16362"/>
                </a:lnTo>
                <a:lnTo>
                  <a:pt x="13302" y="21600"/>
                </a:lnTo>
                <a:lnTo>
                  <a:pt x="14484" y="14097"/>
                </a:lnTo>
                <a:lnTo>
                  <a:pt x="21600" y="10901"/>
                </a:lnTo>
                <a:lnTo>
                  <a:pt x="14484" y="7503"/>
                </a:lnTo>
                <a:lnTo>
                  <a:pt x="1330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25" name="Google Shape;2437;p52"/>
          <p:cNvSpPr/>
          <p:nvPr/>
        </p:nvSpPr>
        <p:spPr>
          <a:xfrm flipH="1">
            <a:off x="5657955" y="4248910"/>
            <a:ext cx="113198" cy="108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148" y="0"/>
                </a:moveTo>
                <a:lnTo>
                  <a:pt x="5293" y="7919"/>
                </a:lnTo>
                <a:lnTo>
                  <a:pt x="0" y="13425"/>
                </a:lnTo>
                <a:lnTo>
                  <a:pt x="7357" y="14642"/>
                </a:lnTo>
                <a:lnTo>
                  <a:pt x="10810" y="21600"/>
                </a:lnTo>
                <a:lnTo>
                  <a:pt x="14243" y="14642"/>
                </a:lnTo>
                <a:lnTo>
                  <a:pt x="21600" y="13425"/>
                </a:lnTo>
                <a:lnTo>
                  <a:pt x="16307" y="7919"/>
                </a:lnTo>
                <a:lnTo>
                  <a:pt x="17472" y="0"/>
                </a:lnTo>
                <a:lnTo>
                  <a:pt x="10810" y="3842"/>
                </a:lnTo>
                <a:lnTo>
                  <a:pt x="414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26" name="Google Shape;2438;p52"/>
          <p:cNvSpPr/>
          <p:nvPr/>
        </p:nvSpPr>
        <p:spPr>
          <a:xfrm flipH="1">
            <a:off x="3896502" y="4580752"/>
            <a:ext cx="54190" cy="55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5" y="0"/>
                </a:moveTo>
                <a:lnTo>
                  <a:pt x="7214" y="7506"/>
                </a:lnTo>
                <a:lnTo>
                  <a:pt x="0" y="9883"/>
                </a:lnTo>
                <a:lnTo>
                  <a:pt x="6275" y="14094"/>
                </a:lnTo>
                <a:lnTo>
                  <a:pt x="6275" y="21600"/>
                </a:lnTo>
                <a:lnTo>
                  <a:pt x="12508" y="16888"/>
                </a:lnTo>
                <a:lnTo>
                  <a:pt x="20191" y="19223"/>
                </a:lnTo>
                <a:lnTo>
                  <a:pt x="17289" y="12218"/>
                </a:lnTo>
                <a:lnTo>
                  <a:pt x="21600" y="5629"/>
                </a:lnTo>
                <a:lnTo>
                  <a:pt x="13916" y="6130"/>
                </a:lnTo>
                <a:lnTo>
                  <a:pt x="91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27" name="Google Shape;2439;p52"/>
          <p:cNvSpPr/>
          <p:nvPr/>
        </p:nvSpPr>
        <p:spPr>
          <a:xfrm flipH="1">
            <a:off x="1328116" y="2343766"/>
            <a:ext cx="84282" cy="87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2" y="0"/>
                </a:moveTo>
                <a:lnTo>
                  <a:pt x="6779" y="7402"/>
                </a:lnTo>
                <a:lnTo>
                  <a:pt x="0" y="11248"/>
                </a:lnTo>
                <a:lnTo>
                  <a:pt x="7109" y="14198"/>
                </a:lnTo>
                <a:lnTo>
                  <a:pt x="8344" y="21600"/>
                </a:lnTo>
                <a:lnTo>
                  <a:pt x="13888" y="15989"/>
                </a:lnTo>
                <a:lnTo>
                  <a:pt x="21600" y="17175"/>
                </a:lnTo>
                <a:lnTo>
                  <a:pt x="17593" y="10642"/>
                </a:lnTo>
                <a:lnTo>
                  <a:pt x="20996" y="3846"/>
                </a:lnTo>
                <a:lnTo>
                  <a:pt x="13256" y="5321"/>
                </a:lnTo>
                <a:lnTo>
                  <a:pt x="771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28" name="Google Shape;2440;p52"/>
          <p:cNvSpPr/>
          <p:nvPr/>
        </p:nvSpPr>
        <p:spPr>
          <a:xfrm flipH="1">
            <a:off x="7010341" y="1432037"/>
            <a:ext cx="132474" cy="1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29" y="0"/>
                </a:moveTo>
                <a:lnTo>
                  <a:pt x="7264" y="7337"/>
                </a:lnTo>
                <a:lnTo>
                  <a:pt x="0" y="9840"/>
                </a:lnTo>
                <a:lnTo>
                  <a:pt x="6478" y="13886"/>
                </a:lnTo>
                <a:lnTo>
                  <a:pt x="6478" y="21600"/>
                </a:lnTo>
                <a:lnTo>
                  <a:pt x="12572" y="16766"/>
                </a:lnTo>
                <a:lnTo>
                  <a:pt x="20028" y="19080"/>
                </a:lnTo>
                <a:lnTo>
                  <a:pt x="17287" y="11949"/>
                </a:lnTo>
                <a:lnTo>
                  <a:pt x="21600" y="5794"/>
                </a:lnTo>
                <a:lnTo>
                  <a:pt x="13952" y="6171"/>
                </a:lnTo>
                <a:lnTo>
                  <a:pt x="94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2629" name="Screenshot 2024-04-27 at 7.51.50 PM.png" descr="Screenshot 2024-04-27 at 7.51.50 PM.png"/>
          <p:cNvPicPr>
            <a:picLocks noChangeAspect="1"/>
          </p:cNvPicPr>
          <p:nvPr/>
        </p:nvPicPr>
        <p:blipFill>
          <a:blip r:embed="rId2">
            <a:extLst/>
          </a:blip>
          <a:srcRect l="50792" t="20805" r="12660" b="38879"/>
          <a:stretch>
            <a:fillRect/>
          </a:stretch>
        </p:blipFill>
        <p:spPr>
          <a:xfrm>
            <a:off x="3375570" y="709686"/>
            <a:ext cx="4677967" cy="3355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8849"/>
                </a:lnTo>
                <a:cubicBezTo>
                  <a:pt x="21600" y="1210"/>
                  <a:pt x="21595" y="236"/>
                  <a:pt x="21516" y="138"/>
                </a:cubicBezTo>
                <a:cubicBezTo>
                  <a:pt x="21480" y="94"/>
                  <a:pt x="21389" y="43"/>
                  <a:pt x="21305" y="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630" name="Google Shape;2434;p52"/>
          <p:cNvSpPr txBox="1"/>
          <p:nvPr>
            <p:ph type="title"/>
          </p:nvPr>
        </p:nvSpPr>
        <p:spPr>
          <a:xfrm>
            <a:off x="1219730" y="2101324"/>
            <a:ext cx="2209128" cy="572701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>
              <a:defRPr b="1"/>
            </a:pPr>
            <a:r>
              <a:rPr b="0"/>
              <a:t>Animation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3967;p77"/>
          <p:cNvSpPr txBox="1"/>
          <p:nvPr>
            <p:ph type="title"/>
          </p:nvPr>
        </p:nvSpPr>
        <p:spPr>
          <a:xfrm>
            <a:off x="1080333" y="2257042"/>
            <a:ext cx="3490801" cy="373801"/>
          </a:xfrm>
          <a:prstGeom prst="rect">
            <a:avLst/>
          </a:prstGeom>
        </p:spPr>
        <p:txBody>
          <a:bodyPr/>
          <a:lstStyle/>
          <a:p>
            <a:pPr defTabSz="448055">
              <a:defRPr sz="1225"/>
            </a:pPr>
            <a:r>
              <a:t>DESKTOP </a:t>
            </a:r>
            <a:r>
              <a:rPr b="0"/>
              <a:t>MOCKUP</a:t>
            </a:r>
          </a:p>
        </p:txBody>
      </p:sp>
      <p:pic>
        <p:nvPicPr>
          <p:cNvPr id="2633" name="react-animated-weather.gif" descr="react-animated-weather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0706" y="1439504"/>
            <a:ext cx="2889873" cy="1415205"/>
          </a:xfrm>
          <a:prstGeom prst="rect">
            <a:avLst/>
          </a:prstGeom>
          <a:ln>
            <a:solidFill>
              <a:srgbClr val="FDF9CF"/>
            </a:solidFill>
          </a:ln>
        </p:spPr>
      </p:pic>
      <p:sp>
        <p:nvSpPr>
          <p:cNvPr id="2634" name="Google Shape;3970;p77"/>
          <p:cNvSpPr/>
          <p:nvPr/>
        </p:nvSpPr>
        <p:spPr>
          <a:xfrm>
            <a:off x="4942999" y="1335857"/>
            <a:ext cx="3121526" cy="199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025" y="0"/>
                </a:moveTo>
                <a:lnTo>
                  <a:pt x="463" y="0"/>
                </a:lnTo>
                <a:lnTo>
                  <a:pt x="350" y="55"/>
                </a:lnTo>
                <a:lnTo>
                  <a:pt x="266" y="128"/>
                </a:lnTo>
                <a:lnTo>
                  <a:pt x="168" y="220"/>
                </a:lnTo>
                <a:lnTo>
                  <a:pt x="98" y="330"/>
                </a:lnTo>
                <a:lnTo>
                  <a:pt x="56" y="459"/>
                </a:lnTo>
                <a:lnTo>
                  <a:pt x="14" y="587"/>
                </a:lnTo>
                <a:lnTo>
                  <a:pt x="0" y="752"/>
                </a:lnTo>
                <a:lnTo>
                  <a:pt x="0" y="17163"/>
                </a:lnTo>
                <a:lnTo>
                  <a:pt x="14" y="17309"/>
                </a:lnTo>
                <a:lnTo>
                  <a:pt x="56" y="17456"/>
                </a:lnTo>
                <a:lnTo>
                  <a:pt x="98" y="17584"/>
                </a:lnTo>
                <a:lnTo>
                  <a:pt x="168" y="17694"/>
                </a:lnTo>
                <a:lnTo>
                  <a:pt x="266" y="17786"/>
                </a:lnTo>
                <a:lnTo>
                  <a:pt x="350" y="17859"/>
                </a:lnTo>
                <a:lnTo>
                  <a:pt x="463" y="17896"/>
                </a:lnTo>
                <a:lnTo>
                  <a:pt x="575" y="17914"/>
                </a:lnTo>
                <a:lnTo>
                  <a:pt x="8550" y="17914"/>
                </a:lnTo>
                <a:lnTo>
                  <a:pt x="8396" y="19308"/>
                </a:lnTo>
                <a:lnTo>
                  <a:pt x="8340" y="19583"/>
                </a:lnTo>
                <a:lnTo>
                  <a:pt x="8242" y="19876"/>
                </a:lnTo>
                <a:lnTo>
                  <a:pt x="8186" y="20005"/>
                </a:lnTo>
                <a:lnTo>
                  <a:pt x="8116" y="20133"/>
                </a:lnTo>
                <a:lnTo>
                  <a:pt x="8046" y="20243"/>
                </a:lnTo>
                <a:lnTo>
                  <a:pt x="7976" y="20353"/>
                </a:lnTo>
                <a:lnTo>
                  <a:pt x="7191" y="21032"/>
                </a:lnTo>
                <a:lnTo>
                  <a:pt x="7149" y="21087"/>
                </a:lnTo>
                <a:lnTo>
                  <a:pt x="7121" y="21141"/>
                </a:lnTo>
                <a:lnTo>
                  <a:pt x="7107" y="21215"/>
                </a:lnTo>
                <a:lnTo>
                  <a:pt x="7093" y="21288"/>
                </a:lnTo>
                <a:lnTo>
                  <a:pt x="7107" y="21362"/>
                </a:lnTo>
                <a:lnTo>
                  <a:pt x="7121" y="21417"/>
                </a:lnTo>
                <a:lnTo>
                  <a:pt x="7149" y="21490"/>
                </a:lnTo>
                <a:lnTo>
                  <a:pt x="7191" y="21545"/>
                </a:lnTo>
                <a:lnTo>
                  <a:pt x="7261" y="21582"/>
                </a:lnTo>
                <a:lnTo>
                  <a:pt x="7345" y="21600"/>
                </a:lnTo>
                <a:lnTo>
                  <a:pt x="14255" y="21600"/>
                </a:lnTo>
                <a:lnTo>
                  <a:pt x="14339" y="21582"/>
                </a:lnTo>
                <a:lnTo>
                  <a:pt x="14409" y="21545"/>
                </a:lnTo>
                <a:lnTo>
                  <a:pt x="14451" y="21490"/>
                </a:lnTo>
                <a:lnTo>
                  <a:pt x="14479" y="21417"/>
                </a:lnTo>
                <a:lnTo>
                  <a:pt x="14493" y="21362"/>
                </a:lnTo>
                <a:lnTo>
                  <a:pt x="14507" y="21288"/>
                </a:lnTo>
                <a:lnTo>
                  <a:pt x="14493" y="21215"/>
                </a:lnTo>
                <a:lnTo>
                  <a:pt x="14479" y="21141"/>
                </a:lnTo>
                <a:lnTo>
                  <a:pt x="14451" y="21087"/>
                </a:lnTo>
                <a:lnTo>
                  <a:pt x="14409" y="21032"/>
                </a:lnTo>
                <a:lnTo>
                  <a:pt x="13638" y="20353"/>
                </a:lnTo>
                <a:lnTo>
                  <a:pt x="13624" y="20353"/>
                </a:lnTo>
                <a:lnTo>
                  <a:pt x="13540" y="20243"/>
                </a:lnTo>
                <a:lnTo>
                  <a:pt x="13470" y="20133"/>
                </a:lnTo>
                <a:lnTo>
                  <a:pt x="13414" y="20005"/>
                </a:lnTo>
                <a:lnTo>
                  <a:pt x="13358" y="19876"/>
                </a:lnTo>
                <a:lnTo>
                  <a:pt x="13260" y="19583"/>
                </a:lnTo>
                <a:lnTo>
                  <a:pt x="13204" y="19308"/>
                </a:lnTo>
                <a:lnTo>
                  <a:pt x="13050" y="17914"/>
                </a:lnTo>
                <a:lnTo>
                  <a:pt x="21025" y="17914"/>
                </a:lnTo>
                <a:lnTo>
                  <a:pt x="21137" y="17896"/>
                </a:lnTo>
                <a:lnTo>
                  <a:pt x="21250" y="17859"/>
                </a:lnTo>
                <a:lnTo>
                  <a:pt x="21348" y="17786"/>
                </a:lnTo>
                <a:lnTo>
                  <a:pt x="21432" y="17694"/>
                </a:lnTo>
                <a:lnTo>
                  <a:pt x="21502" y="17584"/>
                </a:lnTo>
                <a:lnTo>
                  <a:pt x="21544" y="17456"/>
                </a:lnTo>
                <a:lnTo>
                  <a:pt x="21586" y="17309"/>
                </a:lnTo>
                <a:lnTo>
                  <a:pt x="21600" y="17163"/>
                </a:lnTo>
                <a:lnTo>
                  <a:pt x="21600" y="752"/>
                </a:lnTo>
                <a:lnTo>
                  <a:pt x="21586" y="587"/>
                </a:lnTo>
                <a:lnTo>
                  <a:pt x="21544" y="459"/>
                </a:lnTo>
                <a:lnTo>
                  <a:pt x="21502" y="330"/>
                </a:lnTo>
                <a:lnTo>
                  <a:pt x="21432" y="220"/>
                </a:lnTo>
                <a:lnTo>
                  <a:pt x="21348" y="128"/>
                </a:lnTo>
                <a:lnTo>
                  <a:pt x="21250" y="55"/>
                </a:lnTo>
                <a:lnTo>
                  <a:pt x="21137" y="0"/>
                </a:lnTo>
                <a:lnTo>
                  <a:pt x="21025" y="0"/>
                </a:lnTo>
                <a:close/>
                <a:moveTo>
                  <a:pt x="10807" y="17364"/>
                </a:moveTo>
                <a:lnTo>
                  <a:pt x="10737" y="17346"/>
                </a:lnTo>
                <a:lnTo>
                  <a:pt x="10667" y="17328"/>
                </a:lnTo>
                <a:lnTo>
                  <a:pt x="10611" y="17273"/>
                </a:lnTo>
                <a:lnTo>
                  <a:pt x="10555" y="17218"/>
                </a:lnTo>
                <a:lnTo>
                  <a:pt x="10513" y="17163"/>
                </a:lnTo>
                <a:lnTo>
                  <a:pt x="10485" y="17089"/>
                </a:lnTo>
                <a:lnTo>
                  <a:pt x="10471" y="16998"/>
                </a:lnTo>
                <a:lnTo>
                  <a:pt x="10457" y="16906"/>
                </a:lnTo>
                <a:lnTo>
                  <a:pt x="10471" y="16814"/>
                </a:lnTo>
                <a:lnTo>
                  <a:pt x="10485" y="16741"/>
                </a:lnTo>
                <a:lnTo>
                  <a:pt x="10513" y="16649"/>
                </a:lnTo>
                <a:lnTo>
                  <a:pt x="10555" y="16594"/>
                </a:lnTo>
                <a:lnTo>
                  <a:pt x="10611" y="16539"/>
                </a:lnTo>
                <a:lnTo>
                  <a:pt x="10667" y="16503"/>
                </a:lnTo>
                <a:lnTo>
                  <a:pt x="10737" y="16466"/>
                </a:lnTo>
                <a:lnTo>
                  <a:pt x="10863" y="16466"/>
                </a:lnTo>
                <a:lnTo>
                  <a:pt x="10933" y="16503"/>
                </a:lnTo>
                <a:lnTo>
                  <a:pt x="10989" y="16539"/>
                </a:lnTo>
                <a:lnTo>
                  <a:pt x="11045" y="16594"/>
                </a:lnTo>
                <a:lnTo>
                  <a:pt x="11087" y="16649"/>
                </a:lnTo>
                <a:lnTo>
                  <a:pt x="11115" y="16741"/>
                </a:lnTo>
                <a:lnTo>
                  <a:pt x="11129" y="16814"/>
                </a:lnTo>
                <a:lnTo>
                  <a:pt x="11143" y="16906"/>
                </a:lnTo>
                <a:lnTo>
                  <a:pt x="11129" y="16998"/>
                </a:lnTo>
                <a:lnTo>
                  <a:pt x="11115" y="17089"/>
                </a:lnTo>
                <a:lnTo>
                  <a:pt x="11087" y="17163"/>
                </a:lnTo>
                <a:lnTo>
                  <a:pt x="11045" y="17218"/>
                </a:lnTo>
                <a:lnTo>
                  <a:pt x="10989" y="17273"/>
                </a:lnTo>
                <a:lnTo>
                  <a:pt x="10933" y="17328"/>
                </a:lnTo>
                <a:lnTo>
                  <a:pt x="10863" y="17346"/>
                </a:lnTo>
                <a:lnTo>
                  <a:pt x="10807" y="17364"/>
                </a:lnTo>
                <a:close/>
                <a:moveTo>
                  <a:pt x="20759" y="15879"/>
                </a:moveTo>
                <a:lnTo>
                  <a:pt x="841" y="15879"/>
                </a:lnTo>
                <a:lnTo>
                  <a:pt x="841" y="1045"/>
                </a:lnTo>
                <a:lnTo>
                  <a:pt x="20759" y="1045"/>
                </a:lnTo>
                <a:lnTo>
                  <a:pt x="20759" y="15879"/>
                </a:lnTo>
                <a:close/>
              </a:path>
            </a:pathLst>
          </a:custGeom>
          <a:solidFill>
            <a:srgbClr val="F7941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35" name="Google Shape;3971;p77"/>
          <p:cNvSpPr/>
          <p:nvPr/>
        </p:nvSpPr>
        <p:spPr>
          <a:xfrm>
            <a:off x="6436769" y="1576115"/>
            <a:ext cx="120272" cy="120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21" h="21600" fill="norm" stroke="1" extrusionOk="0">
                <a:moveTo>
                  <a:pt x="9975" y="0"/>
                </a:moveTo>
                <a:cubicBezTo>
                  <a:pt x="7858" y="0"/>
                  <a:pt x="5679" y="724"/>
                  <a:pt x="3725" y="2259"/>
                </a:cubicBezTo>
                <a:cubicBezTo>
                  <a:pt x="20" y="5548"/>
                  <a:pt x="-998" y="11008"/>
                  <a:pt x="1017" y="15745"/>
                </a:cubicBezTo>
                <a:cubicBezTo>
                  <a:pt x="2972" y="19802"/>
                  <a:pt x="6372" y="21600"/>
                  <a:pt x="9751" y="21600"/>
                </a:cubicBezTo>
                <a:cubicBezTo>
                  <a:pt x="15187" y="21600"/>
                  <a:pt x="20602" y="16951"/>
                  <a:pt x="19971" y="9561"/>
                </a:cubicBezTo>
                <a:cubicBezTo>
                  <a:pt x="19258" y="3728"/>
                  <a:pt x="14780" y="0"/>
                  <a:pt x="997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36" name="Google Shape;3972;p77"/>
          <p:cNvSpPr/>
          <p:nvPr/>
        </p:nvSpPr>
        <p:spPr>
          <a:xfrm>
            <a:off x="1555057" y="1235552"/>
            <a:ext cx="167830" cy="136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61" h="21600" fill="norm" stroke="1" extrusionOk="0">
                <a:moveTo>
                  <a:pt x="7488" y="0"/>
                </a:moveTo>
                <a:cubicBezTo>
                  <a:pt x="6407" y="0"/>
                  <a:pt x="5313" y="252"/>
                  <a:pt x="4269" y="697"/>
                </a:cubicBezTo>
                <a:cubicBezTo>
                  <a:pt x="-3484" y="3581"/>
                  <a:pt x="804" y="15155"/>
                  <a:pt x="5498" y="19335"/>
                </a:cubicBezTo>
                <a:cubicBezTo>
                  <a:pt x="6923" y="20942"/>
                  <a:pt x="8766" y="21600"/>
                  <a:pt x="10597" y="21600"/>
                </a:cubicBezTo>
                <a:cubicBezTo>
                  <a:pt x="10695" y="21600"/>
                  <a:pt x="10793" y="21600"/>
                  <a:pt x="10879" y="21600"/>
                </a:cubicBezTo>
                <a:cubicBezTo>
                  <a:pt x="15216" y="21600"/>
                  <a:pt x="18116" y="14381"/>
                  <a:pt x="16322" y="8090"/>
                </a:cubicBezTo>
                <a:cubicBezTo>
                  <a:pt x="15302" y="4548"/>
                  <a:pt x="13459" y="1974"/>
                  <a:pt x="11211" y="1006"/>
                </a:cubicBezTo>
                <a:cubicBezTo>
                  <a:pt x="10007" y="329"/>
                  <a:pt x="8754" y="0"/>
                  <a:pt x="7488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37" name="Google Shape;3973;p77"/>
          <p:cNvSpPr/>
          <p:nvPr/>
        </p:nvSpPr>
        <p:spPr>
          <a:xfrm>
            <a:off x="6950860" y="938192"/>
            <a:ext cx="166479" cy="136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23" h="21600" fill="norm" stroke="1" extrusionOk="0">
                <a:moveTo>
                  <a:pt x="7684" y="0"/>
                </a:moveTo>
                <a:cubicBezTo>
                  <a:pt x="6552" y="0"/>
                  <a:pt x="5406" y="232"/>
                  <a:pt x="4325" y="678"/>
                </a:cubicBezTo>
                <a:cubicBezTo>
                  <a:pt x="-3592" y="3584"/>
                  <a:pt x="900" y="15168"/>
                  <a:pt x="5599" y="19353"/>
                </a:cubicBezTo>
                <a:cubicBezTo>
                  <a:pt x="7311" y="20961"/>
                  <a:pt x="9242" y="21600"/>
                  <a:pt x="10954" y="21600"/>
                </a:cubicBezTo>
                <a:cubicBezTo>
                  <a:pt x="12872" y="21600"/>
                  <a:pt x="14584" y="20321"/>
                  <a:pt x="15871" y="18384"/>
                </a:cubicBezTo>
                <a:cubicBezTo>
                  <a:pt x="17583" y="15478"/>
                  <a:pt x="18008" y="11623"/>
                  <a:pt x="16940" y="8078"/>
                </a:cubicBezTo>
                <a:cubicBezTo>
                  <a:pt x="15871" y="4533"/>
                  <a:pt x="13940" y="1976"/>
                  <a:pt x="11585" y="1007"/>
                </a:cubicBezTo>
                <a:cubicBezTo>
                  <a:pt x="10336" y="310"/>
                  <a:pt x="9010" y="0"/>
                  <a:pt x="7684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38" name="Google Shape;3974;p77"/>
          <p:cNvSpPr/>
          <p:nvPr/>
        </p:nvSpPr>
        <p:spPr>
          <a:xfrm>
            <a:off x="4079307" y="1696692"/>
            <a:ext cx="50039" cy="45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54" h="21600" fill="norm" stroke="1" extrusionOk="0">
                <a:moveTo>
                  <a:pt x="11003" y="0"/>
                </a:moveTo>
                <a:cubicBezTo>
                  <a:pt x="4414" y="0"/>
                  <a:pt x="-3746" y="8898"/>
                  <a:pt x="1883" y="17737"/>
                </a:cubicBezTo>
                <a:cubicBezTo>
                  <a:pt x="3847" y="20312"/>
                  <a:pt x="6421" y="21600"/>
                  <a:pt x="8778" y="21600"/>
                </a:cubicBezTo>
                <a:cubicBezTo>
                  <a:pt x="9956" y="21600"/>
                  <a:pt x="11090" y="21307"/>
                  <a:pt x="12050" y="20663"/>
                </a:cubicBezTo>
                <a:cubicBezTo>
                  <a:pt x="15672" y="18732"/>
                  <a:pt x="17854" y="13873"/>
                  <a:pt x="17854" y="8956"/>
                </a:cubicBezTo>
                <a:cubicBezTo>
                  <a:pt x="17592" y="2517"/>
                  <a:pt x="14538" y="0"/>
                  <a:pt x="11003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39" name="Google Shape;3975;p77"/>
          <p:cNvSpPr/>
          <p:nvPr/>
        </p:nvSpPr>
        <p:spPr>
          <a:xfrm>
            <a:off x="9468166" y="-1347813"/>
            <a:ext cx="48142" cy="46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51" h="21600" fill="norm" stroke="1" extrusionOk="0">
                <a:moveTo>
                  <a:pt x="10897" y="0"/>
                </a:moveTo>
                <a:cubicBezTo>
                  <a:pt x="4313" y="0"/>
                  <a:pt x="-3849" y="9110"/>
                  <a:pt x="2013" y="17761"/>
                </a:cubicBezTo>
                <a:cubicBezTo>
                  <a:pt x="3501" y="20340"/>
                  <a:pt x="5981" y="21600"/>
                  <a:pt x="8597" y="21600"/>
                </a:cubicBezTo>
                <a:cubicBezTo>
                  <a:pt x="9905" y="21600"/>
                  <a:pt x="11257" y="21256"/>
                  <a:pt x="12475" y="20626"/>
                </a:cubicBezTo>
                <a:cubicBezTo>
                  <a:pt x="15496" y="18735"/>
                  <a:pt x="17751" y="13980"/>
                  <a:pt x="17751" y="9224"/>
                </a:cubicBezTo>
                <a:cubicBezTo>
                  <a:pt x="17480" y="2578"/>
                  <a:pt x="14414" y="0"/>
                  <a:pt x="10897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40" name="Google Shape;3976;p77"/>
          <p:cNvSpPr/>
          <p:nvPr/>
        </p:nvSpPr>
        <p:spPr>
          <a:xfrm>
            <a:off x="7486907" y="3901385"/>
            <a:ext cx="48017" cy="46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05" h="21600" fill="norm" stroke="1" extrusionOk="0">
                <a:moveTo>
                  <a:pt x="11211" y="0"/>
                </a:moveTo>
                <a:cubicBezTo>
                  <a:pt x="4583" y="0"/>
                  <a:pt x="-3895" y="9110"/>
                  <a:pt x="1967" y="17819"/>
                </a:cubicBezTo>
                <a:cubicBezTo>
                  <a:pt x="3500" y="20340"/>
                  <a:pt x="5981" y="21600"/>
                  <a:pt x="8596" y="21600"/>
                </a:cubicBezTo>
                <a:cubicBezTo>
                  <a:pt x="9904" y="21600"/>
                  <a:pt x="11211" y="21314"/>
                  <a:pt x="12474" y="20683"/>
                </a:cubicBezTo>
                <a:cubicBezTo>
                  <a:pt x="15495" y="18735"/>
                  <a:pt x="17705" y="13980"/>
                  <a:pt x="17705" y="9224"/>
                </a:cubicBezTo>
                <a:cubicBezTo>
                  <a:pt x="17705" y="2636"/>
                  <a:pt x="14729" y="0"/>
                  <a:pt x="1121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orld Meteorological Day at School by Slidesgo">
  <a:themeElements>
    <a:clrScheme name="World Meteorological Day at School by Slidesgo">
      <a:dk1>
        <a:srgbClr val="CAEBED"/>
      </a:dk1>
      <a:lt1>
        <a:srgbClr val="CAEBED"/>
      </a:lt1>
      <a:dk2>
        <a:srgbClr val="A7A7A7"/>
      </a:dk2>
      <a:lt2>
        <a:srgbClr val="535353"/>
      </a:lt2>
      <a:accent1>
        <a:srgbClr val="5B98A0"/>
      </a:accent1>
      <a:accent2>
        <a:srgbClr val="BCE6E9"/>
      </a:accent2>
      <a:accent3>
        <a:srgbClr val="3D6D70"/>
      </a:accent3>
      <a:accent4>
        <a:srgbClr val="9AD7DF"/>
      </a:accent4>
      <a:accent5>
        <a:srgbClr val="36C834"/>
      </a:accent5>
      <a:accent6>
        <a:srgbClr val="FFD600"/>
      </a:accent6>
      <a:hlink>
        <a:srgbClr val="0000FF"/>
      </a:hlink>
      <a:folHlink>
        <a:srgbClr val="FF00FF"/>
      </a:folHlink>
    </a:clrScheme>
    <a:fontScheme name="World Meteorological Day at School by Slidesgo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World Meteorological Day at School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CAEBE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CAEBE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orld Meteorological Day at School by Slidesgo">
  <a:themeElements>
    <a:clrScheme name="World Meteorological Day at School by Slidesg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8A0"/>
      </a:accent1>
      <a:accent2>
        <a:srgbClr val="BCE6E9"/>
      </a:accent2>
      <a:accent3>
        <a:srgbClr val="3D6D70"/>
      </a:accent3>
      <a:accent4>
        <a:srgbClr val="9AD7DF"/>
      </a:accent4>
      <a:accent5>
        <a:srgbClr val="36C834"/>
      </a:accent5>
      <a:accent6>
        <a:srgbClr val="FFD600"/>
      </a:accent6>
      <a:hlink>
        <a:srgbClr val="0000FF"/>
      </a:hlink>
      <a:folHlink>
        <a:srgbClr val="FF00FF"/>
      </a:folHlink>
    </a:clrScheme>
    <a:fontScheme name="World Meteorological Day at School by Slidesgo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World Meteorological Day at School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CAEBE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CAEBE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